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oboto"/>
      <p:regular r:id="rId35"/>
      <p:bold r:id="rId36"/>
      <p:italic r:id="rId37"/>
      <p:boldItalic r:id="rId38"/>
    </p:embeddedFont>
    <p:embeddedFont>
      <p:font typeface="Anaheim"/>
      <p:regular r:id="rId39"/>
    </p:embeddedFont>
    <p:embeddedFont>
      <p:font typeface="Jost"/>
      <p:regular r:id="rId40"/>
      <p:bold r:id="rId41"/>
      <p:italic r:id="rId42"/>
      <p:boldItalic r:id="rId43"/>
    </p:embeddedFont>
    <p:embeddedFont>
      <p:font typeface="Inter Tight"/>
      <p:regular r:id="rId44"/>
      <p:bold r:id="rId45"/>
      <p:italic r:id="rId46"/>
      <p:boldItalic r:id="rId47"/>
    </p:embeddedFont>
    <p:embeddedFont>
      <p:font typeface="Catamaran Light"/>
      <p:regular r:id="rId48"/>
      <p:bold r:id="rId49"/>
    </p:embeddedFont>
    <p:embeddedFont>
      <p:font typeface="Jost Medium"/>
      <p:regular r:id="rId50"/>
      <p:bold r:id="rId51"/>
      <p:italic r:id="rId52"/>
      <p:boldItalic r:id="rId53"/>
    </p:embeddedFont>
    <p:embeddedFont>
      <p:font typeface="Inter Tight SemiBold"/>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6C2434F-416C-44F2-A7F0-7CC04CF66EBB}">
  <a:tblStyle styleId="{56C2434F-416C-44F2-A7F0-7CC04CF66EBB}"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Jost-regular.fntdata"/><Relationship Id="rId42" Type="http://schemas.openxmlformats.org/officeDocument/2006/relationships/font" Target="fonts/Jost-italic.fntdata"/><Relationship Id="rId41" Type="http://schemas.openxmlformats.org/officeDocument/2006/relationships/font" Target="fonts/Jost-bold.fntdata"/><Relationship Id="rId44" Type="http://schemas.openxmlformats.org/officeDocument/2006/relationships/font" Target="fonts/InterTight-regular.fntdata"/><Relationship Id="rId43" Type="http://schemas.openxmlformats.org/officeDocument/2006/relationships/font" Target="fonts/Jost-boldItalic.fntdata"/><Relationship Id="rId46" Type="http://schemas.openxmlformats.org/officeDocument/2006/relationships/font" Target="fonts/InterTight-italic.fntdata"/><Relationship Id="rId45" Type="http://schemas.openxmlformats.org/officeDocument/2006/relationships/font" Target="fonts/InterT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CatamaranLight-regular.fntdata"/><Relationship Id="rId47" Type="http://schemas.openxmlformats.org/officeDocument/2006/relationships/font" Target="fonts/InterTight-boldItalic.fntdata"/><Relationship Id="rId49" Type="http://schemas.openxmlformats.org/officeDocument/2006/relationships/font" Target="fonts/CatamaranLight-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Roboto-regular.fntdata"/><Relationship Id="rId34" Type="http://schemas.openxmlformats.org/officeDocument/2006/relationships/slide" Target="slides/slide28.xml"/><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Anaheim-regular.fntdata"/><Relationship Id="rId38" Type="http://schemas.openxmlformats.org/officeDocument/2006/relationships/font" Target="fonts/Robo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JostMedium-bold.fntdata"/><Relationship Id="rId50" Type="http://schemas.openxmlformats.org/officeDocument/2006/relationships/font" Target="fonts/JostMedium-regular.fntdata"/><Relationship Id="rId53" Type="http://schemas.openxmlformats.org/officeDocument/2006/relationships/font" Target="fonts/JostMedium-boldItalic.fntdata"/><Relationship Id="rId52" Type="http://schemas.openxmlformats.org/officeDocument/2006/relationships/font" Target="fonts/JostMedium-italic.fntdata"/><Relationship Id="rId11" Type="http://schemas.openxmlformats.org/officeDocument/2006/relationships/slide" Target="slides/slide5.xml"/><Relationship Id="rId55" Type="http://schemas.openxmlformats.org/officeDocument/2006/relationships/font" Target="fonts/InterTightSemiBold-bold.fntdata"/><Relationship Id="rId10" Type="http://schemas.openxmlformats.org/officeDocument/2006/relationships/slide" Target="slides/slide4.xml"/><Relationship Id="rId54" Type="http://schemas.openxmlformats.org/officeDocument/2006/relationships/font" Target="fonts/InterTightSemiBold-regular.fntdata"/><Relationship Id="rId13" Type="http://schemas.openxmlformats.org/officeDocument/2006/relationships/slide" Target="slides/slide7.xml"/><Relationship Id="rId57" Type="http://schemas.openxmlformats.org/officeDocument/2006/relationships/font" Target="fonts/InterTightSemiBold-boldItalic.fntdata"/><Relationship Id="rId12" Type="http://schemas.openxmlformats.org/officeDocument/2006/relationships/slide" Target="slides/slide6.xml"/><Relationship Id="rId56" Type="http://schemas.openxmlformats.org/officeDocument/2006/relationships/font" Target="fonts/InterTightSemi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587b8f5b72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587b8f5b72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6948fe8edd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6948fe8edd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full code so far:</a:t>
            </a:r>
            <a:br>
              <a:rPr lang="en"/>
            </a:br>
            <a:r>
              <a:rPr lang="en"/>
              <a:t>import cv2</a:t>
            </a:r>
            <a:endParaRPr/>
          </a:p>
          <a:p>
            <a:pPr indent="0" lvl="0" marL="0" rtl="0" algn="l">
              <a:spcBef>
                <a:spcPts val="0"/>
              </a:spcBef>
              <a:spcAft>
                <a:spcPts val="0"/>
              </a:spcAft>
              <a:buClr>
                <a:schemeClr val="dk1"/>
              </a:buClr>
              <a:buSzPts val="1100"/>
              <a:buFont typeface="Arial"/>
              <a:buNone/>
            </a:pPr>
            <a:r>
              <a:rPr lang="en"/>
              <a:t>import pygame</a:t>
            </a:r>
            <a:endParaRPr/>
          </a:p>
          <a:p>
            <a:pPr indent="0" lvl="0" marL="0" rtl="0" algn="l">
              <a:spcBef>
                <a:spcPts val="0"/>
              </a:spcBef>
              <a:spcAft>
                <a:spcPts val="0"/>
              </a:spcAft>
              <a:buClr>
                <a:schemeClr val="dk1"/>
              </a:buClr>
              <a:buSzPts val="1100"/>
              <a:buFont typeface="Arial"/>
              <a:buNone/>
            </a:pPr>
            <a:r>
              <a:rPr lang="en"/>
              <a:t>import numpy as np</a:t>
            </a:r>
            <a:endParaRPr/>
          </a:p>
          <a:p>
            <a:pPr indent="0" lvl="0" marL="0" rtl="0" algn="l">
              <a:spcBef>
                <a:spcPts val="0"/>
              </a:spcBef>
              <a:spcAft>
                <a:spcPts val="0"/>
              </a:spcAft>
              <a:buClr>
                <a:schemeClr val="dk1"/>
              </a:buClr>
              <a:buSzPts val="1100"/>
              <a:buFont typeface="Arial"/>
              <a:buNone/>
            </a:pPr>
            <a:r>
              <a:rPr lang="en"/>
              <a:t>import time</a:t>
            </a:r>
            <a:endParaRPr/>
          </a:p>
          <a:p>
            <a:pPr indent="0" lvl="0" marL="0" rtl="0" algn="l">
              <a:spcBef>
                <a:spcPts val="0"/>
              </a:spcBef>
              <a:spcAft>
                <a:spcPts val="0"/>
              </a:spcAft>
              <a:buClr>
                <a:schemeClr val="dk1"/>
              </a:buClr>
              <a:buSzPts val="1100"/>
              <a:buFont typeface="Arial"/>
              <a:buNone/>
            </a:pPr>
            <a:r>
              <a:rPr lang="en"/>
              <a:t>import datetime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def adjust_gamma(image, gamma=1.0):</a:t>
            </a:r>
            <a:endParaRPr/>
          </a:p>
          <a:p>
            <a:pPr indent="0" lvl="0" marL="0" rtl="0" algn="l">
              <a:spcBef>
                <a:spcPts val="0"/>
              </a:spcBef>
              <a:spcAft>
                <a:spcPts val="0"/>
              </a:spcAft>
              <a:buClr>
                <a:schemeClr val="dk1"/>
              </a:buClr>
              <a:buSzPts val="1100"/>
              <a:buFont typeface="Arial"/>
              <a:buNone/>
            </a:pPr>
            <a:r>
              <a:rPr lang="en"/>
              <a:t>    inv_gamma = 1.0 / gamma</a:t>
            </a:r>
            <a:endParaRPr/>
          </a:p>
          <a:p>
            <a:pPr indent="0" lvl="0" marL="0" rtl="0" algn="l">
              <a:spcBef>
                <a:spcPts val="0"/>
              </a:spcBef>
              <a:spcAft>
                <a:spcPts val="0"/>
              </a:spcAft>
              <a:buClr>
                <a:schemeClr val="dk1"/>
              </a:buClr>
              <a:buSzPts val="1100"/>
              <a:buFont typeface="Arial"/>
              <a:buNone/>
            </a:pPr>
            <a:r>
              <a:rPr lang="en"/>
              <a:t>    table = np.array([((i / 255.0) ** inv_gamma) * 255</a:t>
            </a:r>
            <a:endParaRPr/>
          </a:p>
          <a:p>
            <a:pPr indent="0" lvl="0" marL="0" rtl="0" algn="l">
              <a:spcBef>
                <a:spcPts val="0"/>
              </a:spcBef>
              <a:spcAft>
                <a:spcPts val="0"/>
              </a:spcAft>
              <a:buClr>
                <a:schemeClr val="dk1"/>
              </a:buClr>
              <a:buSzPts val="1100"/>
              <a:buFont typeface="Arial"/>
              <a:buNone/>
            </a:pPr>
            <a:r>
              <a:rPr lang="en"/>
              <a:t>                      for i in np.arange(0, 256)]).astype("uint8")</a:t>
            </a:r>
            <a:endParaRPr/>
          </a:p>
          <a:p>
            <a:pPr indent="0" lvl="0" marL="0" rtl="0" algn="l">
              <a:spcBef>
                <a:spcPts val="0"/>
              </a:spcBef>
              <a:spcAft>
                <a:spcPts val="0"/>
              </a:spcAft>
              <a:buClr>
                <a:schemeClr val="dk1"/>
              </a:buClr>
              <a:buSzPts val="1100"/>
              <a:buFont typeface="Arial"/>
              <a:buNone/>
            </a:pPr>
            <a:r>
              <a:rPr lang="en"/>
              <a:t>    return cv2.LUT(image, table)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def adjust_brightness(image, brightness):</a:t>
            </a:r>
            <a:endParaRPr/>
          </a:p>
          <a:p>
            <a:pPr indent="0" lvl="0" marL="0" rtl="0" algn="l">
              <a:spcBef>
                <a:spcPts val="0"/>
              </a:spcBef>
              <a:spcAft>
                <a:spcPts val="0"/>
              </a:spcAft>
              <a:buClr>
                <a:schemeClr val="dk1"/>
              </a:buClr>
              <a:buSzPts val="1100"/>
              <a:buFont typeface="Arial"/>
              <a:buNone/>
            </a:pPr>
            <a:r>
              <a:rPr lang="en"/>
              <a:t>    return cv2.convertScaleAbs(image, alpha=1.0, beta=brightness)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def check_person_status(person_id, person_bbox, current_time):</a:t>
            </a:r>
            <a:endParaRPr/>
          </a:p>
          <a:p>
            <a:pPr indent="0" lvl="0" marL="0" rtl="0" algn="l">
              <a:spcBef>
                <a:spcPts val="0"/>
              </a:spcBef>
              <a:spcAft>
                <a:spcPts val="0"/>
              </a:spcAft>
              <a:buClr>
                <a:schemeClr val="dk1"/>
              </a:buClr>
              <a:buSzPts val="1100"/>
              <a:buFont typeface="Arial"/>
              <a:buNone/>
            </a:pPr>
            <a:r>
              <a:rPr lang="en"/>
              <a:t>    x, y, w, h = person_bbox</a:t>
            </a:r>
            <a:endParaRPr/>
          </a:p>
          <a:p>
            <a:pPr indent="0" lvl="0" marL="0" rtl="0" algn="l">
              <a:spcBef>
                <a:spcPts val="0"/>
              </a:spcBef>
              <a:spcAft>
                <a:spcPts val="0"/>
              </a:spcAft>
              <a:buClr>
                <a:schemeClr val="dk1"/>
              </a:buClr>
              <a:buSzPts val="1100"/>
              <a:buFont typeface="Arial"/>
              <a:buNone/>
            </a:pPr>
            <a:r>
              <a:rPr lang="en"/>
              <a:t>    person_center = (int(x + w / 2), int(y + h / 2))</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left_of_grey_area_x_start = boundary_zone[0]</a:t>
            </a:r>
            <a:endParaRPr/>
          </a:p>
          <a:p>
            <a:pPr indent="0" lvl="0" marL="0" rtl="0" algn="l">
              <a:spcBef>
                <a:spcPts val="0"/>
              </a:spcBef>
              <a:spcAft>
                <a:spcPts val="0"/>
              </a:spcAft>
              <a:buClr>
                <a:schemeClr val="dk1"/>
              </a:buClr>
              <a:buSzPts val="1100"/>
              <a:buFont typeface="Arial"/>
              <a:buNone/>
            </a:pPr>
            <a:r>
              <a:rPr lang="en"/>
              <a:t>    left_of_grey_area_x_end = buffer_zone[0]</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in_left_of_grey_area = (left_of_grey_area_x_start &lt; person_center[0] &lt; left_of_grey_area_x_end)</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if person_id not in persons:</a:t>
            </a:r>
            <a:endParaRPr/>
          </a:p>
          <a:p>
            <a:pPr indent="0" lvl="0" marL="0" rtl="0" algn="l">
              <a:spcBef>
                <a:spcPts val="0"/>
              </a:spcBef>
              <a:spcAft>
                <a:spcPts val="0"/>
              </a:spcAft>
              <a:buClr>
                <a:schemeClr val="dk1"/>
              </a:buClr>
              <a:buSzPts val="1100"/>
              <a:buFont typeface="Arial"/>
              <a:buNone/>
            </a:pPr>
            <a:r>
              <a:rPr lang="en"/>
              <a:t>        persons[person_id] = {</a:t>
            </a:r>
            <a:endParaRPr/>
          </a:p>
          <a:p>
            <a:pPr indent="0" lvl="0" marL="0" rtl="0" algn="l">
              <a:spcBef>
                <a:spcPts val="0"/>
              </a:spcBef>
              <a:spcAft>
                <a:spcPts val="0"/>
              </a:spcAft>
              <a:buClr>
                <a:schemeClr val="dk1"/>
              </a:buClr>
              <a:buSzPts val="1100"/>
              <a:buFont typeface="Arial"/>
              <a:buNone/>
            </a:pPr>
            <a:r>
              <a:rPr lang="en"/>
              <a:t>            'start_time': current_time,</a:t>
            </a:r>
            <a:endParaRPr/>
          </a:p>
          <a:p>
            <a:pPr indent="0" lvl="0" marL="0" rtl="0" algn="l">
              <a:spcBef>
                <a:spcPts val="0"/>
              </a:spcBef>
              <a:spcAft>
                <a:spcPts val="0"/>
              </a:spcAft>
              <a:buClr>
                <a:schemeClr val="dk1"/>
              </a:buClr>
              <a:buSzPts val="1100"/>
              <a:buFont typeface="Arial"/>
              <a:buNone/>
            </a:pPr>
            <a:r>
              <a:rPr lang="en"/>
              <a:t>            'in_left_of_grey_area': in_left_of_grey_area,</a:t>
            </a:r>
            <a:endParaRPr/>
          </a:p>
          <a:p>
            <a:pPr indent="0" lvl="0" marL="0" rtl="0" algn="l">
              <a:spcBef>
                <a:spcPts val="0"/>
              </a:spcBef>
              <a:spcAft>
                <a:spcPts val="0"/>
              </a:spcAft>
              <a:buClr>
                <a:schemeClr val="dk1"/>
              </a:buClr>
              <a:buSzPts val="1100"/>
              <a:buFont typeface="Arial"/>
              <a:buNone/>
            </a:pPr>
            <a:r>
              <a:rPr lang="en"/>
              <a:t>            'loitering': False,  </a:t>
            </a:r>
            <a:endParaRPr/>
          </a:p>
          <a:p>
            <a:pPr indent="0" lvl="0" marL="0" rtl="0" algn="l">
              <a:spcBef>
                <a:spcPts val="0"/>
              </a:spcBef>
              <a:spcAft>
                <a:spcPts val="0"/>
              </a:spcAft>
              <a:buClr>
                <a:schemeClr val="dk1"/>
              </a:buClr>
              <a:buSzPts val="1100"/>
              <a:buFont typeface="Arial"/>
              <a:buNone/>
            </a:pPr>
            <a:r>
              <a:rPr lang="en"/>
              <a:t>            'out_of_boundary': False,  </a:t>
            </a:r>
            <a:endParaRPr/>
          </a:p>
          <a:p>
            <a:pPr indent="0" lvl="0" marL="0" rtl="0" algn="l">
              <a:spcBef>
                <a:spcPts val="0"/>
              </a:spcBef>
              <a:spcAft>
                <a:spcPts val="0"/>
              </a:spcAft>
              <a:buClr>
                <a:schemeClr val="dk1"/>
              </a:buClr>
              <a:buSzPts val="1100"/>
              <a:buFont typeface="Arial"/>
              <a:buNone/>
            </a:pPr>
            <a:r>
              <a:rPr lang="en"/>
              <a:t>            'last_time_out_of_boundary': None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else:</a:t>
            </a:r>
            <a:endParaRPr/>
          </a:p>
          <a:p>
            <a:pPr indent="0" lvl="0" marL="0" rtl="0" algn="l">
              <a:spcBef>
                <a:spcPts val="0"/>
              </a:spcBef>
              <a:spcAft>
                <a:spcPts val="0"/>
              </a:spcAft>
              <a:buClr>
                <a:schemeClr val="dk1"/>
              </a:buClr>
              <a:buSzPts val="1100"/>
              <a:buFont typeface="Arial"/>
              <a:buNone/>
            </a:pPr>
            <a:r>
              <a:rPr lang="en"/>
              <a:t>        person_record = persons[person_id]</a:t>
            </a:r>
            <a:endParaRPr/>
          </a:p>
          <a:p>
            <a:pPr indent="0" lvl="0" marL="0" rtl="0" algn="l">
              <a:spcBef>
                <a:spcPts val="0"/>
              </a:spcBef>
              <a:spcAft>
                <a:spcPts val="0"/>
              </a:spcAft>
              <a:buClr>
                <a:schemeClr val="dk1"/>
              </a:buClr>
              <a:buSzPts val="1100"/>
              <a:buFont typeface="Arial"/>
              <a:buNone/>
            </a:pPr>
            <a:r>
              <a:rPr lang="en"/>
              <a:t>        if in_left_of_grey_area:</a:t>
            </a:r>
            <a:endParaRPr/>
          </a:p>
          <a:p>
            <a:pPr indent="0" lvl="0" marL="0" rtl="0" algn="l">
              <a:spcBef>
                <a:spcPts val="0"/>
              </a:spcBef>
              <a:spcAft>
                <a:spcPts val="0"/>
              </a:spcAft>
              <a:buClr>
                <a:schemeClr val="dk1"/>
              </a:buClr>
              <a:buSzPts val="1100"/>
              <a:buFont typeface="Arial"/>
              <a:buNone/>
            </a:pPr>
            <a:r>
              <a:rPr lang="en"/>
              <a:t>            if not person_record['in_left_of_grey_area']:</a:t>
            </a:r>
            <a:endParaRPr/>
          </a:p>
          <a:p>
            <a:pPr indent="0" lvl="0" marL="0" rtl="0" algn="l">
              <a:spcBef>
                <a:spcPts val="0"/>
              </a:spcBef>
              <a:spcAft>
                <a:spcPts val="0"/>
              </a:spcAft>
              <a:buClr>
                <a:schemeClr val="dk1"/>
              </a:buClr>
              <a:buSzPts val="1100"/>
              <a:buFont typeface="Arial"/>
              <a:buNone/>
            </a:pPr>
            <a:r>
              <a:rPr lang="en"/>
              <a:t>                person_record['start_time'] = current_time</a:t>
            </a:r>
            <a:endParaRPr/>
          </a:p>
          <a:p>
            <a:pPr indent="0" lvl="0" marL="0" rtl="0" algn="l">
              <a:spcBef>
                <a:spcPts val="0"/>
              </a:spcBef>
              <a:spcAft>
                <a:spcPts val="0"/>
              </a:spcAft>
              <a:buClr>
                <a:schemeClr val="dk1"/>
              </a:buClr>
              <a:buSzPts val="1100"/>
              <a:buFont typeface="Arial"/>
              <a:buNone/>
            </a:pPr>
            <a:r>
              <a:rPr lang="en"/>
              <a:t>            elif current_time - person_record['start_time'] &gt; 5:</a:t>
            </a:r>
            <a:endParaRPr/>
          </a:p>
          <a:p>
            <a:pPr indent="0" lvl="0" marL="0" rtl="0" algn="l">
              <a:spcBef>
                <a:spcPts val="0"/>
              </a:spcBef>
              <a:spcAft>
                <a:spcPts val="0"/>
              </a:spcAft>
              <a:buClr>
                <a:schemeClr val="dk1"/>
              </a:buClr>
              <a:buSzPts val="1100"/>
              <a:buFont typeface="Arial"/>
              <a:buNone/>
            </a:pPr>
            <a:r>
              <a:rPr lang="en"/>
              <a:t>                pygame.mixer.Sound.play(alert_sound)</a:t>
            </a:r>
            <a:endParaRPr/>
          </a:p>
          <a:p>
            <a:pPr indent="0" lvl="0" marL="0" rtl="0" algn="l">
              <a:spcBef>
                <a:spcPts val="0"/>
              </a:spcBef>
              <a:spcAft>
                <a:spcPts val="0"/>
              </a:spcAft>
              <a:buClr>
                <a:schemeClr val="dk1"/>
              </a:buClr>
              <a:buSzPts val="1100"/>
              <a:buFont typeface="Arial"/>
              <a:buNone/>
            </a:pPr>
            <a:r>
              <a:rPr lang="en"/>
              <a:t>            person_record['in_left_of_grey_area'] = True</a:t>
            </a:r>
            <a:endParaRPr/>
          </a:p>
          <a:p>
            <a:pPr indent="0" lvl="0" marL="0" rtl="0" algn="l">
              <a:spcBef>
                <a:spcPts val="0"/>
              </a:spcBef>
              <a:spcAft>
                <a:spcPts val="0"/>
              </a:spcAft>
              <a:buClr>
                <a:schemeClr val="dk1"/>
              </a:buClr>
              <a:buSzPts val="1100"/>
              <a:buFont typeface="Arial"/>
              <a:buNone/>
            </a:pPr>
            <a:r>
              <a:rPr lang="en"/>
              <a:t>        else:</a:t>
            </a:r>
            <a:endParaRPr/>
          </a:p>
          <a:p>
            <a:pPr indent="0" lvl="0" marL="0" rtl="0" algn="l">
              <a:spcBef>
                <a:spcPts val="0"/>
              </a:spcBef>
              <a:spcAft>
                <a:spcPts val="0"/>
              </a:spcAft>
              <a:buClr>
                <a:schemeClr val="dk1"/>
              </a:buClr>
              <a:buSzPts val="1100"/>
              <a:buFont typeface="Arial"/>
              <a:buNone/>
            </a:pPr>
            <a:r>
              <a:rPr lang="en"/>
              <a:t>            person_record['in_left_of_grey_area'] = False</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boundary_polygon = np.array([</a:t>
            </a:r>
            <a:endParaRPr/>
          </a:p>
          <a:p>
            <a:pPr indent="0" lvl="0" marL="0" rtl="0" algn="l">
              <a:spcBef>
                <a:spcPts val="0"/>
              </a:spcBef>
              <a:spcAft>
                <a:spcPts val="0"/>
              </a:spcAft>
              <a:buClr>
                <a:schemeClr val="dk1"/>
              </a:buClr>
              <a:buSzPts val="1100"/>
              <a:buFont typeface="Arial"/>
              <a:buNone/>
            </a:pPr>
            <a:r>
              <a:rPr lang="en"/>
              <a:t>        [boundary_zone[0], boundary_zone[1]],</a:t>
            </a:r>
            <a:endParaRPr/>
          </a:p>
          <a:p>
            <a:pPr indent="0" lvl="0" marL="0" rtl="0" algn="l">
              <a:spcBef>
                <a:spcPts val="0"/>
              </a:spcBef>
              <a:spcAft>
                <a:spcPts val="0"/>
              </a:spcAft>
              <a:buClr>
                <a:schemeClr val="dk1"/>
              </a:buClr>
              <a:buSzPts val="1100"/>
              <a:buFont typeface="Arial"/>
              <a:buNone/>
            </a:pPr>
            <a:r>
              <a:rPr lang="en"/>
              <a:t>        [boundary_zone[0] + boundary_zone[2], boundary_zone[1]],</a:t>
            </a:r>
            <a:endParaRPr/>
          </a:p>
          <a:p>
            <a:pPr indent="0" lvl="0" marL="0" rtl="0" algn="l">
              <a:spcBef>
                <a:spcPts val="0"/>
              </a:spcBef>
              <a:spcAft>
                <a:spcPts val="0"/>
              </a:spcAft>
              <a:buClr>
                <a:schemeClr val="dk1"/>
              </a:buClr>
              <a:buSzPts val="1100"/>
              <a:buFont typeface="Arial"/>
              <a:buNone/>
            </a:pPr>
            <a:r>
              <a:rPr lang="en"/>
              <a:t>        [boundary_zone[0] + boundary_zone[2], boundary_zone[1] + boundary_zone[3]],</a:t>
            </a:r>
            <a:endParaRPr/>
          </a:p>
          <a:p>
            <a:pPr indent="0" lvl="0" marL="0" rtl="0" algn="l">
              <a:spcBef>
                <a:spcPts val="0"/>
              </a:spcBef>
              <a:spcAft>
                <a:spcPts val="0"/>
              </a:spcAft>
              <a:buClr>
                <a:schemeClr val="dk1"/>
              </a:buClr>
              <a:buSzPts val="1100"/>
              <a:buFont typeface="Arial"/>
              <a:buNone/>
            </a:pPr>
            <a:r>
              <a:rPr lang="en"/>
              <a:t>        [boundary_zone[0], boundary_zone[1] + boundary_zone[3]]</a:t>
            </a:r>
            <a:endParaRPr/>
          </a:p>
          <a:p>
            <a:pPr indent="0" lvl="0" marL="0" rtl="0" algn="l">
              <a:spcBef>
                <a:spcPts val="0"/>
              </a:spcBef>
              <a:spcAft>
                <a:spcPts val="0"/>
              </a:spcAft>
              <a:buClr>
                <a:schemeClr val="dk1"/>
              </a:buClr>
              <a:buSzPts val="1100"/>
              <a:buFont typeface="Arial"/>
              <a:buNone/>
            </a:pPr>
            <a:r>
              <a:rPr lang="en"/>
              <a:t>    ], dtype=np.int32)</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buffer_polygon = np.array([</a:t>
            </a:r>
            <a:endParaRPr/>
          </a:p>
          <a:p>
            <a:pPr indent="0" lvl="0" marL="0" rtl="0" algn="l">
              <a:spcBef>
                <a:spcPts val="0"/>
              </a:spcBef>
              <a:spcAft>
                <a:spcPts val="0"/>
              </a:spcAft>
              <a:buClr>
                <a:schemeClr val="dk1"/>
              </a:buClr>
              <a:buSzPts val="1100"/>
              <a:buFont typeface="Arial"/>
              <a:buNone/>
            </a:pPr>
            <a:r>
              <a:rPr lang="en"/>
              <a:t>        [buffer_zone[0], buffer_zone[1]],</a:t>
            </a:r>
            <a:endParaRPr/>
          </a:p>
          <a:p>
            <a:pPr indent="0" lvl="0" marL="0" rtl="0" algn="l">
              <a:spcBef>
                <a:spcPts val="0"/>
              </a:spcBef>
              <a:spcAft>
                <a:spcPts val="0"/>
              </a:spcAft>
              <a:buClr>
                <a:schemeClr val="dk1"/>
              </a:buClr>
              <a:buSzPts val="1100"/>
              <a:buFont typeface="Arial"/>
              <a:buNone/>
            </a:pPr>
            <a:r>
              <a:rPr lang="en"/>
              <a:t>        [buffer_zone[0] + buffer_zone[2], buffer_zone[1]],</a:t>
            </a:r>
            <a:endParaRPr/>
          </a:p>
          <a:p>
            <a:pPr indent="0" lvl="0" marL="0" rtl="0" algn="l">
              <a:spcBef>
                <a:spcPts val="0"/>
              </a:spcBef>
              <a:spcAft>
                <a:spcPts val="0"/>
              </a:spcAft>
              <a:buClr>
                <a:schemeClr val="dk1"/>
              </a:buClr>
              <a:buSzPts val="1100"/>
              <a:buFont typeface="Arial"/>
              <a:buNone/>
            </a:pPr>
            <a:r>
              <a:rPr lang="en"/>
              <a:t>        [buffer_zone[0] + buffer_zone[2], buffer_zone[1] + buffer_zone[3]],</a:t>
            </a:r>
            <a:endParaRPr/>
          </a:p>
          <a:p>
            <a:pPr indent="0" lvl="0" marL="0" rtl="0" algn="l">
              <a:spcBef>
                <a:spcPts val="0"/>
              </a:spcBef>
              <a:spcAft>
                <a:spcPts val="0"/>
              </a:spcAft>
              <a:buClr>
                <a:schemeClr val="dk1"/>
              </a:buClr>
              <a:buSzPts val="1100"/>
              <a:buFont typeface="Arial"/>
              <a:buNone/>
            </a:pPr>
            <a:r>
              <a:rPr lang="en"/>
              <a:t>        [buffer_zone[0], buffer_zone[1] + buffer_zone[3]]</a:t>
            </a:r>
            <a:endParaRPr/>
          </a:p>
          <a:p>
            <a:pPr indent="0" lvl="0" marL="0" rtl="0" algn="l">
              <a:spcBef>
                <a:spcPts val="0"/>
              </a:spcBef>
              <a:spcAft>
                <a:spcPts val="0"/>
              </a:spcAft>
              <a:buClr>
                <a:schemeClr val="dk1"/>
              </a:buClr>
              <a:buSzPts val="1100"/>
              <a:buFont typeface="Arial"/>
              <a:buNone/>
            </a:pPr>
            <a:r>
              <a:rPr lang="en"/>
              <a:t>    ], dtype=np.int32)</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inside_boundary = cv2.pointPolygonTest(boundary_polygon, person_center, False) &gt;= 0</a:t>
            </a:r>
            <a:endParaRPr/>
          </a:p>
          <a:p>
            <a:pPr indent="0" lvl="0" marL="0" rtl="0" algn="l">
              <a:spcBef>
                <a:spcPts val="0"/>
              </a:spcBef>
              <a:spcAft>
                <a:spcPts val="0"/>
              </a:spcAft>
              <a:buClr>
                <a:schemeClr val="dk1"/>
              </a:buClr>
              <a:buSzPts val="1100"/>
              <a:buFont typeface="Arial"/>
              <a:buNone/>
            </a:pPr>
            <a:r>
              <a:rPr lang="en"/>
              <a:t>    inside_buffer = cv2.pointPolygonTest(buffer_polygon, person_center, False) &gt;= 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if person_id not in persons:</a:t>
            </a:r>
            <a:endParaRPr/>
          </a:p>
          <a:p>
            <a:pPr indent="0" lvl="0" marL="0" rtl="0" algn="l">
              <a:spcBef>
                <a:spcPts val="0"/>
              </a:spcBef>
              <a:spcAft>
                <a:spcPts val="0"/>
              </a:spcAft>
              <a:buClr>
                <a:schemeClr val="dk1"/>
              </a:buClr>
              <a:buSzPts val="1100"/>
              <a:buFont typeface="Arial"/>
              <a:buNone/>
            </a:pPr>
            <a:r>
              <a:rPr lang="en"/>
              <a:t>        persons[person_id] = {</a:t>
            </a:r>
            <a:endParaRPr/>
          </a:p>
          <a:p>
            <a:pPr indent="0" lvl="0" marL="0" rtl="0" algn="l">
              <a:spcBef>
                <a:spcPts val="0"/>
              </a:spcBef>
              <a:spcAft>
                <a:spcPts val="0"/>
              </a:spcAft>
              <a:buClr>
                <a:schemeClr val="dk1"/>
              </a:buClr>
              <a:buSzPts val="1100"/>
              <a:buFont typeface="Arial"/>
              <a:buNone/>
            </a:pPr>
            <a:r>
              <a:rPr lang="en"/>
              <a:t>            'start_time': current_time, </a:t>
            </a:r>
            <a:endParaRPr/>
          </a:p>
          <a:p>
            <a:pPr indent="0" lvl="0" marL="0" rtl="0" algn="l">
              <a:spcBef>
                <a:spcPts val="0"/>
              </a:spcBef>
              <a:spcAft>
                <a:spcPts val="0"/>
              </a:spcAft>
              <a:buClr>
                <a:schemeClr val="dk1"/>
              </a:buClr>
              <a:buSzPts val="1100"/>
              <a:buFont typeface="Arial"/>
              <a:buNone/>
            </a:pPr>
            <a:r>
              <a:rPr lang="en"/>
              <a:t>            'loitering': False, </a:t>
            </a:r>
            <a:endParaRPr/>
          </a:p>
          <a:p>
            <a:pPr indent="0" lvl="0" marL="0" rtl="0" algn="l">
              <a:spcBef>
                <a:spcPts val="0"/>
              </a:spcBef>
              <a:spcAft>
                <a:spcPts val="0"/>
              </a:spcAft>
              <a:buClr>
                <a:schemeClr val="dk1"/>
              </a:buClr>
              <a:buSzPts val="1100"/>
              <a:buFont typeface="Arial"/>
              <a:buNone/>
            </a:pPr>
            <a:r>
              <a:rPr lang="en"/>
              <a:t>            'out_of_boundary': not inside_boundary,</a:t>
            </a:r>
            <a:endParaRPr/>
          </a:p>
          <a:p>
            <a:pPr indent="0" lvl="0" marL="0" rtl="0" algn="l">
              <a:spcBef>
                <a:spcPts val="0"/>
              </a:spcBef>
              <a:spcAft>
                <a:spcPts val="0"/>
              </a:spcAft>
              <a:buClr>
                <a:schemeClr val="dk1"/>
              </a:buClr>
              <a:buSzPts val="1100"/>
              <a:buFont typeface="Arial"/>
              <a:buNone/>
            </a:pPr>
            <a:r>
              <a:rPr lang="en"/>
              <a:t>            'last_time_out_of_boundary': None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else:</a:t>
            </a:r>
            <a:endParaRPr/>
          </a:p>
          <a:p>
            <a:pPr indent="0" lvl="0" marL="0" rtl="0" algn="l">
              <a:spcBef>
                <a:spcPts val="0"/>
              </a:spcBef>
              <a:spcAft>
                <a:spcPts val="0"/>
              </a:spcAft>
              <a:buClr>
                <a:schemeClr val="dk1"/>
              </a:buClr>
              <a:buSzPts val="1100"/>
              <a:buFont typeface="Arial"/>
              <a:buNone/>
            </a:pPr>
            <a:r>
              <a:rPr lang="en"/>
              <a:t>        if not inside_boundary:</a:t>
            </a:r>
            <a:endParaRPr/>
          </a:p>
          <a:p>
            <a:pPr indent="0" lvl="0" marL="0" rtl="0" algn="l">
              <a:spcBef>
                <a:spcPts val="0"/>
              </a:spcBef>
              <a:spcAft>
                <a:spcPts val="0"/>
              </a:spcAft>
              <a:buClr>
                <a:schemeClr val="dk1"/>
              </a:buClr>
              <a:buSzPts val="1100"/>
              <a:buFont typeface="Arial"/>
              <a:buNone/>
            </a:pPr>
            <a:r>
              <a:rPr lang="en"/>
              <a:t>            persons[person_id]['out_of_boundary'] = True</a:t>
            </a:r>
            <a:endParaRPr/>
          </a:p>
          <a:p>
            <a:pPr indent="0" lvl="0" marL="0" rtl="0" algn="l">
              <a:spcBef>
                <a:spcPts val="0"/>
              </a:spcBef>
              <a:spcAft>
                <a:spcPts val="0"/>
              </a:spcAft>
              <a:buClr>
                <a:schemeClr val="dk1"/>
              </a:buClr>
              <a:buSzPts val="1100"/>
              <a:buFont typeface="Arial"/>
              <a:buNone/>
            </a:pPr>
            <a:r>
              <a:rPr lang="en"/>
              <a:t>            persons[person_id]['last_time_out_of_boundary'] = current_time  </a:t>
            </a:r>
            <a:endParaRPr/>
          </a:p>
          <a:p>
            <a:pPr indent="0" lvl="0" marL="0" rtl="0" algn="l">
              <a:spcBef>
                <a:spcPts val="0"/>
              </a:spcBef>
              <a:spcAft>
                <a:spcPts val="0"/>
              </a:spcAft>
              <a:buClr>
                <a:schemeClr val="dk1"/>
              </a:buClr>
              <a:buSzPts val="1100"/>
              <a:buFont typeface="Arial"/>
              <a:buNone/>
            </a:pPr>
            <a:r>
              <a:rPr lang="en"/>
              <a:t>        else:</a:t>
            </a:r>
            <a:endParaRPr/>
          </a:p>
          <a:p>
            <a:pPr indent="0" lvl="0" marL="0" rtl="0" algn="l">
              <a:spcBef>
                <a:spcPts val="0"/>
              </a:spcBef>
              <a:spcAft>
                <a:spcPts val="0"/>
              </a:spcAft>
              <a:buClr>
                <a:schemeClr val="dk1"/>
              </a:buClr>
              <a:buSzPts val="1100"/>
              <a:buFont typeface="Arial"/>
              <a:buNone/>
            </a:pPr>
            <a:r>
              <a:rPr lang="en"/>
              <a:t>            persons[person_id]['out_of_boundary'] = False</a:t>
            </a:r>
            <a:endParaRPr/>
          </a:p>
          <a:p>
            <a:pPr indent="0" lvl="0" marL="0" rtl="0" algn="l">
              <a:spcBef>
                <a:spcPts val="0"/>
              </a:spcBef>
              <a:spcAft>
                <a:spcPts val="0"/>
              </a:spcAft>
              <a:buClr>
                <a:schemeClr val="dk1"/>
              </a:buClr>
              <a:buSzPts val="1100"/>
              <a:buFont typeface="Arial"/>
              <a:buNone/>
            </a:pPr>
            <a:r>
              <a:rPr lang="en"/>
              <a:t>            persons[person_id]['last_time_out_of_boundary'] = None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in_left_of_grey_area = person_center[0] &gt; boundary_zone_x and person_center[0] &lt; buffer_zone_x</a:t>
            </a:r>
            <a:endParaRPr/>
          </a:p>
          <a:p>
            <a:pPr indent="0" lvl="0" marL="0" rtl="0" algn="l">
              <a:spcBef>
                <a:spcPts val="0"/>
              </a:spcBef>
              <a:spcAft>
                <a:spcPts val="0"/>
              </a:spcAft>
              <a:buClr>
                <a:schemeClr val="dk1"/>
              </a:buClr>
              <a:buSzPts val="1100"/>
              <a:buFont typeface="Arial"/>
              <a:buNone/>
            </a:pPr>
            <a:r>
              <a:rPr lang="en"/>
              <a:t>    return in_left_of_grey_area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def is_night_time(start_hour, start_minute, end_hour, end_minute):</a:t>
            </a:r>
            <a:endParaRPr/>
          </a:p>
          <a:p>
            <a:pPr indent="0" lvl="0" marL="0" rtl="0" algn="l">
              <a:spcBef>
                <a:spcPts val="0"/>
              </a:spcBef>
              <a:spcAft>
                <a:spcPts val="0"/>
              </a:spcAft>
              <a:buClr>
                <a:schemeClr val="dk1"/>
              </a:buClr>
              <a:buSzPts val="1100"/>
              <a:buFont typeface="Arial"/>
              <a:buNone/>
            </a:pPr>
            <a:r>
              <a:rPr lang="en"/>
              <a:t>    current_datetime = datetime.datetime.now()</a:t>
            </a:r>
            <a:endParaRPr/>
          </a:p>
          <a:p>
            <a:pPr indent="0" lvl="0" marL="0" rtl="0" algn="l">
              <a:spcBef>
                <a:spcPts val="0"/>
              </a:spcBef>
              <a:spcAft>
                <a:spcPts val="0"/>
              </a:spcAft>
              <a:buClr>
                <a:schemeClr val="dk1"/>
              </a:buClr>
              <a:buSzPts val="1100"/>
              <a:buFont typeface="Arial"/>
              <a:buNone/>
            </a:pPr>
            <a:r>
              <a:rPr lang="en"/>
              <a:t>    start_time = datetime.datetime(current_datetime.year, current_datetime.month, current_datetime.day, start_hour, start_minute)</a:t>
            </a:r>
            <a:endParaRPr/>
          </a:p>
          <a:p>
            <a:pPr indent="0" lvl="0" marL="0" rtl="0" algn="l">
              <a:spcBef>
                <a:spcPts val="0"/>
              </a:spcBef>
              <a:spcAft>
                <a:spcPts val="0"/>
              </a:spcAft>
              <a:buClr>
                <a:schemeClr val="dk1"/>
              </a:buClr>
              <a:buSzPts val="1100"/>
              <a:buFont typeface="Arial"/>
              <a:buNone/>
            </a:pPr>
            <a:r>
              <a:rPr lang="en"/>
              <a:t>    end_time = datetime.datetime(current_datetime.year, current_datetime.month, current_datetime.day, end_hour, end_minute)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return start_time &lt;= current_datetime &lt;= end_time or (end_time &lt; start_time and not (end_time &lt; current_datetime &lt; start_time))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Initialize Pygame for alert</a:t>
            </a:r>
            <a:endParaRPr/>
          </a:p>
          <a:p>
            <a:pPr indent="0" lvl="0" marL="0" rtl="0" algn="l">
              <a:spcBef>
                <a:spcPts val="0"/>
              </a:spcBef>
              <a:spcAft>
                <a:spcPts val="0"/>
              </a:spcAft>
              <a:buClr>
                <a:schemeClr val="dk1"/>
              </a:buClr>
              <a:buSzPts val="1100"/>
              <a:buFont typeface="Arial"/>
              <a:buNone/>
            </a:pPr>
            <a:r>
              <a:rPr lang="en"/>
              <a:t>pygame.init()</a:t>
            </a:r>
            <a:endParaRPr/>
          </a:p>
          <a:p>
            <a:pPr indent="0" lvl="0" marL="0" rtl="0" algn="l">
              <a:spcBef>
                <a:spcPts val="0"/>
              </a:spcBef>
              <a:spcAft>
                <a:spcPts val="0"/>
              </a:spcAft>
              <a:buClr>
                <a:schemeClr val="dk1"/>
              </a:buClr>
              <a:buSzPts val="1100"/>
              <a:buFont typeface="Arial"/>
              <a:buNone/>
            </a:pPr>
            <a:r>
              <a:rPr lang="en"/>
              <a:t>alert_sound = pygame.mixer.Sound('buzzer.wav')</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Flag to indicate whether the code block should be executed</a:t>
            </a:r>
            <a:endParaRPr/>
          </a:p>
          <a:p>
            <a:pPr indent="0" lvl="0" marL="0" rtl="0" algn="l">
              <a:spcBef>
                <a:spcPts val="0"/>
              </a:spcBef>
              <a:spcAft>
                <a:spcPts val="0"/>
              </a:spcAft>
              <a:buClr>
                <a:schemeClr val="dk1"/>
              </a:buClr>
              <a:buSzPts val="1100"/>
              <a:buFont typeface="Arial"/>
              <a:buNone/>
            </a:pPr>
            <a:r>
              <a:rPr lang="en"/>
              <a:t># execute_code = False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Initialize the webcam</a:t>
            </a:r>
            <a:endParaRPr/>
          </a:p>
          <a:p>
            <a:pPr indent="0" lvl="0" marL="0" rtl="0" algn="l">
              <a:spcBef>
                <a:spcPts val="0"/>
              </a:spcBef>
              <a:spcAft>
                <a:spcPts val="0"/>
              </a:spcAft>
              <a:buClr>
                <a:schemeClr val="dk1"/>
              </a:buClr>
              <a:buSzPts val="1100"/>
              <a:buFont typeface="Arial"/>
              <a:buNone/>
            </a:pPr>
            <a:r>
              <a:rPr lang="en"/>
              <a:t>cap = cv2.VideoCapture(1)</a:t>
            </a:r>
            <a:endParaRPr/>
          </a:p>
          <a:p>
            <a:pPr indent="0" lvl="0" marL="0" rtl="0" algn="l">
              <a:spcBef>
                <a:spcPts val="0"/>
              </a:spcBef>
              <a:spcAft>
                <a:spcPts val="0"/>
              </a:spcAft>
              <a:buClr>
                <a:schemeClr val="dk1"/>
              </a:buClr>
              <a:buSzPts val="1100"/>
              <a:buFont typeface="Arial"/>
              <a:buNone/>
            </a:pPr>
            <a:r>
              <a:rPr lang="en"/>
              <a:t>print("Webcam opened:", cap.isOpened())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#./haarcascade_frontalface_default.xml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haarcascade_frontalface_default.xml path</a:t>
            </a:r>
            <a:endParaRPr/>
          </a:p>
          <a:p>
            <a:pPr indent="0" lvl="0" marL="0" rtl="0" algn="l">
              <a:spcBef>
                <a:spcPts val="0"/>
              </a:spcBef>
              <a:spcAft>
                <a:spcPts val="0"/>
              </a:spcAft>
              <a:buClr>
                <a:schemeClr val="dk1"/>
              </a:buClr>
              <a:buSzPts val="1100"/>
              <a:buFont typeface="Arial"/>
              <a:buNone/>
            </a:pPr>
            <a:r>
              <a:rPr lang="en"/>
              <a:t>face_cascade_path = './haarcascade_frontalface_default.xml'</a:t>
            </a:r>
            <a:endParaRPr/>
          </a:p>
          <a:p>
            <a:pPr indent="0" lvl="0" marL="0" rtl="0" algn="l">
              <a:spcBef>
                <a:spcPts val="0"/>
              </a:spcBef>
              <a:spcAft>
                <a:spcPts val="0"/>
              </a:spcAft>
              <a:buClr>
                <a:schemeClr val="dk1"/>
              </a:buClr>
              <a:buSzPts val="1100"/>
              <a:buFont typeface="Arial"/>
              <a:buNone/>
            </a:pPr>
            <a:r>
              <a:rPr lang="en"/>
              <a:t>face_cascade = cv2.CascadeClassifier(face_cascade_path)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boundary_zone = [150, 100, 300, 220]</a:t>
            </a:r>
            <a:endParaRPr/>
          </a:p>
          <a:p>
            <a:pPr indent="0" lvl="0" marL="0" rtl="0" algn="l">
              <a:spcBef>
                <a:spcPts val="0"/>
              </a:spcBef>
              <a:spcAft>
                <a:spcPts val="0"/>
              </a:spcAft>
              <a:buClr>
                <a:schemeClr val="dk1"/>
              </a:buClr>
              <a:buSzPts val="1100"/>
              <a:buFont typeface="Arial"/>
              <a:buNone/>
            </a:pPr>
            <a:r>
              <a:rPr lang="en"/>
              <a:t>buffer_zone = [boundary_zone[0] + 10, boundary_zone[1] + 10, boundary_zone[2] - 20, boundary_zone[3] - 20]</a:t>
            </a:r>
            <a:endParaRPr/>
          </a:p>
          <a:p>
            <a:pPr indent="0" lvl="0" marL="0" rtl="0" algn="l">
              <a:spcBef>
                <a:spcPts val="0"/>
              </a:spcBef>
              <a:spcAft>
                <a:spcPts val="0"/>
              </a:spcAft>
              <a:buClr>
                <a:schemeClr val="dk1"/>
              </a:buClr>
              <a:buSzPts val="1100"/>
              <a:buFont typeface="Arial"/>
              <a:buNone/>
            </a:pPr>
            <a:r>
              <a:rPr lang="en"/>
              <a:t>loitering_threshold = 5  # 5 sec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persons =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while True:</a:t>
            </a:r>
            <a:endParaRPr/>
          </a:p>
          <a:p>
            <a:pPr indent="0" lvl="0" marL="0" rtl="0" algn="l">
              <a:spcBef>
                <a:spcPts val="0"/>
              </a:spcBef>
              <a:spcAft>
                <a:spcPts val="0"/>
              </a:spcAft>
              <a:buClr>
                <a:schemeClr val="dk1"/>
              </a:buClr>
              <a:buSzPts val="1100"/>
              <a:buFont typeface="Arial"/>
              <a:buNone/>
            </a:pPr>
            <a:r>
              <a:rPr lang="en"/>
              <a:t>    ret, frame = cap.read()</a:t>
            </a:r>
            <a:endParaRPr/>
          </a:p>
          <a:p>
            <a:pPr indent="0" lvl="0" marL="0" rtl="0" algn="l">
              <a:spcBef>
                <a:spcPts val="0"/>
              </a:spcBef>
              <a:spcAft>
                <a:spcPts val="0"/>
              </a:spcAft>
              <a:buClr>
                <a:schemeClr val="dk1"/>
              </a:buClr>
              <a:buSzPts val="1100"/>
              <a:buFont typeface="Arial"/>
              <a:buNone/>
            </a:pPr>
            <a:r>
              <a:rPr lang="en"/>
              <a:t>    if not ret:</a:t>
            </a:r>
            <a:endParaRPr/>
          </a:p>
          <a:p>
            <a:pPr indent="0" lvl="0" marL="0" rtl="0" algn="l">
              <a:spcBef>
                <a:spcPts val="0"/>
              </a:spcBef>
              <a:spcAft>
                <a:spcPts val="0"/>
              </a:spcAft>
              <a:buClr>
                <a:schemeClr val="dk1"/>
              </a:buClr>
              <a:buSzPts val="1100"/>
              <a:buFont typeface="Arial"/>
              <a:buNone/>
            </a:pPr>
            <a:r>
              <a:rPr lang="en"/>
              <a:t>        break</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 Set the time range for night time (e.g., 10pm to 7:00am)</a:t>
            </a:r>
            <a:endParaRPr/>
          </a:p>
          <a:p>
            <a:pPr indent="0" lvl="0" marL="0" rtl="0" algn="l">
              <a:spcBef>
                <a:spcPts val="0"/>
              </a:spcBef>
              <a:spcAft>
                <a:spcPts val="0"/>
              </a:spcAft>
              <a:buClr>
                <a:schemeClr val="dk1"/>
              </a:buClr>
              <a:buSzPts val="1100"/>
              <a:buFont typeface="Arial"/>
              <a:buNone/>
            </a:pPr>
            <a:r>
              <a:rPr lang="en"/>
              <a:t>    night_range_start_hour = 22</a:t>
            </a:r>
            <a:endParaRPr/>
          </a:p>
          <a:p>
            <a:pPr indent="0" lvl="0" marL="0" rtl="0" algn="l">
              <a:spcBef>
                <a:spcPts val="0"/>
              </a:spcBef>
              <a:spcAft>
                <a:spcPts val="0"/>
              </a:spcAft>
              <a:buClr>
                <a:schemeClr val="dk1"/>
              </a:buClr>
              <a:buSzPts val="1100"/>
              <a:buFont typeface="Arial"/>
              <a:buNone/>
            </a:pPr>
            <a:r>
              <a:rPr lang="en"/>
              <a:t>    night_range_start_minute = 0</a:t>
            </a:r>
            <a:endParaRPr/>
          </a:p>
          <a:p>
            <a:pPr indent="0" lvl="0" marL="0" rtl="0" algn="l">
              <a:spcBef>
                <a:spcPts val="0"/>
              </a:spcBef>
              <a:spcAft>
                <a:spcPts val="0"/>
              </a:spcAft>
              <a:buClr>
                <a:schemeClr val="dk1"/>
              </a:buClr>
              <a:buSzPts val="1100"/>
              <a:buFont typeface="Arial"/>
              <a:buNone/>
            </a:pPr>
            <a:r>
              <a:rPr lang="en"/>
              <a:t>    night_range_end_hour = 7</a:t>
            </a:r>
            <a:endParaRPr/>
          </a:p>
          <a:p>
            <a:pPr indent="0" lvl="0" marL="0" rtl="0" algn="l">
              <a:spcBef>
                <a:spcPts val="0"/>
              </a:spcBef>
              <a:spcAft>
                <a:spcPts val="0"/>
              </a:spcAft>
              <a:buClr>
                <a:schemeClr val="dk1"/>
              </a:buClr>
              <a:buSzPts val="1100"/>
              <a:buFont typeface="Arial"/>
              <a:buNone/>
            </a:pPr>
            <a:r>
              <a:rPr lang="en"/>
              <a:t>    night_range_end_minute = 0</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 Flag to indicate whether the code block should be executed</a:t>
            </a:r>
            <a:endParaRPr/>
          </a:p>
          <a:p>
            <a:pPr indent="0" lvl="0" marL="0" rtl="0" algn="l">
              <a:spcBef>
                <a:spcPts val="0"/>
              </a:spcBef>
              <a:spcAft>
                <a:spcPts val="0"/>
              </a:spcAft>
              <a:buClr>
                <a:schemeClr val="dk1"/>
              </a:buClr>
              <a:buSzPts val="1100"/>
              <a:buFont typeface="Arial"/>
              <a:buNone/>
            </a:pPr>
            <a:r>
              <a:rPr lang="en"/>
              <a:t>    execute_code = is_night_time(night_range_start_hour, night_range_start_minute, night_range_end_hour, night_range_end_minute)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if execute_code:</a:t>
            </a:r>
            <a:endParaRPr/>
          </a:p>
          <a:p>
            <a:pPr indent="0" lvl="0" marL="0" rtl="0" algn="l">
              <a:spcBef>
                <a:spcPts val="0"/>
              </a:spcBef>
              <a:spcAft>
                <a:spcPts val="0"/>
              </a:spcAft>
              <a:buClr>
                <a:schemeClr val="dk1"/>
              </a:buClr>
              <a:buSzPts val="1100"/>
              <a:buFont typeface="Arial"/>
              <a:buNone/>
            </a:pPr>
            <a:r>
              <a:rPr lang="en"/>
              <a:t>        current_time = time.time()</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current_datetime = datetime.datetime.now()</a:t>
            </a:r>
            <a:endParaRPr/>
          </a:p>
          <a:p>
            <a:pPr indent="0" lvl="0" marL="0" rtl="0" algn="l">
              <a:spcBef>
                <a:spcPts val="0"/>
              </a:spcBef>
              <a:spcAft>
                <a:spcPts val="0"/>
              </a:spcAft>
              <a:buClr>
                <a:schemeClr val="dk1"/>
              </a:buClr>
              <a:buSzPts val="1100"/>
              <a:buFont typeface="Arial"/>
              <a:buNone/>
            </a:pPr>
            <a:r>
              <a:rPr lang="en"/>
              <a:t>        formatted_datetime = current_datetime.strftime("DATE: %d/%m/%Y %H:%M:%S")</a:t>
            </a:r>
            <a:endParaRPr/>
          </a:p>
          <a:p>
            <a:pPr indent="0" lvl="0" marL="0" rtl="0" algn="l">
              <a:spcBef>
                <a:spcPts val="0"/>
              </a:spcBef>
              <a:spcAft>
                <a:spcPts val="0"/>
              </a:spcAft>
              <a:buClr>
                <a:schemeClr val="dk1"/>
              </a:buClr>
              <a:buSzPts val="1100"/>
              <a:buFont typeface="Arial"/>
              <a:buNone/>
            </a:pPr>
            <a:r>
              <a:rPr lang="en"/>
              <a:t>        cv2.putText(frame, formatted_datetime, (10, frame.shape[0] - 10), cv2.FONT_HERSHEY_SIMPLEX, 0.7, (255, 255, 255), 2)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height, width = frame.shape[:2]</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expansion_width = 70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boundary_zone_width = (width // 2) + expansion_width</a:t>
            </a:r>
            <a:endParaRPr/>
          </a:p>
          <a:p>
            <a:pPr indent="0" lvl="0" marL="0" rtl="0" algn="l">
              <a:spcBef>
                <a:spcPts val="0"/>
              </a:spcBef>
              <a:spcAft>
                <a:spcPts val="0"/>
              </a:spcAft>
              <a:buClr>
                <a:schemeClr val="dk1"/>
              </a:buClr>
              <a:buSzPts val="1100"/>
              <a:buFont typeface="Arial"/>
              <a:buNone/>
            </a:pPr>
            <a:r>
              <a:rPr lang="en"/>
              <a:t>        boundary_zone_height = height</a:t>
            </a:r>
            <a:endParaRPr/>
          </a:p>
          <a:p>
            <a:pPr indent="0" lvl="0" marL="0" rtl="0" algn="l">
              <a:spcBef>
                <a:spcPts val="0"/>
              </a:spcBef>
              <a:spcAft>
                <a:spcPts val="0"/>
              </a:spcAft>
              <a:buClr>
                <a:schemeClr val="dk1"/>
              </a:buClr>
              <a:buSzPts val="1100"/>
              <a:buFont typeface="Arial"/>
              <a:buNone/>
            </a:pPr>
            <a:r>
              <a:rPr lang="en"/>
              <a:t>        boundary_zone_x = (width // 2) - expansion_width</a:t>
            </a:r>
            <a:endParaRPr/>
          </a:p>
          <a:p>
            <a:pPr indent="0" lvl="0" marL="0" rtl="0" algn="l">
              <a:spcBef>
                <a:spcPts val="0"/>
              </a:spcBef>
              <a:spcAft>
                <a:spcPts val="0"/>
              </a:spcAft>
              <a:buClr>
                <a:schemeClr val="dk1"/>
              </a:buClr>
              <a:buSzPts val="1100"/>
              <a:buFont typeface="Arial"/>
              <a:buNone/>
            </a:pPr>
            <a:r>
              <a:rPr lang="en"/>
              <a:t>        boundary_zone_y = 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buffer_zone_width = boundary_zone_width // 2</a:t>
            </a:r>
            <a:endParaRPr/>
          </a:p>
          <a:p>
            <a:pPr indent="0" lvl="0" marL="0" rtl="0" algn="l">
              <a:spcBef>
                <a:spcPts val="0"/>
              </a:spcBef>
              <a:spcAft>
                <a:spcPts val="0"/>
              </a:spcAft>
              <a:buClr>
                <a:schemeClr val="dk1"/>
              </a:buClr>
              <a:buSzPts val="1100"/>
              <a:buFont typeface="Arial"/>
              <a:buNone/>
            </a:pPr>
            <a:r>
              <a:rPr lang="en"/>
              <a:t>        buffer_zone_height = boundary_zone_height</a:t>
            </a:r>
            <a:endParaRPr/>
          </a:p>
          <a:p>
            <a:pPr indent="0" lvl="0" marL="0" rtl="0" algn="l">
              <a:spcBef>
                <a:spcPts val="0"/>
              </a:spcBef>
              <a:spcAft>
                <a:spcPts val="0"/>
              </a:spcAft>
              <a:buClr>
                <a:schemeClr val="dk1"/>
              </a:buClr>
              <a:buSzPts val="1100"/>
              <a:buFont typeface="Arial"/>
              <a:buNone/>
            </a:pPr>
            <a:r>
              <a:rPr lang="en"/>
              <a:t>        buffer_zone_x = boundary_zone_x + buffer_zone_width - expansion_width // 2</a:t>
            </a:r>
            <a:endParaRPr/>
          </a:p>
          <a:p>
            <a:pPr indent="0" lvl="0" marL="0" rtl="0" algn="l">
              <a:spcBef>
                <a:spcPts val="0"/>
              </a:spcBef>
              <a:spcAft>
                <a:spcPts val="0"/>
              </a:spcAft>
              <a:buClr>
                <a:schemeClr val="dk1"/>
              </a:buClr>
              <a:buSzPts val="1100"/>
              <a:buFont typeface="Arial"/>
              <a:buNone/>
            </a:pPr>
            <a:r>
              <a:rPr lang="en"/>
              <a:t>        buffer_zone_y = boundary_zone_y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boundary_zone = [boundary_zone_x, boundary_zone_y, boundary_zone_width, boundary_zone_height]</a:t>
            </a:r>
            <a:endParaRPr/>
          </a:p>
          <a:p>
            <a:pPr indent="0" lvl="0" marL="0" rtl="0" algn="l">
              <a:spcBef>
                <a:spcPts val="0"/>
              </a:spcBef>
              <a:spcAft>
                <a:spcPts val="0"/>
              </a:spcAft>
              <a:buClr>
                <a:schemeClr val="dk1"/>
              </a:buClr>
              <a:buSzPts val="1100"/>
              <a:buFont typeface="Arial"/>
              <a:buNone/>
            </a:pPr>
            <a:r>
              <a:rPr lang="en"/>
              <a:t>        buffer_zone = [buffer_zone_x, buffer_zone_y, buffer_zone_width, buffer_zone_height]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boundary_polygon = np.array([</a:t>
            </a:r>
            <a:endParaRPr/>
          </a:p>
          <a:p>
            <a:pPr indent="0" lvl="0" marL="0" rtl="0" algn="l">
              <a:spcBef>
                <a:spcPts val="0"/>
              </a:spcBef>
              <a:spcAft>
                <a:spcPts val="0"/>
              </a:spcAft>
              <a:buClr>
                <a:schemeClr val="dk1"/>
              </a:buClr>
              <a:buSzPts val="1100"/>
              <a:buFont typeface="Arial"/>
              <a:buNone/>
            </a:pPr>
            <a:r>
              <a:rPr lang="en"/>
              <a:t>            [boundary_zone[0], boundary_zone[1]],</a:t>
            </a:r>
            <a:endParaRPr/>
          </a:p>
          <a:p>
            <a:pPr indent="0" lvl="0" marL="0" rtl="0" algn="l">
              <a:spcBef>
                <a:spcPts val="0"/>
              </a:spcBef>
              <a:spcAft>
                <a:spcPts val="0"/>
              </a:spcAft>
              <a:buClr>
                <a:schemeClr val="dk1"/>
              </a:buClr>
              <a:buSzPts val="1100"/>
              <a:buFont typeface="Arial"/>
              <a:buNone/>
            </a:pPr>
            <a:r>
              <a:rPr lang="en"/>
              <a:t>            [boundary_zone[0] + boundary_zone[2], boundary_zone[1]],</a:t>
            </a:r>
            <a:endParaRPr/>
          </a:p>
          <a:p>
            <a:pPr indent="0" lvl="0" marL="0" rtl="0" algn="l">
              <a:spcBef>
                <a:spcPts val="0"/>
              </a:spcBef>
              <a:spcAft>
                <a:spcPts val="0"/>
              </a:spcAft>
              <a:buClr>
                <a:schemeClr val="dk1"/>
              </a:buClr>
              <a:buSzPts val="1100"/>
              <a:buFont typeface="Arial"/>
              <a:buNone/>
            </a:pPr>
            <a:r>
              <a:rPr lang="en"/>
              <a:t>            [boundary_zone[0] + boundary_zone[2], boundary_zone[1] + boundary_zone[3]],</a:t>
            </a:r>
            <a:endParaRPr/>
          </a:p>
          <a:p>
            <a:pPr indent="0" lvl="0" marL="0" rtl="0" algn="l">
              <a:spcBef>
                <a:spcPts val="0"/>
              </a:spcBef>
              <a:spcAft>
                <a:spcPts val="0"/>
              </a:spcAft>
              <a:buClr>
                <a:schemeClr val="dk1"/>
              </a:buClr>
              <a:buSzPts val="1100"/>
              <a:buFont typeface="Arial"/>
              <a:buNone/>
            </a:pPr>
            <a:r>
              <a:rPr lang="en"/>
              <a:t>            [boundary_zone[0], boundary_zone[1] + boundary_zone[3]]</a:t>
            </a:r>
            <a:endParaRPr/>
          </a:p>
          <a:p>
            <a:pPr indent="0" lvl="0" marL="0" rtl="0" algn="l">
              <a:spcBef>
                <a:spcPts val="0"/>
              </a:spcBef>
              <a:spcAft>
                <a:spcPts val="0"/>
              </a:spcAft>
              <a:buClr>
                <a:schemeClr val="dk1"/>
              </a:buClr>
              <a:buSzPts val="1100"/>
              <a:buFont typeface="Arial"/>
              <a:buNone/>
            </a:pPr>
            <a:r>
              <a:rPr lang="en"/>
              <a:t>        ], np.int32)</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buffer_polygon = np.array([</a:t>
            </a:r>
            <a:endParaRPr/>
          </a:p>
          <a:p>
            <a:pPr indent="0" lvl="0" marL="0" rtl="0" algn="l">
              <a:spcBef>
                <a:spcPts val="0"/>
              </a:spcBef>
              <a:spcAft>
                <a:spcPts val="0"/>
              </a:spcAft>
              <a:buClr>
                <a:schemeClr val="dk1"/>
              </a:buClr>
              <a:buSzPts val="1100"/>
              <a:buFont typeface="Arial"/>
              <a:buNone/>
            </a:pPr>
            <a:r>
              <a:rPr lang="en"/>
              <a:t>            [buffer_zone[0], buffer_zone[1]],</a:t>
            </a:r>
            <a:endParaRPr/>
          </a:p>
          <a:p>
            <a:pPr indent="0" lvl="0" marL="0" rtl="0" algn="l">
              <a:spcBef>
                <a:spcPts val="0"/>
              </a:spcBef>
              <a:spcAft>
                <a:spcPts val="0"/>
              </a:spcAft>
              <a:buClr>
                <a:schemeClr val="dk1"/>
              </a:buClr>
              <a:buSzPts val="1100"/>
              <a:buFont typeface="Arial"/>
              <a:buNone/>
            </a:pPr>
            <a:r>
              <a:rPr lang="en"/>
              <a:t>            [buffer_zone[0] + buffer_zone[2], buffer_zone[1]],</a:t>
            </a:r>
            <a:endParaRPr/>
          </a:p>
          <a:p>
            <a:pPr indent="0" lvl="0" marL="0" rtl="0" algn="l">
              <a:spcBef>
                <a:spcPts val="0"/>
              </a:spcBef>
              <a:spcAft>
                <a:spcPts val="0"/>
              </a:spcAft>
              <a:buClr>
                <a:schemeClr val="dk1"/>
              </a:buClr>
              <a:buSzPts val="1100"/>
              <a:buFont typeface="Arial"/>
              <a:buNone/>
            </a:pPr>
            <a:r>
              <a:rPr lang="en"/>
              <a:t>            [buffer_zone[0] + buffer_zone[2], buffer_zone[1] + buffer_zone[3]],</a:t>
            </a:r>
            <a:endParaRPr/>
          </a:p>
          <a:p>
            <a:pPr indent="0" lvl="0" marL="0" rtl="0" algn="l">
              <a:spcBef>
                <a:spcPts val="0"/>
              </a:spcBef>
              <a:spcAft>
                <a:spcPts val="0"/>
              </a:spcAft>
              <a:buClr>
                <a:schemeClr val="dk1"/>
              </a:buClr>
              <a:buSzPts val="1100"/>
              <a:buFont typeface="Arial"/>
              <a:buNone/>
            </a:pPr>
            <a:r>
              <a:rPr lang="en"/>
              <a:t>            [buffer_zone[0], buffer_zone[1] + buffer_zone[3]]</a:t>
            </a:r>
            <a:endParaRPr/>
          </a:p>
          <a:p>
            <a:pPr indent="0" lvl="0" marL="0" rtl="0" algn="l">
              <a:spcBef>
                <a:spcPts val="0"/>
              </a:spcBef>
              <a:spcAft>
                <a:spcPts val="0"/>
              </a:spcAft>
              <a:buClr>
                <a:schemeClr val="dk1"/>
              </a:buClr>
              <a:buSzPts val="1100"/>
              <a:buFont typeface="Arial"/>
              <a:buNone/>
            </a:pPr>
            <a:r>
              <a:rPr lang="en"/>
              <a:t>        ], np.int32)</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gray = cv2.cvtColor(frame, cv2.COLOR_BGR2GRAY)</a:t>
            </a:r>
            <a:endParaRPr/>
          </a:p>
          <a:p>
            <a:pPr indent="0" lvl="0" marL="0" rtl="0" algn="l">
              <a:spcBef>
                <a:spcPts val="0"/>
              </a:spcBef>
              <a:spcAft>
                <a:spcPts val="0"/>
              </a:spcAft>
              <a:buClr>
                <a:schemeClr val="dk1"/>
              </a:buClr>
              <a:buSzPts val="1100"/>
              <a:buFont typeface="Arial"/>
              <a:buNone/>
            </a:pPr>
            <a:r>
              <a:rPr lang="en"/>
              <a:t>        faces = face_cascade.detectMultiScale(image=gray, scaleFactor=1.05, minNeighbors=6, minSize=(20, 20))</a:t>
            </a:r>
            <a:endParaRPr/>
          </a:p>
          <a:p>
            <a:pPr indent="0" lvl="0" marL="0" rtl="0" algn="l">
              <a:spcBef>
                <a:spcPts val="0"/>
              </a:spcBef>
              <a:spcAft>
                <a:spcPts val="0"/>
              </a:spcAft>
              <a:buClr>
                <a:schemeClr val="dk1"/>
              </a:buClr>
              <a:buSzPts val="1100"/>
              <a:buFont typeface="Arial"/>
              <a:buNone/>
            </a:pPr>
            <a:r>
              <a:rPr lang="en"/>
              <a:t>        current_time = time.time()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any_out_of_boundary = False</a:t>
            </a:r>
            <a:endParaRPr/>
          </a:p>
          <a:p>
            <a:pPr indent="0" lvl="0" marL="0" rtl="0" algn="l">
              <a:spcBef>
                <a:spcPts val="0"/>
              </a:spcBef>
              <a:spcAft>
                <a:spcPts val="0"/>
              </a:spcAft>
              <a:buClr>
                <a:schemeClr val="dk1"/>
              </a:buClr>
              <a:buSzPts val="1100"/>
              <a:buFont typeface="Arial"/>
              <a:buNone/>
            </a:pPr>
            <a:r>
              <a:rPr lang="en"/>
              <a:t>        boundary_color = (0, 255, 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for (x, y, w, h) in faces:</a:t>
            </a:r>
            <a:endParaRPr/>
          </a:p>
          <a:p>
            <a:pPr indent="0" lvl="0" marL="0" rtl="0" algn="l">
              <a:spcBef>
                <a:spcPts val="0"/>
              </a:spcBef>
              <a:spcAft>
                <a:spcPts val="0"/>
              </a:spcAft>
              <a:buClr>
                <a:schemeClr val="dk1"/>
              </a:buClr>
              <a:buSzPts val="1100"/>
              <a:buFont typeface="Arial"/>
              <a:buNone/>
            </a:pPr>
            <a:r>
              <a:rPr lang="en"/>
              <a:t>            person_id = (x, y, w, h)</a:t>
            </a:r>
            <a:endParaRPr/>
          </a:p>
          <a:p>
            <a:pPr indent="0" lvl="0" marL="0" rtl="0" algn="l">
              <a:spcBef>
                <a:spcPts val="0"/>
              </a:spcBef>
              <a:spcAft>
                <a:spcPts val="0"/>
              </a:spcAft>
              <a:buClr>
                <a:schemeClr val="dk1"/>
              </a:buClr>
              <a:buSzPts val="1100"/>
              <a:buFont typeface="Arial"/>
              <a:buNone/>
            </a:pPr>
            <a:r>
              <a:rPr lang="en"/>
              <a:t>            check_person_status(person_id, (x, y, w, h), current_time)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person = persons[person_id]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if person['out_of_boundary']:</a:t>
            </a:r>
            <a:endParaRPr/>
          </a:p>
          <a:p>
            <a:pPr indent="0" lvl="0" marL="0" rtl="0" algn="l">
              <a:spcBef>
                <a:spcPts val="0"/>
              </a:spcBef>
              <a:spcAft>
                <a:spcPts val="0"/>
              </a:spcAft>
              <a:buClr>
                <a:schemeClr val="dk1"/>
              </a:buClr>
              <a:buSzPts val="1100"/>
              <a:buFont typeface="Arial"/>
              <a:buNone/>
            </a:pPr>
            <a:r>
              <a:rPr lang="en"/>
              <a:t>                box_color = (0, 0, 255)</a:t>
            </a:r>
            <a:endParaRPr/>
          </a:p>
          <a:p>
            <a:pPr indent="0" lvl="0" marL="0" rtl="0" algn="l">
              <a:spcBef>
                <a:spcPts val="0"/>
              </a:spcBef>
              <a:spcAft>
                <a:spcPts val="0"/>
              </a:spcAft>
              <a:buClr>
                <a:schemeClr val="dk1"/>
              </a:buClr>
              <a:buSzPts val="1100"/>
              <a:buFont typeface="Arial"/>
              <a:buNone/>
            </a:pPr>
            <a:r>
              <a:rPr lang="en"/>
              <a:t>                boundary_color = (0, 0, 255)</a:t>
            </a:r>
            <a:endParaRPr/>
          </a:p>
          <a:p>
            <a:pPr indent="0" lvl="0" marL="0" rtl="0" algn="l">
              <a:spcBef>
                <a:spcPts val="0"/>
              </a:spcBef>
              <a:spcAft>
                <a:spcPts val="0"/>
              </a:spcAft>
              <a:buClr>
                <a:schemeClr val="dk1"/>
              </a:buClr>
              <a:buSzPts val="1100"/>
              <a:buFont typeface="Arial"/>
              <a:buNone/>
            </a:pPr>
            <a:r>
              <a:rPr lang="en"/>
              <a:t>                if person['last_time_out_of_boundary'] and (current_time - person['last_time_out_of_boundary']) &lt; 1:</a:t>
            </a:r>
            <a:endParaRPr/>
          </a:p>
          <a:p>
            <a:pPr indent="0" lvl="0" marL="0" rtl="0" algn="l">
              <a:spcBef>
                <a:spcPts val="0"/>
              </a:spcBef>
              <a:spcAft>
                <a:spcPts val="0"/>
              </a:spcAft>
              <a:buClr>
                <a:schemeClr val="dk1"/>
              </a:buClr>
              <a:buSzPts val="1100"/>
              <a:buFont typeface="Arial"/>
              <a:buNone/>
            </a:pPr>
            <a:r>
              <a:rPr lang="en"/>
              <a:t>                    pygame.mixer.Sound.play(alert_sound)</a:t>
            </a:r>
            <a:endParaRPr/>
          </a:p>
          <a:p>
            <a:pPr indent="0" lvl="0" marL="0" rtl="0" algn="l">
              <a:spcBef>
                <a:spcPts val="0"/>
              </a:spcBef>
              <a:spcAft>
                <a:spcPts val="0"/>
              </a:spcAft>
              <a:buClr>
                <a:schemeClr val="dk1"/>
              </a:buClr>
              <a:buSzPts val="1100"/>
              <a:buFont typeface="Arial"/>
              <a:buNone/>
            </a:pPr>
            <a:r>
              <a:rPr lang="en"/>
              <a:t>            elif person['loitering']:</a:t>
            </a:r>
            <a:endParaRPr/>
          </a:p>
          <a:p>
            <a:pPr indent="0" lvl="0" marL="0" rtl="0" algn="l">
              <a:spcBef>
                <a:spcPts val="0"/>
              </a:spcBef>
              <a:spcAft>
                <a:spcPts val="0"/>
              </a:spcAft>
              <a:buClr>
                <a:schemeClr val="dk1"/>
              </a:buClr>
              <a:buSzPts val="1100"/>
              <a:buFont typeface="Arial"/>
              <a:buNone/>
            </a:pPr>
            <a:r>
              <a:rPr lang="en"/>
              <a:t>                box_color = (0, 165, 255)</a:t>
            </a:r>
            <a:endParaRPr/>
          </a:p>
          <a:p>
            <a:pPr indent="0" lvl="0" marL="0" rtl="0" algn="l">
              <a:spcBef>
                <a:spcPts val="0"/>
              </a:spcBef>
              <a:spcAft>
                <a:spcPts val="0"/>
              </a:spcAft>
              <a:buClr>
                <a:schemeClr val="dk1"/>
              </a:buClr>
              <a:buSzPts val="1100"/>
              <a:buFont typeface="Arial"/>
              <a:buNone/>
            </a:pPr>
            <a:r>
              <a:rPr lang="en"/>
              <a:t>                if current_time - person['start_time'] &gt;= loitering_threshold:</a:t>
            </a:r>
            <a:endParaRPr/>
          </a:p>
          <a:p>
            <a:pPr indent="0" lvl="0" marL="0" rtl="0" algn="l">
              <a:spcBef>
                <a:spcPts val="0"/>
              </a:spcBef>
              <a:spcAft>
                <a:spcPts val="0"/>
              </a:spcAft>
              <a:buClr>
                <a:schemeClr val="dk1"/>
              </a:buClr>
              <a:buSzPts val="1100"/>
              <a:buFont typeface="Arial"/>
              <a:buNone/>
            </a:pPr>
            <a:r>
              <a:rPr lang="en"/>
              <a:t>                    pygame.mixer.Sound.play(alert_sound)</a:t>
            </a:r>
            <a:endParaRPr/>
          </a:p>
          <a:p>
            <a:pPr indent="0" lvl="0" marL="0" rtl="0" algn="l">
              <a:spcBef>
                <a:spcPts val="0"/>
              </a:spcBef>
              <a:spcAft>
                <a:spcPts val="0"/>
              </a:spcAft>
              <a:buClr>
                <a:schemeClr val="dk1"/>
              </a:buClr>
              <a:buSzPts val="1100"/>
              <a:buFont typeface="Arial"/>
              <a:buNone/>
            </a:pPr>
            <a:r>
              <a:rPr lang="en"/>
              <a:t>            else:</a:t>
            </a:r>
            <a:endParaRPr/>
          </a:p>
          <a:p>
            <a:pPr indent="0" lvl="0" marL="0" rtl="0" algn="l">
              <a:spcBef>
                <a:spcPts val="0"/>
              </a:spcBef>
              <a:spcAft>
                <a:spcPts val="0"/>
              </a:spcAft>
              <a:buClr>
                <a:schemeClr val="dk1"/>
              </a:buClr>
              <a:buSzPts val="1100"/>
              <a:buFont typeface="Arial"/>
              <a:buNone/>
            </a:pPr>
            <a:r>
              <a:rPr lang="en"/>
              <a:t>                box_color = (255, 0, 0)</a:t>
            </a:r>
            <a:endParaRPr/>
          </a:p>
          <a:p>
            <a:pPr indent="0" lvl="0" marL="0" rtl="0" algn="l">
              <a:spcBef>
                <a:spcPts val="0"/>
              </a:spcBef>
              <a:spcAft>
                <a:spcPts val="0"/>
              </a:spcAft>
              <a:buClr>
                <a:schemeClr val="dk1"/>
              </a:buClr>
              <a:buSzPts val="1100"/>
              <a:buFont typeface="Arial"/>
              <a:buNone/>
            </a:pPr>
            <a:r>
              <a:rPr lang="en"/>
              <a:t>                person['loitering'] = False  # Reset loitering status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cv2.rectangle(frame, (x, y), (x + w, y + h), box_color, 3)</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cv2.polylines(frame, [boundary_polygon], True, (0, 255, 0), 2)</a:t>
            </a:r>
            <a:endParaRPr/>
          </a:p>
          <a:p>
            <a:pPr indent="0" lvl="0" marL="0" rtl="0" algn="l">
              <a:spcBef>
                <a:spcPts val="0"/>
              </a:spcBef>
              <a:spcAft>
                <a:spcPts val="0"/>
              </a:spcAft>
              <a:buClr>
                <a:schemeClr val="dk1"/>
              </a:buClr>
              <a:buSzPts val="1100"/>
              <a:buFont typeface="Arial"/>
              <a:buNone/>
            </a:pPr>
            <a:r>
              <a:rPr lang="en"/>
              <a:t>        cv2.polylines(frame, [buffer_polygon], True, (128, 128, 128), 2)</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gray_frame = cv2.cvtColor(frame, cv2.COLOR_BGR2GRAY)</a:t>
            </a:r>
            <a:endParaRPr/>
          </a:p>
          <a:p>
            <a:pPr indent="0" lvl="0" marL="0" rtl="0" algn="l">
              <a:spcBef>
                <a:spcPts val="0"/>
              </a:spcBef>
              <a:spcAft>
                <a:spcPts val="0"/>
              </a:spcAft>
              <a:buClr>
                <a:schemeClr val="dk1"/>
              </a:buClr>
              <a:buSzPts val="1100"/>
              <a:buFont typeface="Arial"/>
              <a:buNone/>
            </a:pPr>
            <a:r>
              <a:rPr lang="en"/>
              <a:t>        gamma_corrected_frame = adjust_gamma(gray_frame, gamma=1.0)</a:t>
            </a:r>
            <a:endParaRPr/>
          </a:p>
          <a:p>
            <a:pPr indent="0" lvl="0" marL="0" rtl="0" algn="l">
              <a:spcBef>
                <a:spcPts val="0"/>
              </a:spcBef>
              <a:spcAft>
                <a:spcPts val="0"/>
              </a:spcAft>
              <a:buClr>
                <a:schemeClr val="dk1"/>
              </a:buClr>
              <a:buSzPts val="1100"/>
              <a:buFont typeface="Arial"/>
              <a:buNone/>
            </a:pPr>
            <a:r>
              <a:rPr lang="en"/>
              <a:t>        brightened_frame = adjust_brightness(gamma_corrected_frame, brightness=30)</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cv2.imshow('Live Webcam Feed', brightened_frame)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if cv2.waitKey(1) &amp; 0xFF == ord('q'):</a:t>
            </a:r>
            <a:endParaRPr/>
          </a:p>
          <a:p>
            <a:pPr indent="0" lvl="0" marL="0" rtl="0" algn="l">
              <a:spcBef>
                <a:spcPts val="0"/>
              </a:spcBef>
              <a:spcAft>
                <a:spcPts val="0"/>
              </a:spcAft>
              <a:buClr>
                <a:schemeClr val="dk1"/>
              </a:buClr>
              <a:buSzPts val="1100"/>
              <a:buFont typeface="Arial"/>
              <a:buNone/>
            </a:pPr>
            <a:r>
              <a:rPr lang="en"/>
              <a:t>            break</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else:</a:t>
            </a:r>
            <a:endParaRPr/>
          </a:p>
          <a:p>
            <a:pPr indent="0" lvl="0" marL="0" rtl="0" algn="l">
              <a:spcBef>
                <a:spcPts val="0"/>
              </a:spcBef>
              <a:spcAft>
                <a:spcPts val="0"/>
              </a:spcAft>
              <a:buClr>
                <a:schemeClr val="dk1"/>
              </a:buClr>
              <a:buSzPts val="1100"/>
              <a:buFont typeface="Arial"/>
              <a:buNone/>
            </a:pPr>
            <a:r>
              <a:rPr lang="en"/>
              <a:t>            current_datetime = datetime.datetime.now()</a:t>
            </a:r>
            <a:endParaRPr/>
          </a:p>
          <a:p>
            <a:pPr indent="0" lvl="0" marL="0" rtl="0" algn="l">
              <a:spcBef>
                <a:spcPts val="0"/>
              </a:spcBef>
              <a:spcAft>
                <a:spcPts val="0"/>
              </a:spcAft>
              <a:buClr>
                <a:schemeClr val="dk1"/>
              </a:buClr>
              <a:buSzPts val="1100"/>
              <a:buFont typeface="Arial"/>
              <a:buNone/>
            </a:pPr>
            <a:r>
              <a:rPr lang="en"/>
              <a:t>            formatted_datetime = current_datetime.strftime("DATE: %d/%m/%Y %H:%M:%S")</a:t>
            </a:r>
            <a:endParaRPr/>
          </a:p>
          <a:p>
            <a:pPr indent="0" lvl="0" marL="0" rtl="0" algn="l">
              <a:spcBef>
                <a:spcPts val="0"/>
              </a:spcBef>
              <a:spcAft>
                <a:spcPts val="0"/>
              </a:spcAft>
              <a:buClr>
                <a:schemeClr val="dk1"/>
              </a:buClr>
              <a:buSzPts val="1100"/>
              <a:buFont typeface="Arial"/>
              <a:buNone/>
            </a:pPr>
            <a:r>
              <a:rPr lang="en"/>
              <a:t>            cv2.putText(frame, formatted_datetime, (10, frame.shape[0] - 10), cv2.FONT_HERSHEY_SIMPLEX, 0.7, (255, 255, 255), 2)</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height, width = frame.shape[:2]</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expansion_width = 70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boundary_zone_width = (width // 2) + expansion_width</a:t>
            </a:r>
            <a:endParaRPr/>
          </a:p>
          <a:p>
            <a:pPr indent="0" lvl="0" marL="0" rtl="0" algn="l">
              <a:spcBef>
                <a:spcPts val="0"/>
              </a:spcBef>
              <a:spcAft>
                <a:spcPts val="0"/>
              </a:spcAft>
              <a:buClr>
                <a:schemeClr val="dk1"/>
              </a:buClr>
              <a:buSzPts val="1100"/>
              <a:buFont typeface="Arial"/>
              <a:buNone/>
            </a:pPr>
            <a:r>
              <a:rPr lang="en"/>
              <a:t>            boundary_zone_height = height</a:t>
            </a:r>
            <a:endParaRPr/>
          </a:p>
          <a:p>
            <a:pPr indent="0" lvl="0" marL="0" rtl="0" algn="l">
              <a:spcBef>
                <a:spcPts val="0"/>
              </a:spcBef>
              <a:spcAft>
                <a:spcPts val="0"/>
              </a:spcAft>
              <a:buClr>
                <a:schemeClr val="dk1"/>
              </a:buClr>
              <a:buSzPts val="1100"/>
              <a:buFont typeface="Arial"/>
              <a:buNone/>
            </a:pPr>
            <a:r>
              <a:rPr lang="en"/>
              <a:t>            boundary_zone_x = (width // 2) - expansion_width</a:t>
            </a:r>
            <a:endParaRPr/>
          </a:p>
          <a:p>
            <a:pPr indent="0" lvl="0" marL="0" rtl="0" algn="l">
              <a:spcBef>
                <a:spcPts val="0"/>
              </a:spcBef>
              <a:spcAft>
                <a:spcPts val="0"/>
              </a:spcAft>
              <a:buClr>
                <a:schemeClr val="dk1"/>
              </a:buClr>
              <a:buSzPts val="1100"/>
              <a:buFont typeface="Arial"/>
              <a:buNone/>
            </a:pPr>
            <a:r>
              <a:rPr lang="en"/>
              <a:t>            boundary_zone_y = 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buffer_zone_width = boundary_zone_width // 2</a:t>
            </a:r>
            <a:endParaRPr/>
          </a:p>
          <a:p>
            <a:pPr indent="0" lvl="0" marL="0" rtl="0" algn="l">
              <a:spcBef>
                <a:spcPts val="0"/>
              </a:spcBef>
              <a:spcAft>
                <a:spcPts val="0"/>
              </a:spcAft>
              <a:buClr>
                <a:schemeClr val="dk1"/>
              </a:buClr>
              <a:buSzPts val="1100"/>
              <a:buFont typeface="Arial"/>
              <a:buNone/>
            </a:pPr>
            <a:r>
              <a:rPr lang="en"/>
              <a:t>            buffer_zone_height = boundary_zone_height</a:t>
            </a:r>
            <a:endParaRPr/>
          </a:p>
          <a:p>
            <a:pPr indent="0" lvl="0" marL="0" rtl="0" algn="l">
              <a:spcBef>
                <a:spcPts val="0"/>
              </a:spcBef>
              <a:spcAft>
                <a:spcPts val="0"/>
              </a:spcAft>
              <a:buClr>
                <a:schemeClr val="dk1"/>
              </a:buClr>
              <a:buSzPts val="1100"/>
              <a:buFont typeface="Arial"/>
              <a:buNone/>
            </a:pPr>
            <a:r>
              <a:rPr lang="en"/>
              <a:t>            buffer_zone_x = boundary_zone_x + buffer_zone_width - expansion_width // 2</a:t>
            </a:r>
            <a:endParaRPr/>
          </a:p>
          <a:p>
            <a:pPr indent="0" lvl="0" marL="0" rtl="0" algn="l">
              <a:spcBef>
                <a:spcPts val="0"/>
              </a:spcBef>
              <a:spcAft>
                <a:spcPts val="0"/>
              </a:spcAft>
              <a:buClr>
                <a:schemeClr val="dk1"/>
              </a:buClr>
              <a:buSzPts val="1100"/>
              <a:buFont typeface="Arial"/>
              <a:buNone/>
            </a:pPr>
            <a:r>
              <a:rPr lang="en"/>
              <a:t>            buffer_zone_y = boundary_zone_y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boundary_zone = [boundary_zone_x, boundary_zone_y, boundary_zone_width, boundary_zone_height]</a:t>
            </a:r>
            <a:endParaRPr/>
          </a:p>
          <a:p>
            <a:pPr indent="0" lvl="0" marL="0" rtl="0" algn="l">
              <a:spcBef>
                <a:spcPts val="0"/>
              </a:spcBef>
              <a:spcAft>
                <a:spcPts val="0"/>
              </a:spcAft>
              <a:buClr>
                <a:schemeClr val="dk1"/>
              </a:buClr>
              <a:buSzPts val="1100"/>
              <a:buFont typeface="Arial"/>
              <a:buNone/>
            </a:pPr>
            <a:r>
              <a:rPr lang="en"/>
              <a:t>            buffer_zone = [buffer_zone_x, buffer_zone_y, buffer_zone_width, buffer_zone_height]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boundary_polygon = np.array([</a:t>
            </a:r>
            <a:endParaRPr/>
          </a:p>
          <a:p>
            <a:pPr indent="0" lvl="0" marL="0" rtl="0" algn="l">
              <a:spcBef>
                <a:spcPts val="0"/>
              </a:spcBef>
              <a:spcAft>
                <a:spcPts val="0"/>
              </a:spcAft>
              <a:buClr>
                <a:schemeClr val="dk1"/>
              </a:buClr>
              <a:buSzPts val="1100"/>
              <a:buFont typeface="Arial"/>
              <a:buNone/>
            </a:pPr>
            <a:r>
              <a:rPr lang="en"/>
              <a:t>                [boundary_zone[0], boundary_zone[1]],</a:t>
            </a:r>
            <a:endParaRPr/>
          </a:p>
          <a:p>
            <a:pPr indent="0" lvl="0" marL="0" rtl="0" algn="l">
              <a:spcBef>
                <a:spcPts val="0"/>
              </a:spcBef>
              <a:spcAft>
                <a:spcPts val="0"/>
              </a:spcAft>
              <a:buClr>
                <a:schemeClr val="dk1"/>
              </a:buClr>
              <a:buSzPts val="1100"/>
              <a:buFont typeface="Arial"/>
              <a:buNone/>
            </a:pPr>
            <a:r>
              <a:rPr lang="en"/>
              <a:t>                [boundary_zone[0] + boundary_zone[2], boundary_zone[1]],</a:t>
            </a:r>
            <a:endParaRPr/>
          </a:p>
          <a:p>
            <a:pPr indent="0" lvl="0" marL="0" rtl="0" algn="l">
              <a:spcBef>
                <a:spcPts val="0"/>
              </a:spcBef>
              <a:spcAft>
                <a:spcPts val="0"/>
              </a:spcAft>
              <a:buClr>
                <a:schemeClr val="dk1"/>
              </a:buClr>
              <a:buSzPts val="1100"/>
              <a:buFont typeface="Arial"/>
              <a:buNone/>
            </a:pPr>
            <a:r>
              <a:rPr lang="en"/>
              <a:t>                [boundary_zone[0] + boundary_zone[2], boundary_zone[1] + boundary_zone[3]],</a:t>
            </a:r>
            <a:endParaRPr/>
          </a:p>
          <a:p>
            <a:pPr indent="0" lvl="0" marL="0" rtl="0" algn="l">
              <a:spcBef>
                <a:spcPts val="0"/>
              </a:spcBef>
              <a:spcAft>
                <a:spcPts val="0"/>
              </a:spcAft>
              <a:buClr>
                <a:schemeClr val="dk1"/>
              </a:buClr>
              <a:buSzPts val="1100"/>
              <a:buFont typeface="Arial"/>
              <a:buNone/>
            </a:pPr>
            <a:r>
              <a:rPr lang="en"/>
              <a:t>                [boundary_zone[0], boundary_zone[1] + boundary_zone[3]]</a:t>
            </a:r>
            <a:endParaRPr/>
          </a:p>
          <a:p>
            <a:pPr indent="0" lvl="0" marL="0" rtl="0" algn="l">
              <a:spcBef>
                <a:spcPts val="0"/>
              </a:spcBef>
              <a:spcAft>
                <a:spcPts val="0"/>
              </a:spcAft>
              <a:buClr>
                <a:schemeClr val="dk1"/>
              </a:buClr>
              <a:buSzPts val="1100"/>
              <a:buFont typeface="Arial"/>
              <a:buNone/>
            </a:pPr>
            <a:r>
              <a:rPr lang="en"/>
              <a:t>            ], np.int32)</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buffer_polygon = np.array([</a:t>
            </a:r>
            <a:endParaRPr/>
          </a:p>
          <a:p>
            <a:pPr indent="0" lvl="0" marL="0" rtl="0" algn="l">
              <a:spcBef>
                <a:spcPts val="0"/>
              </a:spcBef>
              <a:spcAft>
                <a:spcPts val="0"/>
              </a:spcAft>
              <a:buClr>
                <a:schemeClr val="dk1"/>
              </a:buClr>
              <a:buSzPts val="1100"/>
              <a:buFont typeface="Arial"/>
              <a:buNone/>
            </a:pPr>
            <a:r>
              <a:rPr lang="en"/>
              <a:t>                [buffer_zone[0], buffer_zone[1]],</a:t>
            </a:r>
            <a:endParaRPr/>
          </a:p>
          <a:p>
            <a:pPr indent="0" lvl="0" marL="0" rtl="0" algn="l">
              <a:spcBef>
                <a:spcPts val="0"/>
              </a:spcBef>
              <a:spcAft>
                <a:spcPts val="0"/>
              </a:spcAft>
              <a:buClr>
                <a:schemeClr val="dk1"/>
              </a:buClr>
              <a:buSzPts val="1100"/>
              <a:buFont typeface="Arial"/>
              <a:buNone/>
            </a:pPr>
            <a:r>
              <a:rPr lang="en"/>
              <a:t>                [buffer_zone[0] + buffer_zone[2], buffer_zone[1]],</a:t>
            </a:r>
            <a:endParaRPr/>
          </a:p>
          <a:p>
            <a:pPr indent="0" lvl="0" marL="0" rtl="0" algn="l">
              <a:spcBef>
                <a:spcPts val="0"/>
              </a:spcBef>
              <a:spcAft>
                <a:spcPts val="0"/>
              </a:spcAft>
              <a:buClr>
                <a:schemeClr val="dk1"/>
              </a:buClr>
              <a:buSzPts val="1100"/>
              <a:buFont typeface="Arial"/>
              <a:buNone/>
            </a:pPr>
            <a:r>
              <a:rPr lang="en"/>
              <a:t>                [buffer_zone[0] + buffer_zone[2], buffer_zone[1] + buffer_zone[3]],</a:t>
            </a:r>
            <a:endParaRPr/>
          </a:p>
          <a:p>
            <a:pPr indent="0" lvl="0" marL="0" rtl="0" algn="l">
              <a:spcBef>
                <a:spcPts val="0"/>
              </a:spcBef>
              <a:spcAft>
                <a:spcPts val="0"/>
              </a:spcAft>
              <a:buClr>
                <a:schemeClr val="dk1"/>
              </a:buClr>
              <a:buSzPts val="1100"/>
              <a:buFont typeface="Arial"/>
              <a:buNone/>
            </a:pPr>
            <a:r>
              <a:rPr lang="en"/>
              <a:t>                [buffer_zone[0], buffer_zone[1] + buffer_zone[3]]</a:t>
            </a:r>
            <a:endParaRPr/>
          </a:p>
          <a:p>
            <a:pPr indent="0" lvl="0" marL="0" rtl="0" algn="l">
              <a:spcBef>
                <a:spcPts val="0"/>
              </a:spcBef>
              <a:spcAft>
                <a:spcPts val="0"/>
              </a:spcAft>
              <a:buClr>
                <a:schemeClr val="dk1"/>
              </a:buClr>
              <a:buSzPts val="1100"/>
              <a:buFont typeface="Arial"/>
              <a:buNone/>
            </a:pPr>
            <a:r>
              <a:rPr lang="en"/>
              <a:t>            ], np.int32)</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gray = cv2.cvtColor(frame, cv2.COLOR_BGR2GRAY)</a:t>
            </a:r>
            <a:endParaRPr/>
          </a:p>
          <a:p>
            <a:pPr indent="0" lvl="0" marL="0" rtl="0" algn="l">
              <a:spcBef>
                <a:spcPts val="0"/>
              </a:spcBef>
              <a:spcAft>
                <a:spcPts val="0"/>
              </a:spcAft>
              <a:buClr>
                <a:schemeClr val="dk1"/>
              </a:buClr>
              <a:buSzPts val="1100"/>
              <a:buFont typeface="Arial"/>
              <a:buNone/>
            </a:pPr>
            <a:r>
              <a:rPr lang="en"/>
              <a:t>            faces = face_cascade.detectMultiScale(image=gray, scaleFactor=1.1, minNeighbors=6, minSize=(30, 30))</a:t>
            </a:r>
            <a:endParaRPr/>
          </a:p>
          <a:p>
            <a:pPr indent="0" lvl="0" marL="0" rtl="0" algn="l">
              <a:spcBef>
                <a:spcPts val="0"/>
              </a:spcBef>
              <a:spcAft>
                <a:spcPts val="0"/>
              </a:spcAft>
              <a:buClr>
                <a:schemeClr val="dk1"/>
              </a:buClr>
              <a:buSzPts val="1100"/>
              <a:buFont typeface="Arial"/>
              <a:buNone/>
            </a:pPr>
            <a:r>
              <a:rPr lang="en"/>
              <a:t>            current_time = time.time()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any_out_of_boundary = False</a:t>
            </a:r>
            <a:endParaRPr/>
          </a:p>
          <a:p>
            <a:pPr indent="0" lvl="0" marL="0" rtl="0" algn="l">
              <a:spcBef>
                <a:spcPts val="0"/>
              </a:spcBef>
              <a:spcAft>
                <a:spcPts val="0"/>
              </a:spcAft>
              <a:buClr>
                <a:schemeClr val="dk1"/>
              </a:buClr>
              <a:buSzPts val="1100"/>
              <a:buFont typeface="Arial"/>
              <a:buNone/>
            </a:pPr>
            <a:r>
              <a:rPr lang="en"/>
              <a:t>            boundary_color = (0, 255, 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for (x, y, w, h) in faces:</a:t>
            </a:r>
            <a:endParaRPr/>
          </a:p>
          <a:p>
            <a:pPr indent="0" lvl="0" marL="0" rtl="0" algn="l">
              <a:spcBef>
                <a:spcPts val="0"/>
              </a:spcBef>
              <a:spcAft>
                <a:spcPts val="0"/>
              </a:spcAft>
              <a:buClr>
                <a:schemeClr val="dk1"/>
              </a:buClr>
              <a:buSzPts val="1100"/>
              <a:buFont typeface="Arial"/>
              <a:buNone/>
            </a:pPr>
            <a:r>
              <a:rPr lang="en"/>
              <a:t>                person_id = (x, y, w, h)</a:t>
            </a:r>
            <a:endParaRPr/>
          </a:p>
          <a:p>
            <a:pPr indent="0" lvl="0" marL="0" rtl="0" algn="l">
              <a:spcBef>
                <a:spcPts val="0"/>
              </a:spcBef>
              <a:spcAft>
                <a:spcPts val="0"/>
              </a:spcAft>
              <a:buClr>
                <a:schemeClr val="dk1"/>
              </a:buClr>
              <a:buSzPts val="1100"/>
              <a:buFont typeface="Arial"/>
              <a:buNone/>
            </a:pPr>
            <a:r>
              <a:rPr lang="en"/>
              <a:t>                check_person_status(person_id, (x, y, w, h), current_time)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person = persons[person_id]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if person['out_of_boundary']:</a:t>
            </a:r>
            <a:endParaRPr/>
          </a:p>
          <a:p>
            <a:pPr indent="0" lvl="0" marL="0" rtl="0" algn="l">
              <a:spcBef>
                <a:spcPts val="0"/>
              </a:spcBef>
              <a:spcAft>
                <a:spcPts val="0"/>
              </a:spcAft>
              <a:buClr>
                <a:schemeClr val="dk1"/>
              </a:buClr>
              <a:buSzPts val="1100"/>
              <a:buFont typeface="Arial"/>
              <a:buNone/>
            </a:pPr>
            <a:r>
              <a:rPr lang="en"/>
              <a:t>                    box_color = (0, 0, 255)</a:t>
            </a:r>
            <a:endParaRPr/>
          </a:p>
          <a:p>
            <a:pPr indent="0" lvl="0" marL="0" rtl="0" algn="l">
              <a:spcBef>
                <a:spcPts val="0"/>
              </a:spcBef>
              <a:spcAft>
                <a:spcPts val="0"/>
              </a:spcAft>
              <a:buClr>
                <a:schemeClr val="dk1"/>
              </a:buClr>
              <a:buSzPts val="1100"/>
              <a:buFont typeface="Arial"/>
              <a:buNone/>
            </a:pPr>
            <a:r>
              <a:rPr lang="en"/>
              <a:t>                    boundary_color = (0, 0, 255)</a:t>
            </a:r>
            <a:endParaRPr/>
          </a:p>
          <a:p>
            <a:pPr indent="0" lvl="0" marL="0" rtl="0" algn="l">
              <a:spcBef>
                <a:spcPts val="0"/>
              </a:spcBef>
              <a:spcAft>
                <a:spcPts val="0"/>
              </a:spcAft>
              <a:buClr>
                <a:schemeClr val="dk1"/>
              </a:buClr>
              <a:buSzPts val="1100"/>
              <a:buFont typeface="Arial"/>
              <a:buNone/>
            </a:pPr>
            <a:r>
              <a:rPr lang="en"/>
              <a:t>                    if person['last_time_out_of_boundary'] and (current_time - person['last_time_out_of_boundary']) &lt; 1:</a:t>
            </a:r>
            <a:endParaRPr/>
          </a:p>
          <a:p>
            <a:pPr indent="0" lvl="0" marL="0" rtl="0" algn="l">
              <a:spcBef>
                <a:spcPts val="0"/>
              </a:spcBef>
              <a:spcAft>
                <a:spcPts val="0"/>
              </a:spcAft>
              <a:buClr>
                <a:schemeClr val="dk1"/>
              </a:buClr>
              <a:buSzPts val="1100"/>
              <a:buFont typeface="Arial"/>
              <a:buNone/>
            </a:pPr>
            <a:r>
              <a:rPr lang="en"/>
              <a:t>                        pygame.mixer.Sound.play(alert_sound)</a:t>
            </a:r>
            <a:endParaRPr/>
          </a:p>
          <a:p>
            <a:pPr indent="0" lvl="0" marL="0" rtl="0" algn="l">
              <a:spcBef>
                <a:spcPts val="0"/>
              </a:spcBef>
              <a:spcAft>
                <a:spcPts val="0"/>
              </a:spcAft>
              <a:buClr>
                <a:schemeClr val="dk1"/>
              </a:buClr>
              <a:buSzPts val="1100"/>
              <a:buFont typeface="Arial"/>
              <a:buNone/>
            </a:pPr>
            <a:r>
              <a:rPr lang="en"/>
              <a:t>                elif person['loitering']:</a:t>
            </a:r>
            <a:endParaRPr/>
          </a:p>
          <a:p>
            <a:pPr indent="0" lvl="0" marL="0" rtl="0" algn="l">
              <a:spcBef>
                <a:spcPts val="0"/>
              </a:spcBef>
              <a:spcAft>
                <a:spcPts val="0"/>
              </a:spcAft>
              <a:buClr>
                <a:schemeClr val="dk1"/>
              </a:buClr>
              <a:buSzPts val="1100"/>
              <a:buFont typeface="Arial"/>
              <a:buNone/>
            </a:pPr>
            <a:r>
              <a:rPr lang="en"/>
              <a:t>                    box_color = (0, 165, 255)</a:t>
            </a:r>
            <a:endParaRPr/>
          </a:p>
          <a:p>
            <a:pPr indent="0" lvl="0" marL="0" rtl="0" algn="l">
              <a:spcBef>
                <a:spcPts val="0"/>
              </a:spcBef>
              <a:spcAft>
                <a:spcPts val="0"/>
              </a:spcAft>
              <a:buClr>
                <a:schemeClr val="dk1"/>
              </a:buClr>
              <a:buSzPts val="1100"/>
              <a:buFont typeface="Arial"/>
              <a:buNone/>
            </a:pPr>
            <a:r>
              <a:rPr lang="en"/>
              <a:t>                    if current_time - person['start_time'] &gt;= loitering_threshold:</a:t>
            </a:r>
            <a:endParaRPr/>
          </a:p>
          <a:p>
            <a:pPr indent="0" lvl="0" marL="0" rtl="0" algn="l">
              <a:spcBef>
                <a:spcPts val="0"/>
              </a:spcBef>
              <a:spcAft>
                <a:spcPts val="0"/>
              </a:spcAft>
              <a:buClr>
                <a:schemeClr val="dk1"/>
              </a:buClr>
              <a:buSzPts val="1100"/>
              <a:buFont typeface="Arial"/>
              <a:buNone/>
            </a:pPr>
            <a:r>
              <a:rPr lang="en"/>
              <a:t>                        pygame.mixer.Sound.play(alert_sound)</a:t>
            </a:r>
            <a:endParaRPr/>
          </a:p>
          <a:p>
            <a:pPr indent="0" lvl="0" marL="0" rtl="0" algn="l">
              <a:spcBef>
                <a:spcPts val="0"/>
              </a:spcBef>
              <a:spcAft>
                <a:spcPts val="0"/>
              </a:spcAft>
              <a:buClr>
                <a:schemeClr val="dk1"/>
              </a:buClr>
              <a:buSzPts val="1100"/>
              <a:buFont typeface="Arial"/>
              <a:buNone/>
            </a:pPr>
            <a:r>
              <a:rPr lang="en"/>
              <a:t>                else:</a:t>
            </a:r>
            <a:endParaRPr/>
          </a:p>
          <a:p>
            <a:pPr indent="0" lvl="0" marL="0" rtl="0" algn="l">
              <a:spcBef>
                <a:spcPts val="0"/>
              </a:spcBef>
              <a:spcAft>
                <a:spcPts val="0"/>
              </a:spcAft>
              <a:buClr>
                <a:schemeClr val="dk1"/>
              </a:buClr>
              <a:buSzPts val="1100"/>
              <a:buFont typeface="Arial"/>
              <a:buNone/>
            </a:pPr>
            <a:r>
              <a:rPr lang="en"/>
              <a:t>                    box_color = (255, 0, 0)</a:t>
            </a:r>
            <a:endParaRPr/>
          </a:p>
          <a:p>
            <a:pPr indent="0" lvl="0" marL="0" rtl="0" algn="l">
              <a:spcBef>
                <a:spcPts val="0"/>
              </a:spcBef>
              <a:spcAft>
                <a:spcPts val="0"/>
              </a:spcAft>
              <a:buClr>
                <a:schemeClr val="dk1"/>
              </a:buClr>
              <a:buSzPts val="1100"/>
              <a:buFont typeface="Arial"/>
              <a:buNone/>
            </a:pPr>
            <a:r>
              <a:rPr lang="en"/>
              <a:t>                    person['loitering'] = False  # Reset loitering status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cv2.rectangle(frame, (x, y), (x + w, y + h), box_color, 3)</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cv2.polylines(frame, [boundary_polygon], True, (0, 255, 0), 2)</a:t>
            </a:r>
            <a:endParaRPr/>
          </a:p>
          <a:p>
            <a:pPr indent="0" lvl="0" marL="0" rtl="0" algn="l">
              <a:spcBef>
                <a:spcPts val="0"/>
              </a:spcBef>
              <a:spcAft>
                <a:spcPts val="0"/>
              </a:spcAft>
              <a:buClr>
                <a:schemeClr val="dk1"/>
              </a:buClr>
              <a:buSzPts val="1100"/>
              <a:buFont typeface="Arial"/>
              <a:buNone/>
            </a:pPr>
            <a:r>
              <a:rPr lang="en"/>
              <a:t>            cv2.polylines(frame, [buffer_polygon], True, (128, 128, 128), 2)</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cv2.imshow('Live Webcam Feed', frame)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if cv2.waitKey(1) &amp; 0xFF == ord('q'):</a:t>
            </a:r>
            <a:endParaRPr/>
          </a:p>
          <a:p>
            <a:pPr indent="0" lvl="0" marL="0" rtl="0" algn="l">
              <a:spcBef>
                <a:spcPts val="0"/>
              </a:spcBef>
              <a:spcAft>
                <a:spcPts val="0"/>
              </a:spcAft>
              <a:buClr>
                <a:schemeClr val="dk1"/>
              </a:buClr>
              <a:buSzPts val="1100"/>
              <a:buFont typeface="Arial"/>
              <a:buNone/>
            </a:pPr>
            <a:r>
              <a:rPr lang="en"/>
              <a:t>                break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cap.release()</a:t>
            </a:r>
            <a:endParaRPr/>
          </a:p>
          <a:p>
            <a:pPr indent="0" lvl="0" marL="0" rtl="0" algn="l">
              <a:spcBef>
                <a:spcPts val="0"/>
              </a:spcBef>
              <a:spcAft>
                <a:spcPts val="0"/>
              </a:spcAft>
              <a:buClr>
                <a:schemeClr val="dk1"/>
              </a:buClr>
              <a:buSzPts val="1100"/>
              <a:buFont typeface="Arial"/>
              <a:buNone/>
            </a:pPr>
            <a:r>
              <a:rPr lang="en"/>
              <a:t>cv2.destroyAllWindows()</a:t>
            </a:r>
            <a:endParaRPr/>
          </a:p>
          <a:p>
            <a:pPr indent="0" lvl="0" marL="0" rtl="0" algn="l">
              <a:spcBef>
                <a:spcPts val="0"/>
              </a:spcBef>
              <a:spcAft>
                <a:spcPts val="0"/>
              </a:spcAft>
              <a:buClr>
                <a:schemeClr val="dk1"/>
              </a:buClr>
              <a:buSzPts val="1100"/>
              <a:buFont typeface="Arial"/>
              <a:buNone/>
            </a:pPr>
            <a:r>
              <a:rPr lang="en"/>
              <a:t>pygame.quit()</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68e87cc0b3_0_1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68e87cc0b3_0_1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68f051bd7e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268f051bd7e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474780"/>
                </a:solidFill>
                <a:latin typeface="Jost"/>
                <a:ea typeface="Jost"/>
                <a:cs typeface="Jost"/>
                <a:sym typeface="Jost"/>
              </a:rPr>
              <a:t>What:</a:t>
            </a:r>
            <a:endParaRPr b="1" sz="1200">
              <a:solidFill>
                <a:srgbClr val="474780"/>
              </a:solidFill>
              <a:latin typeface="Jost"/>
              <a:ea typeface="Jost"/>
              <a:cs typeface="Jost"/>
              <a:sym typeface="Jost"/>
            </a:endParaRPr>
          </a:p>
          <a:p>
            <a:pPr indent="0" lvl="0" marL="0" rtl="0" algn="l">
              <a:spcBef>
                <a:spcPts val="0"/>
              </a:spcBef>
              <a:spcAft>
                <a:spcPts val="0"/>
              </a:spcAft>
              <a:buClr>
                <a:schemeClr val="dk1"/>
              </a:buClr>
              <a:buSzPts val="1100"/>
              <a:buFont typeface="Arial"/>
              <a:buNone/>
            </a:pPr>
            <a:r>
              <a:rPr b="1" lang="en" sz="1200">
                <a:solidFill>
                  <a:srgbClr val="474780"/>
                </a:solidFill>
                <a:latin typeface="Jost"/>
                <a:ea typeface="Jost"/>
                <a:cs typeface="Jost"/>
                <a:sym typeface="Jost"/>
              </a:rPr>
              <a:t>-Defines safe zone area, out-of-bound area</a:t>
            </a:r>
            <a:endParaRPr b="1" sz="1200">
              <a:solidFill>
                <a:srgbClr val="474780"/>
              </a:solidFill>
              <a:latin typeface="Jost"/>
              <a:ea typeface="Jost"/>
              <a:cs typeface="Jost"/>
              <a:sym typeface="Jost"/>
            </a:endParaRPr>
          </a:p>
          <a:p>
            <a:pPr indent="0" lvl="0" marL="0" rtl="0" algn="l">
              <a:spcBef>
                <a:spcPts val="0"/>
              </a:spcBef>
              <a:spcAft>
                <a:spcPts val="0"/>
              </a:spcAft>
              <a:buClr>
                <a:schemeClr val="dk1"/>
              </a:buClr>
              <a:buSzPts val="1100"/>
              <a:buFont typeface="Arial"/>
              <a:buNone/>
            </a:pPr>
            <a:r>
              <a:rPr lang="en" sz="1200">
                <a:solidFill>
                  <a:srgbClr val="474780"/>
                </a:solidFill>
                <a:latin typeface="Jost"/>
                <a:ea typeface="Jost"/>
                <a:cs typeface="Jost"/>
                <a:sym typeface="Jost"/>
              </a:rPr>
              <a:t>- Detects and </a:t>
            </a:r>
            <a:r>
              <a:rPr b="1" lang="en" sz="1200">
                <a:solidFill>
                  <a:srgbClr val="474780"/>
                </a:solidFill>
                <a:latin typeface="Jost"/>
                <a:ea typeface="Jost"/>
                <a:cs typeface="Jost"/>
                <a:sym typeface="Jost"/>
              </a:rPr>
              <a:t>monitors how long</a:t>
            </a:r>
            <a:r>
              <a:rPr lang="en" sz="1200">
                <a:solidFill>
                  <a:srgbClr val="474780"/>
                </a:solidFill>
                <a:latin typeface="Jost"/>
                <a:ea typeface="Jost"/>
                <a:cs typeface="Jost"/>
                <a:sym typeface="Jost"/>
              </a:rPr>
              <a:t> a patient is </a:t>
            </a:r>
            <a:r>
              <a:rPr b="1" lang="en" sz="1200">
                <a:solidFill>
                  <a:srgbClr val="474780"/>
                </a:solidFill>
                <a:latin typeface="Jost"/>
                <a:ea typeface="Jost"/>
                <a:cs typeface="Jost"/>
                <a:sym typeface="Jost"/>
              </a:rPr>
              <a:t>loitering near the exit door/restricted area</a:t>
            </a:r>
            <a:r>
              <a:rPr lang="en" sz="1200">
                <a:solidFill>
                  <a:srgbClr val="474780"/>
                </a:solidFill>
                <a:latin typeface="Jost"/>
                <a:ea typeface="Jost"/>
                <a:cs typeface="Jost"/>
                <a:sym typeface="Jost"/>
              </a:rPr>
              <a:t>. </a:t>
            </a:r>
            <a:endParaRPr sz="1200">
              <a:solidFill>
                <a:srgbClr val="474780"/>
              </a:solidFill>
              <a:latin typeface="Jost"/>
              <a:ea typeface="Jost"/>
              <a:cs typeface="Jost"/>
              <a:sym typeface="Jost"/>
            </a:endParaRPr>
          </a:p>
          <a:p>
            <a:pPr indent="0" lvl="0" marL="0" rtl="0" algn="l">
              <a:spcBef>
                <a:spcPts val="0"/>
              </a:spcBef>
              <a:spcAft>
                <a:spcPts val="0"/>
              </a:spcAft>
              <a:buClr>
                <a:schemeClr val="dk1"/>
              </a:buClr>
              <a:buSzPts val="1100"/>
              <a:buFont typeface="Arial"/>
              <a:buNone/>
            </a:pPr>
            <a:r>
              <a:rPr lang="en" sz="1200">
                <a:solidFill>
                  <a:srgbClr val="474780"/>
                </a:solidFill>
                <a:latin typeface="Jost"/>
                <a:ea typeface="Jost"/>
                <a:cs typeface="Jost"/>
                <a:sym typeface="Jost"/>
              </a:rPr>
              <a:t>- </a:t>
            </a:r>
            <a:r>
              <a:rPr b="1" lang="en" sz="1200">
                <a:solidFill>
                  <a:srgbClr val="474780"/>
                </a:solidFill>
                <a:latin typeface="Jost"/>
                <a:ea typeface="Jost"/>
                <a:cs typeface="Jost"/>
                <a:sym typeface="Jost"/>
              </a:rPr>
              <a:t>Duration of loitering will be calculated to trigger further actions</a:t>
            </a:r>
            <a:r>
              <a:rPr lang="en" sz="1200">
                <a:solidFill>
                  <a:srgbClr val="474780"/>
                </a:solidFill>
                <a:latin typeface="Jost"/>
                <a:ea typeface="Jost"/>
                <a:cs typeface="Jost"/>
                <a:sym typeface="Jost"/>
              </a:rPr>
              <a:t> if they are there for an extended period of time or if they went out of bound (boundary zone box will turn red visually too)</a:t>
            </a:r>
            <a:endParaRPr sz="1200">
              <a:solidFill>
                <a:srgbClr val="474780"/>
              </a:solidFill>
              <a:latin typeface="Jost"/>
              <a:ea typeface="Jost"/>
              <a:cs typeface="Jost"/>
              <a:sym typeface="Jost"/>
            </a:endParaRPr>
          </a:p>
          <a:p>
            <a:pPr indent="0" lvl="0" marL="0" rtl="0" algn="l">
              <a:spcBef>
                <a:spcPts val="0"/>
              </a:spcBef>
              <a:spcAft>
                <a:spcPts val="0"/>
              </a:spcAft>
              <a:buClr>
                <a:schemeClr val="dk1"/>
              </a:buClr>
              <a:buSzPts val="1100"/>
              <a:buFont typeface="Arial"/>
              <a:buNone/>
            </a:pPr>
            <a:r>
              <a:t/>
            </a:r>
            <a:endParaRPr sz="1200">
              <a:solidFill>
                <a:srgbClr val="474780"/>
              </a:solidFill>
              <a:latin typeface="Jost"/>
              <a:ea typeface="Jost"/>
              <a:cs typeface="Jost"/>
              <a:sym typeface="Jost"/>
            </a:endParaRPr>
          </a:p>
          <a:p>
            <a:pPr indent="0" lvl="0" marL="0" rtl="0" algn="l">
              <a:spcBef>
                <a:spcPts val="0"/>
              </a:spcBef>
              <a:spcAft>
                <a:spcPts val="0"/>
              </a:spcAft>
              <a:buClr>
                <a:schemeClr val="dk1"/>
              </a:buClr>
              <a:buSzPts val="1100"/>
              <a:buFont typeface="Arial"/>
              <a:buNone/>
            </a:pPr>
            <a:r>
              <a:t/>
            </a:r>
            <a:endParaRPr sz="1200">
              <a:solidFill>
                <a:srgbClr val="474780"/>
              </a:solidFill>
              <a:latin typeface="Jost"/>
              <a:ea typeface="Jost"/>
              <a:cs typeface="Jost"/>
              <a:sym typeface="Jost"/>
            </a:endParaRPr>
          </a:p>
          <a:p>
            <a:pPr indent="0" lvl="0" marL="0" rtl="0" algn="l">
              <a:spcBef>
                <a:spcPts val="0"/>
              </a:spcBef>
              <a:spcAft>
                <a:spcPts val="0"/>
              </a:spcAft>
              <a:buNone/>
            </a:pPr>
            <a:r>
              <a:t/>
            </a:r>
            <a:endParaRPr sz="1200">
              <a:solidFill>
                <a:srgbClr val="474780"/>
              </a:solidFill>
              <a:latin typeface="Jost"/>
              <a:ea typeface="Jost"/>
              <a:cs typeface="Jost"/>
              <a:sym typeface="Jost"/>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26948fe8edd_8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26948fe8edd_8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74780"/>
                </a:solidFill>
                <a:latin typeface="Jost"/>
                <a:ea typeface="Jost"/>
                <a:cs typeface="Jost"/>
                <a:sym typeface="Jost"/>
              </a:rPr>
              <a:t>How:</a:t>
            </a:r>
            <a:endParaRPr b="1" sz="1200">
              <a:solidFill>
                <a:srgbClr val="474780"/>
              </a:solidFill>
              <a:latin typeface="Jost"/>
              <a:ea typeface="Jost"/>
              <a:cs typeface="Jost"/>
              <a:sym typeface="Jost"/>
            </a:endParaRPr>
          </a:p>
          <a:p>
            <a:pPr indent="0" lvl="0" marL="0" rtl="0" algn="l">
              <a:spcBef>
                <a:spcPts val="0"/>
              </a:spcBef>
              <a:spcAft>
                <a:spcPts val="0"/>
              </a:spcAft>
              <a:buNone/>
            </a:pPr>
            <a:r>
              <a:rPr lang="en" sz="1200">
                <a:solidFill>
                  <a:srgbClr val="474780"/>
                </a:solidFill>
                <a:latin typeface="Jost"/>
                <a:ea typeface="Jost"/>
                <a:cs typeface="Jost"/>
                <a:sym typeface="Jost"/>
              </a:rPr>
              <a:t>- </a:t>
            </a:r>
            <a:r>
              <a:rPr b="1" lang="en" sz="1200">
                <a:solidFill>
                  <a:srgbClr val="474780"/>
                </a:solidFill>
                <a:latin typeface="Jost"/>
                <a:ea typeface="Jost"/>
                <a:cs typeface="Jost"/>
                <a:sym typeface="Jost"/>
              </a:rPr>
              <a:t>Coordinates(x,y) </a:t>
            </a:r>
            <a:r>
              <a:rPr lang="en" sz="1200">
                <a:solidFill>
                  <a:srgbClr val="474780"/>
                </a:solidFill>
                <a:latin typeface="Jost"/>
                <a:ea typeface="Jost"/>
                <a:cs typeface="Jost"/>
                <a:sym typeface="Jost"/>
              </a:rPr>
              <a:t>are used</a:t>
            </a:r>
            <a:r>
              <a:rPr b="1" lang="en" sz="1200">
                <a:solidFill>
                  <a:srgbClr val="474780"/>
                </a:solidFill>
                <a:latin typeface="Jost"/>
                <a:ea typeface="Jost"/>
                <a:cs typeface="Jost"/>
                <a:sym typeface="Jost"/>
              </a:rPr>
              <a:t> </a:t>
            </a:r>
            <a:r>
              <a:rPr lang="en" sz="1200">
                <a:solidFill>
                  <a:srgbClr val="474780"/>
                </a:solidFill>
                <a:latin typeface="Jost"/>
                <a:ea typeface="Jost"/>
                <a:cs typeface="Jost"/>
                <a:sym typeface="Jost"/>
              </a:rPr>
              <a:t>to define both boundary zones: </a:t>
            </a:r>
            <a:endParaRPr sz="1200">
              <a:solidFill>
                <a:srgbClr val="474780"/>
              </a:solidFill>
              <a:latin typeface="Jost"/>
              <a:ea typeface="Jost"/>
              <a:cs typeface="Jost"/>
              <a:sym typeface="Jost"/>
            </a:endParaRPr>
          </a:p>
          <a:p>
            <a:pPr indent="0" lvl="0" marL="228600" rtl="0" algn="l">
              <a:spcBef>
                <a:spcPts val="0"/>
              </a:spcBef>
              <a:spcAft>
                <a:spcPts val="0"/>
              </a:spcAft>
              <a:buNone/>
            </a:pPr>
            <a:r>
              <a:rPr lang="en" sz="1200">
                <a:solidFill>
                  <a:srgbClr val="474780"/>
                </a:solidFill>
                <a:latin typeface="Jost"/>
                <a:ea typeface="Jost"/>
                <a:cs typeface="Jost"/>
                <a:sym typeface="Jost"/>
              </a:rPr>
              <a:t>-Green boundary zone</a:t>
            </a:r>
            <a:endParaRPr sz="1200">
              <a:solidFill>
                <a:srgbClr val="474780"/>
              </a:solidFill>
              <a:latin typeface="Jost"/>
              <a:ea typeface="Jost"/>
              <a:cs typeface="Jost"/>
              <a:sym typeface="Jost"/>
            </a:endParaRPr>
          </a:p>
          <a:p>
            <a:pPr indent="0" lvl="0" marL="228600" rtl="0" algn="l">
              <a:spcBef>
                <a:spcPts val="0"/>
              </a:spcBef>
              <a:spcAft>
                <a:spcPts val="0"/>
              </a:spcAft>
              <a:buNone/>
            </a:pPr>
            <a:r>
              <a:rPr lang="en" sz="1200">
                <a:solidFill>
                  <a:srgbClr val="474780"/>
                </a:solidFill>
                <a:latin typeface="Jost"/>
                <a:ea typeface="Jost"/>
                <a:cs typeface="Jost"/>
                <a:sym typeface="Jost"/>
              </a:rPr>
              <a:t>-Grey boundary zone</a:t>
            </a:r>
            <a:endParaRPr sz="1200">
              <a:solidFill>
                <a:srgbClr val="474780"/>
              </a:solidFill>
              <a:latin typeface="Jost"/>
              <a:ea typeface="Jost"/>
              <a:cs typeface="Jost"/>
              <a:sym typeface="Jost"/>
            </a:endParaRPr>
          </a:p>
          <a:p>
            <a:pPr indent="0" lvl="0" marL="0" rtl="0" algn="l">
              <a:spcBef>
                <a:spcPts val="0"/>
              </a:spcBef>
              <a:spcAft>
                <a:spcPts val="0"/>
              </a:spcAft>
              <a:buNone/>
            </a:pPr>
            <a:r>
              <a:t/>
            </a:r>
            <a:endParaRPr sz="500">
              <a:solidFill>
                <a:srgbClr val="474780"/>
              </a:solidFill>
              <a:highlight>
                <a:srgbClr val="FFFF00"/>
              </a:highlight>
              <a:latin typeface="Jost"/>
              <a:ea typeface="Jost"/>
              <a:cs typeface="Jost"/>
              <a:sym typeface="Jost"/>
            </a:endParaRPr>
          </a:p>
          <a:p>
            <a:pPr indent="0" lvl="0" marL="0" rtl="0" algn="l">
              <a:spcBef>
                <a:spcPts val="0"/>
              </a:spcBef>
              <a:spcAft>
                <a:spcPts val="0"/>
              </a:spcAft>
              <a:buNone/>
            </a:pPr>
            <a:r>
              <a:rPr lang="en" sz="1200">
                <a:solidFill>
                  <a:srgbClr val="474780"/>
                </a:solidFill>
                <a:latin typeface="Jost"/>
                <a:ea typeface="Jost"/>
                <a:cs typeface="Jost"/>
                <a:sym typeface="Jost"/>
              </a:rPr>
              <a:t>- </a:t>
            </a:r>
            <a:r>
              <a:rPr b="1" lang="en" sz="1200">
                <a:solidFill>
                  <a:srgbClr val="474780"/>
                </a:solidFill>
                <a:latin typeface="Jost"/>
                <a:ea typeface="Jost"/>
                <a:cs typeface="Jost"/>
                <a:sym typeface="Jost"/>
              </a:rPr>
              <a:t>Time stamp</a:t>
            </a:r>
            <a:r>
              <a:rPr lang="en" sz="1200">
                <a:solidFill>
                  <a:srgbClr val="474780"/>
                </a:solidFill>
                <a:latin typeface="Jost"/>
                <a:ea typeface="Jost"/>
                <a:cs typeface="Jost"/>
                <a:sym typeface="Jost"/>
              </a:rPr>
              <a:t> used to track time and calculate duration to determine if the alarm should be triggered</a:t>
            </a:r>
            <a:endParaRPr sz="1200">
              <a:solidFill>
                <a:srgbClr val="474780"/>
              </a:solidFill>
              <a:latin typeface="Jost"/>
              <a:ea typeface="Jost"/>
              <a:cs typeface="Jost"/>
              <a:sym typeface="Jost"/>
            </a:endParaRPr>
          </a:p>
          <a:p>
            <a:pPr indent="0" lvl="0" marL="0" rtl="0" algn="l">
              <a:spcBef>
                <a:spcPts val="0"/>
              </a:spcBef>
              <a:spcAft>
                <a:spcPts val="0"/>
              </a:spcAft>
              <a:buNone/>
            </a:pPr>
            <a:r>
              <a:t/>
            </a:r>
            <a:endParaRPr sz="500">
              <a:solidFill>
                <a:srgbClr val="474780"/>
              </a:solidFill>
              <a:latin typeface="Jost"/>
              <a:ea typeface="Jost"/>
              <a:cs typeface="Jost"/>
              <a:sym typeface="Jost"/>
            </a:endParaRPr>
          </a:p>
          <a:p>
            <a:pPr indent="0" lvl="0" marL="0" rtl="0" algn="l">
              <a:spcBef>
                <a:spcPts val="0"/>
              </a:spcBef>
              <a:spcAft>
                <a:spcPts val="0"/>
              </a:spcAft>
              <a:buNone/>
            </a:pPr>
            <a:r>
              <a:rPr lang="en" sz="1200">
                <a:solidFill>
                  <a:srgbClr val="474780"/>
                </a:solidFill>
                <a:latin typeface="Jost"/>
                <a:ea typeface="Jost"/>
                <a:cs typeface="Jost"/>
                <a:sym typeface="Jost"/>
              </a:rPr>
              <a:t>- </a:t>
            </a:r>
            <a:r>
              <a:rPr b="1" lang="en" sz="1200">
                <a:solidFill>
                  <a:srgbClr val="474780"/>
                </a:solidFill>
                <a:latin typeface="Jost"/>
                <a:ea typeface="Jost"/>
                <a:cs typeface="Jost"/>
                <a:sym typeface="Jost"/>
              </a:rPr>
              <a:t>Pygame Mixer function </a:t>
            </a:r>
            <a:r>
              <a:rPr lang="en" sz="1200">
                <a:solidFill>
                  <a:srgbClr val="474780"/>
                </a:solidFill>
                <a:latin typeface="Jost"/>
                <a:ea typeface="Jost"/>
                <a:cs typeface="Jost"/>
                <a:sym typeface="Jost"/>
              </a:rPr>
              <a:t>used to activate alarm</a:t>
            </a:r>
            <a:endParaRPr sz="1200">
              <a:solidFill>
                <a:srgbClr val="474780"/>
              </a:solidFill>
              <a:latin typeface="Jost"/>
              <a:ea typeface="Jost"/>
              <a:cs typeface="Jost"/>
              <a:sym typeface="Jost"/>
            </a:endParaRPr>
          </a:p>
          <a:p>
            <a:pPr indent="0" lvl="0" marL="0" rtl="0" algn="l">
              <a:spcBef>
                <a:spcPts val="0"/>
              </a:spcBef>
              <a:spcAft>
                <a:spcPts val="0"/>
              </a:spcAft>
              <a:buNone/>
            </a:pPr>
            <a:r>
              <a:t/>
            </a:r>
            <a:endParaRPr sz="1200">
              <a:solidFill>
                <a:srgbClr val="474780"/>
              </a:solidFill>
              <a:latin typeface="Jost"/>
              <a:ea typeface="Jost"/>
              <a:cs typeface="Jost"/>
              <a:sym typeface="Jost"/>
            </a:endParaRPr>
          </a:p>
          <a:p>
            <a:pPr indent="0" lvl="0" marL="0" rtl="0" algn="l">
              <a:spcBef>
                <a:spcPts val="0"/>
              </a:spcBef>
              <a:spcAft>
                <a:spcPts val="0"/>
              </a:spcAft>
              <a:buNone/>
            </a:pPr>
            <a:r>
              <a:t/>
            </a:r>
            <a:endParaRPr sz="1200">
              <a:solidFill>
                <a:srgbClr val="474780"/>
              </a:solidFill>
              <a:latin typeface="Jost"/>
              <a:ea typeface="Jost"/>
              <a:cs typeface="Jost"/>
              <a:sym typeface="Jost"/>
            </a:endParaRPr>
          </a:p>
          <a:p>
            <a:pPr indent="0" lvl="0" marL="0" rtl="0" algn="l">
              <a:spcBef>
                <a:spcPts val="0"/>
              </a:spcBef>
              <a:spcAft>
                <a:spcPts val="0"/>
              </a:spcAft>
              <a:buClr>
                <a:schemeClr val="dk1"/>
              </a:buClr>
              <a:buSzPts val="1100"/>
              <a:buFont typeface="Arial"/>
              <a:buNone/>
            </a:pPr>
            <a:r>
              <a:rPr b="1" lang="en" sz="1400">
                <a:solidFill>
                  <a:srgbClr val="474780"/>
                </a:solidFill>
                <a:latin typeface="Jost"/>
                <a:ea typeface="Jost"/>
                <a:cs typeface="Jost"/>
                <a:sym typeface="Jost"/>
              </a:rPr>
              <a:t>W</a:t>
            </a:r>
            <a:r>
              <a:rPr b="1" lang="en" sz="1200">
                <a:solidFill>
                  <a:srgbClr val="474780"/>
                </a:solidFill>
                <a:latin typeface="Jost"/>
                <a:ea typeface="Jost"/>
                <a:cs typeface="Jost"/>
                <a:sym typeface="Jost"/>
              </a:rPr>
              <a:t>hy: </a:t>
            </a:r>
            <a:endParaRPr b="1" sz="1200">
              <a:solidFill>
                <a:srgbClr val="474780"/>
              </a:solidFill>
              <a:latin typeface="Jost"/>
              <a:ea typeface="Jost"/>
              <a:cs typeface="Jost"/>
              <a:sym typeface="Jost"/>
            </a:endParaRPr>
          </a:p>
          <a:p>
            <a:pPr indent="0" lvl="0" marL="0" rtl="0" algn="l">
              <a:spcBef>
                <a:spcPts val="0"/>
              </a:spcBef>
              <a:spcAft>
                <a:spcPts val="0"/>
              </a:spcAft>
              <a:buClr>
                <a:schemeClr val="dk1"/>
              </a:buClr>
              <a:buSzPts val="1100"/>
              <a:buFont typeface="Arial"/>
              <a:buNone/>
            </a:pPr>
            <a:r>
              <a:rPr lang="en" sz="1200">
                <a:solidFill>
                  <a:srgbClr val="474780"/>
                </a:solidFill>
                <a:latin typeface="Jost"/>
                <a:ea typeface="Jost"/>
                <a:cs typeface="Jost"/>
                <a:sym typeface="Jost"/>
              </a:rPr>
              <a:t>-Enhanced Security Measures: Boundary setting acts as a digital fence, </a:t>
            </a:r>
            <a:r>
              <a:rPr b="1" lang="en" sz="1200">
                <a:solidFill>
                  <a:srgbClr val="474780"/>
                </a:solidFill>
                <a:latin typeface="Jost"/>
                <a:ea typeface="Jost"/>
                <a:cs typeface="Jost"/>
                <a:sym typeface="Jost"/>
              </a:rPr>
              <a:t>setting clear parameters</a:t>
            </a:r>
            <a:r>
              <a:rPr lang="en" sz="1200">
                <a:solidFill>
                  <a:srgbClr val="474780"/>
                </a:solidFill>
                <a:latin typeface="Jost"/>
                <a:ea typeface="Jost"/>
                <a:cs typeface="Jost"/>
                <a:sym typeface="Jost"/>
              </a:rPr>
              <a:t> within which individuals can move freely. This </a:t>
            </a:r>
            <a:r>
              <a:rPr b="1" lang="en" sz="1200">
                <a:solidFill>
                  <a:srgbClr val="474780"/>
                </a:solidFill>
                <a:latin typeface="Jost"/>
                <a:ea typeface="Jost"/>
                <a:cs typeface="Jost"/>
                <a:sym typeface="Jost"/>
              </a:rPr>
              <a:t>increases security power and prevents potential intrusions.</a:t>
            </a:r>
            <a:endParaRPr b="1" sz="1200">
              <a:solidFill>
                <a:srgbClr val="474780"/>
              </a:solidFill>
              <a:latin typeface="Jost"/>
              <a:ea typeface="Jost"/>
              <a:cs typeface="Jost"/>
              <a:sym typeface="Jost"/>
            </a:endParaRPr>
          </a:p>
          <a:p>
            <a:pPr indent="0" lvl="0" marL="0" rtl="0" algn="l">
              <a:spcBef>
                <a:spcPts val="0"/>
              </a:spcBef>
              <a:spcAft>
                <a:spcPts val="0"/>
              </a:spcAft>
              <a:buClr>
                <a:schemeClr val="dk1"/>
              </a:buClr>
              <a:buSzPts val="1100"/>
              <a:buFont typeface="Arial"/>
              <a:buNone/>
            </a:pPr>
            <a:r>
              <a:t/>
            </a:r>
            <a:endParaRPr b="1" sz="1200">
              <a:solidFill>
                <a:srgbClr val="474780"/>
              </a:solidFill>
              <a:latin typeface="Jost"/>
              <a:ea typeface="Jost"/>
              <a:cs typeface="Jost"/>
              <a:sym typeface="Jost"/>
            </a:endParaRPr>
          </a:p>
          <a:p>
            <a:pPr indent="0" lvl="0" marL="0" rtl="0" algn="l">
              <a:spcBef>
                <a:spcPts val="0"/>
              </a:spcBef>
              <a:spcAft>
                <a:spcPts val="0"/>
              </a:spcAft>
              <a:buClr>
                <a:schemeClr val="dk1"/>
              </a:buClr>
              <a:buSzPts val="1100"/>
              <a:buFont typeface="Arial"/>
              <a:buNone/>
            </a:pPr>
            <a:r>
              <a:rPr lang="en" sz="1200">
                <a:solidFill>
                  <a:srgbClr val="474780"/>
                </a:solidFill>
                <a:latin typeface="Jost"/>
                <a:ea typeface="Jost"/>
                <a:cs typeface="Jost"/>
                <a:sym typeface="Jost"/>
              </a:rPr>
              <a:t>-Early Warning System: By identifying individuals with abnormal behavior (loitering near out-of-bound areas), it </a:t>
            </a:r>
            <a:r>
              <a:rPr b="1" lang="en" sz="1200">
                <a:solidFill>
                  <a:srgbClr val="474780"/>
                </a:solidFill>
                <a:latin typeface="Jost"/>
                <a:ea typeface="Jost"/>
                <a:cs typeface="Jost"/>
                <a:sym typeface="Jost"/>
              </a:rPr>
              <a:t>allows for timely interventions before any actual breach occurs</a:t>
            </a:r>
            <a:r>
              <a:rPr lang="en" sz="1200">
                <a:solidFill>
                  <a:srgbClr val="474780"/>
                </a:solidFill>
                <a:latin typeface="Jost"/>
                <a:ea typeface="Jost"/>
                <a:cs typeface="Jost"/>
                <a:sym typeface="Jost"/>
              </a:rPr>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268e87cc0b3_0_1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268e87cc0b3_0_1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268f051bd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268f051bd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474780"/>
                </a:solidFill>
                <a:latin typeface="Jost"/>
                <a:ea typeface="Jost"/>
                <a:cs typeface="Jost"/>
                <a:sym typeface="Jost"/>
              </a:rPr>
              <a:t>What:</a:t>
            </a:r>
            <a:endParaRPr sz="1200">
              <a:solidFill>
                <a:srgbClr val="474780"/>
              </a:solidFill>
              <a:latin typeface="Jost"/>
              <a:ea typeface="Jost"/>
              <a:cs typeface="Jost"/>
              <a:sym typeface="Jost"/>
            </a:endParaRPr>
          </a:p>
          <a:p>
            <a:pPr indent="0" lvl="0" marL="0" rtl="0" algn="l">
              <a:spcBef>
                <a:spcPts val="0"/>
              </a:spcBef>
              <a:spcAft>
                <a:spcPts val="0"/>
              </a:spcAft>
              <a:buClr>
                <a:schemeClr val="dk1"/>
              </a:buClr>
              <a:buSzPts val="1100"/>
              <a:buFont typeface="Arial"/>
              <a:buNone/>
            </a:pPr>
            <a:r>
              <a:rPr lang="en" sz="1200">
                <a:solidFill>
                  <a:srgbClr val="474780"/>
                </a:solidFill>
                <a:latin typeface="Jost"/>
                <a:ea typeface="Jost"/>
                <a:cs typeface="Jost"/>
                <a:sym typeface="Jost"/>
              </a:rPr>
              <a:t>-When patients is </a:t>
            </a:r>
            <a:r>
              <a:rPr b="1" lang="en" sz="1200">
                <a:solidFill>
                  <a:srgbClr val="474780"/>
                </a:solidFill>
                <a:latin typeface="Jost"/>
                <a:ea typeface="Jost"/>
                <a:cs typeface="Jost"/>
                <a:sym typeface="Jost"/>
              </a:rPr>
              <a:t>out of bound the alarm will be triggered, </a:t>
            </a:r>
            <a:r>
              <a:rPr lang="en" sz="1200">
                <a:solidFill>
                  <a:srgbClr val="474780"/>
                </a:solidFill>
                <a:latin typeface="Jost"/>
                <a:ea typeface="Jost"/>
                <a:cs typeface="Jost"/>
                <a:sym typeface="Jost"/>
              </a:rPr>
              <a:t>patients will be </a:t>
            </a:r>
            <a:r>
              <a:rPr b="1" lang="en" sz="1200">
                <a:solidFill>
                  <a:srgbClr val="474780"/>
                </a:solidFill>
                <a:latin typeface="Jost"/>
                <a:ea typeface="Jost"/>
                <a:cs typeface="Jost"/>
                <a:sym typeface="Jost"/>
              </a:rPr>
              <a:t>boxed up in red for easier tracking                             </a:t>
            </a:r>
            <a:endParaRPr b="1" sz="1200">
              <a:solidFill>
                <a:srgbClr val="474780"/>
              </a:solidFill>
              <a:latin typeface="Jost"/>
              <a:ea typeface="Jost"/>
              <a:cs typeface="Jost"/>
              <a:sym typeface="Jost"/>
            </a:endParaRPr>
          </a:p>
          <a:p>
            <a:pPr indent="0" lvl="0" marL="0" rtl="0" algn="l">
              <a:spcBef>
                <a:spcPts val="0"/>
              </a:spcBef>
              <a:spcAft>
                <a:spcPts val="0"/>
              </a:spcAft>
              <a:buClr>
                <a:schemeClr val="dk1"/>
              </a:buClr>
              <a:buSzPts val="1100"/>
              <a:buFont typeface="Arial"/>
              <a:buNone/>
            </a:pPr>
            <a:r>
              <a:rPr lang="en" sz="1200">
                <a:solidFill>
                  <a:srgbClr val="474780"/>
                </a:solidFill>
                <a:latin typeface="Jost"/>
                <a:ea typeface="Jost"/>
                <a:cs typeface="Jost"/>
                <a:sym typeface="Jost"/>
              </a:rPr>
              <a:t>-Signs of </a:t>
            </a:r>
            <a:r>
              <a:rPr b="1" lang="en" sz="1200">
                <a:solidFill>
                  <a:srgbClr val="474780"/>
                </a:solidFill>
                <a:latin typeface="Jost"/>
                <a:ea typeface="Jost"/>
                <a:cs typeface="Jost"/>
                <a:sym typeface="Jost"/>
              </a:rPr>
              <a:t>loitering near out-of-bound area will trigger alarm, </a:t>
            </a:r>
            <a:r>
              <a:rPr lang="en" sz="1200">
                <a:solidFill>
                  <a:srgbClr val="474780"/>
                </a:solidFill>
                <a:latin typeface="Jost"/>
                <a:ea typeface="Jost"/>
                <a:cs typeface="Jost"/>
                <a:sym typeface="Jost"/>
              </a:rPr>
              <a:t>patients will be </a:t>
            </a:r>
            <a:r>
              <a:rPr b="1" lang="en" sz="1200">
                <a:solidFill>
                  <a:srgbClr val="474780"/>
                </a:solidFill>
                <a:latin typeface="Jost"/>
                <a:ea typeface="Jost"/>
                <a:cs typeface="Jost"/>
                <a:sym typeface="Jost"/>
              </a:rPr>
              <a:t>boxed up in orange for easier tracking</a:t>
            </a:r>
            <a:endParaRPr sz="1400">
              <a:solidFill>
                <a:srgbClr val="474780"/>
              </a:solidFill>
              <a:latin typeface="Jost"/>
              <a:ea typeface="Jost"/>
              <a:cs typeface="Jost"/>
              <a:sym typeface="Jos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sz="1200">
              <a:solidFill>
                <a:srgbClr val="474780"/>
              </a:solidFill>
              <a:latin typeface="Jost"/>
              <a:ea typeface="Jost"/>
              <a:cs typeface="Jost"/>
              <a:sym typeface="Jost"/>
            </a:endParaRPr>
          </a:p>
          <a:p>
            <a:pPr indent="0" lvl="0" marL="0" rtl="0" algn="l">
              <a:spcBef>
                <a:spcPts val="0"/>
              </a:spcBef>
              <a:spcAft>
                <a:spcPts val="0"/>
              </a:spcAft>
              <a:buClr>
                <a:schemeClr val="dk1"/>
              </a:buClr>
              <a:buSzPts val="1100"/>
              <a:buFont typeface="Arial"/>
              <a:buNone/>
            </a:pPr>
            <a:r>
              <a:t/>
            </a:r>
            <a:endParaRPr sz="1200">
              <a:solidFill>
                <a:srgbClr val="474780"/>
              </a:solidFill>
              <a:latin typeface="Jost"/>
              <a:ea typeface="Jost"/>
              <a:cs typeface="Jost"/>
              <a:sym typeface="Jost"/>
            </a:endParaRPr>
          </a:p>
          <a:p>
            <a:pPr indent="0" lvl="0" marL="0" rtl="0" algn="l">
              <a:spcBef>
                <a:spcPts val="0"/>
              </a:spcBef>
              <a:spcAft>
                <a:spcPts val="0"/>
              </a:spcAft>
              <a:buClr>
                <a:schemeClr val="dk1"/>
              </a:buClr>
              <a:buSzPts val="1100"/>
              <a:buFont typeface="Arial"/>
              <a:buNone/>
            </a:pPr>
            <a:r>
              <a:t/>
            </a:r>
            <a:endParaRPr sz="1200">
              <a:solidFill>
                <a:srgbClr val="474780"/>
              </a:solidFill>
              <a:latin typeface="Jost"/>
              <a:ea typeface="Jost"/>
              <a:cs typeface="Jost"/>
              <a:sym typeface="Jost"/>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26948fe8edd_8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26948fe8edd_8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474780"/>
                </a:solidFill>
                <a:latin typeface="Jost"/>
                <a:ea typeface="Jost"/>
                <a:cs typeface="Jost"/>
                <a:sym typeface="Jost"/>
              </a:rPr>
              <a:t>How:</a:t>
            </a:r>
            <a:endParaRPr sz="1200">
              <a:solidFill>
                <a:srgbClr val="474780"/>
              </a:solidFill>
              <a:latin typeface="Jost"/>
              <a:ea typeface="Jost"/>
              <a:cs typeface="Jost"/>
              <a:sym typeface="Jost"/>
            </a:endParaRPr>
          </a:p>
          <a:p>
            <a:pPr indent="0" lvl="0" marL="0" rtl="0" algn="l">
              <a:spcBef>
                <a:spcPts val="0"/>
              </a:spcBef>
              <a:spcAft>
                <a:spcPts val="0"/>
              </a:spcAft>
              <a:buClr>
                <a:schemeClr val="dk1"/>
              </a:buClr>
              <a:buSzPts val="1100"/>
              <a:buFont typeface="Arial"/>
              <a:buNone/>
            </a:pPr>
            <a:r>
              <a:rPr lang="en" sz="1200">
                <a:solidFill>
                  <a:srgbClr val="474780"/>
                </a:solidFill>
                <a:latin typeface="Jost"/>
                <a:ea typeface="Jost"/>
                <a:cs typeface="Jost"/>
                <a:sym typeface="Jost"/>
              </a:rPr>
              <a:t>Uploaded </a:t>
            </a:r>
            <a:r>
              <a:rPr b="1" lang="en" sz="1200">
                <a:solidFill>
                  <a:srgbClr val="474780"/>
                </a:solidFill>
                <a:latin typeface="Jost"/>
                <a:ea typeface="Jost"/>
                <a:cs typeface="Jost"/>
                <a:sym typeface="Jost"/>
              </a:rPr>
              <a:t>‘buzzer.wav’ (alarm) file into jupyter notebook</a:t>
            </a:r>
            <a:endParaRPr b="1" sz="1200">
              <a:solidFill>
                <a:srgbClr val="474780"/>
              </a:solidFill>
              <a:latin typeface="Jost"/>
              <a:ea typeface="Jost"/>
              <a:cs typeface="Jost"/>
              <a:sym typeface="Jost"/>
            </a:endParaRPr>
          </a:p>
          <a:p>
            <a:pPr indent="0" lvl="0" marL="0" rtl="0" algn="l">
              <a:spcBef>
                <a:spcPts val="0"/>
              </a:spcBef>
              <a:spcAft>
                <a:spcPts val="0"/>
              </a:spcAft>
              <a:buClr>
                <a:schemeClr val="dk1"/>
              </a:buClr>
              <a:buSzPts val="1100"/>
              <a:buFont typeface="Arial"/>
              <a:buNone/>
            </a:pPr>
            <a:r>
              <a:rPr lang="en" sz="1200">
                <a:solidFill>
                  <a:srgbClr val="474780"/>
                </a:solidFill>
                <a:latin typeface="Jost"/>
                <a:ea typeface="Jost"/>
                <a:cs typeface="Jost"/>
                <a:sym typeface="Jost"/>
              </a:rPr>
              <a:t>Use </a:t>
            </a:r>
            <a:r>
              <a:rPr b="1" lang="en" sz="1200">
                <a:solidFill>
                  <a:srgbClr val="474780"/>
                </a:solidFill>
                <a:latin typeface="Jost"/>
                <a:ea typeface="Jost"/>
                <a:cs typeface="Jost"/>
                <a:sym typeface="Jost"/>
              </a:rPr>
              <a:t>Pygame Mixer function </a:t>
            </a:r>
            <a:r>
              <a:rPr lang="en" sz="1200">
                <a:solidFill>
                  <a:srgbClr val="474780"/>
                </a:solidFill>
                <a:latin typeface="Jost"/>
                <a:ea typeface="Jost"/>
                <a:cs typeface="Jost"/>
                <a:sym typeface="Jost"/>
              </a:rPr>
              <a:t>used to activate alarm </a:t>
            </a:r>
            <a:endParaRPr sz="1200">
              <a:solidFill>
                <a:srgbClr val="474780"/>
              </a:solidFill>
              <a:latin typeface="Jost"/>
              <a:ea typeface="Jost"/>
              <a:cs typeface="Jost"/>
              <a:sym typeface="Jos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400">
                <a:solidFill>
                  <a:srgbClr val="474780"/>
                </a:solidFill>
                <a:latin typeface="Jost"/>
                <a:ea typeface="Jost"/>
                <a:cs typeface="Jost"/>
                <a:sym typeface="Jost"/>
              </a:rPr>
              <a:t>W</a:t>
            </a:r>
            <a:r>
              <a:rPr lang="en" sz="1200">
                <a:solidFill>
                  <a:srgbClr val="474780"/>
                </a:solidFill>
                <a:latin typeface="Jost"/>
                <a:ea typeface="Jost"/>
                <a:cs typeface="Jost"/>
                <a:sym typeface="Jost"/>
              </a:rPr>
              <a:t>hy:</a:t>
            </a:r>
            <a:endParaRPr sz="1200">
              <a:solidFill>
                <a:srgbClr val="474780"/>
              </a:solidFill>
              <a:latin typeface="Jost"/>
              <a:ea typeface="Jost"/>
              <a:cs typeface="Jost"/>
              <a:sym typeface="Jost"/>
            </a:endParaRPr>
          </a:p>
          <a:p>
            <a:pPr indent="0" lvl="0" marL="0" rtl="0" algn="l">
              <a:spcBef>
                <a:spcPts val="0"/>
              </a:spcBef>
              <a:spcAft>
                <a:spcPts val="0"/>
              </a:spcAft>
              <a:buClr>
                <a:schemeClr val="dk1"/>
              </a:buClr>
              <a:buSzPts val="1100"/>
              <a:buFont typeface="Arial"/>
              <a:buNone/>
            </a:pPr>
            <a:r>
              <a:rPr lang="en" sz="1200">
                <a:solidFill>
                  <a:srgbClr val="474780"/>
                </a:solidFill>
                <a:latin typeface="Jost"/>
                <a:ea typeface="Jost"/>
                <a:cs typeface="Jost"/>
                <a:sym typeface="Jost"/>
              </a:rPr>
              <a:t>-Immediate attention: Audio alert enables </a:t>
            </a:r>
            <a:r>
              <a:rPr b="1" lang="en" sz="1200">
                <a:solidFill>
                  <a:srgbClr val="474780"/>
                </a:solidFill>
                <a:latin typeface="Jost"/>
                <a:ea typeface="Jost"/>
                <a:cs typeface="Jost"/>
                <a:sym typeface="Jost"/>
              </a:rPr>
              <a:t>quicker response time</a:t>
            </a:r>
            <a:r>
              <a:rPr lang="en" sz="1200">
                <a:solidFill>
                  <a:srgbClr val="474780"/>
                </a:solidFill>
                <a:latin typeface="Jost"/>
                <a:ea typeface="Jost"/>
                <a:cs typeface="Jost"/>
                <a:sym typeface="Jost"/>
              </a:rPr>
              <a:t> for staff to react, this prevent potential incidents from occurring</a:t>
            </a:r>
            <a:endParaRPr sz="1200">
              <a:solidFill>
                <a:srgbClr val="474780"/>
              </a:solidFill>
              <a:latin typeface="Jost"/>
              <a:ea typeface="Jost"/>
              <a:cs typeface="Jost"/>
              <a:sym typeface="Jost"/>
            </a:endParaRPr>
          </a:p>
          <a:p>
            <a:pPr indent="0" lvl="0" marL="0" rtl="0" algn="l">
              <a:spcBef>
                <a:spcPts val="0"/>
              </a:spcBef>
              <a:spcAft>
                <a:spcPts val="0"/>
              </a:spcAft>
              <a:buClr>
                <a:schemeClr val="dk1"/>
              </a:buClr>
              <a:buSzPts val="1100"/>
              <a:buFont typeface="Arial"/>
              <a:buNone/>
            </a:pPr>
            <a:r>
              <a:rPr lang="en" sz="1200">
                <a:solidFill>
                  <a:srgbClr val="474780"/>
                </a:solidFill>
                <a:latin typeface="Jost"/>
                <a:ea typeface="Jost"/>
                <a:cs typeface="Jost"/>
                <a:sym typeface="Jost"/>
              </a:rPr>
              <a:t>-</a:t>
            </a:r>
            <a:r>
              <a:rPr b="1" lang="en" sz="1200">
                <a:solidFill>
                  <a:srgbClr val="474780"/>
                </a:solidFill>
                <a:latin typeface="Jost"/>
                <a:ea typeface="Jost"/>
                <a:cs typeface="Jost"/>
                <a:sym typeface="Jost"/>
              </a:rPr>
              <a:t>Error Reduction in visually cluttered places</a:t>
            </a:r>
            <a:r>
              <a:rPr lang="en" sz="1200">
                <a:solidFill>
                  <a:srgbClr val="474780"/>
                </a:solidFill>
                <a:latin typeface="Jost"/>
                <a:ea typeface="Jost"/>
                <a:cs typeface="Jost"/>
                <a:sym typeface="Jost"/>
              </a:rPr>
              <a:t>: Chance of error is high when staff are fatigued or if the environment is visually cluttered, thus automated alert system will be very helpful in this situation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68e87cc0b3_0_1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68e87cc0b3_0_1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268f051bd7e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268f051bd7e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u="sng">
                <a:solidFill>
                  <a:schemeClr val="dk1"/>
                </a:solidFill>
              </a:rPr>
              <a:t>Additional Info</a:t>
            </a:r>
            <a:endParaRPr b="1" sz="1000" u="sng">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Low Light Enhancement monitor the residents’ behaviors for both indoors and outdoors. This include if they are </a:t>
            </a:r>
            <a:r>
              <a:rPr lang="en" sz="1000">
                <a:solidFill>
                  <a:srgbClr val="0D0D0D"/>
                </a:solidFill>
              </a:rPr>
              <a:t>engaged in specific activities, moving in certain patterns, or exhibiting unusual behaviors. It aims to improve the visibility of the scene captured by the CCTV in low-light conditions, allowing for better detection and analysis of the residents’ behavior.</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rPr lang="en" sz="1000">
                <a:solidFill>
                  <a:schemeClr val="dk1"/>
                </a:solidFill>
              </a:rPr>
              <a:t>The feature was utilized using traditional image preprocessing techniques such as Gamma Correction and Brightness Correction to </a:t>
            </a:r>
            <a:r>
              <a:rPr lang="en" sz="1000">
                <a:solidFill>
                  <a:srgbClr val="0D0D0D"/>
                </a:solidFill>
              </a:rPr>
              <a:t>improve the visibility and quality of footages captured in low-light conditions. In the context of low light enhancement, gamma correction is applied to adjust the brightness and contrast of the video. By modifying the gamma value, it enhances the visibility of details in darker areas while preserving the overall video quality. On the other hand, Brightness correction techniques are applied to increase the overall brightness of the video, making it easier to see the details and improve visibility. (Especially in the dark environment)</a:t>
            </a:r>
            <a:endParaRPr sz="1000">
              <a:solidFill>
                <a:srgbClr val="0D0D0D"/>
              </a:solidFill>
            </a:endParaRPr>
          </a:p>
          <a:p>
            <a:pPr indent="0" lvl="0" marL="0" rtl="0" algn="l">
              <a:spcBef>
                <a:spcPts val="0"/>
              </a:spcBef>
              <a:spcAft>
                <a:spcPts val="0"/>
              </a:spcAft>
              <a:buNone/>
            </a:pPr>
            <a:r>
              <a:t/>
            </a:r>
            <a:endParaRPr sz="1000">
              <a:solidFill>
                <a:srgbClr val="0D0D0D"/>
              </a:solidFill>
            </a:endParaRPr>
          </a:p>
          <a:p>
            <a:pPr indent="0" lvl="0" marL="0" rtl="0" algn="l">
              <a:spcBef>
                <a:spcPts val="0"/>
              </a:spcBef>
              <a:spcAft>
                <a:spcPts val="0"/>
              </a:spcAft>
              <a:buNone/>
            </a:pPr>
            <a:r>
              <a:rPr lang="en" sz="1000">
                <a:solidFill>
                  <a:srgbClr val="0D0D0D"/>
                </a:solidFill>
              </a:rPr>
              <a:t>Low light enhancement is applied to the video feed within specified time ranges, where it switches on and off accordingly. For instance, outdoor areas have low light enhancement activated from 8pm to 7am, while indoor areas have it activated from 10pm to 6am. During unspecified times, no low light enhancement is applied. This scheduling ensures that indoor and outdoor areas remain adequately illuminated during the night. Clear footage is captured for caregivers to review any abnormalities in resident behavior during unsupervised loitering times.</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rPr lang="en" sz="1000">
                <a:solidFill>
                  <a:srgbClr val="0D0D0D"/>
                </a:solidFill>
              </a:rPr>
              <a:t>This feature was selected for several reasons. Low light enhancement plays a crucial role in enhancing visibility, ensuring that residents' movements and actions are clearly captured by CCTV cameras in low-light conditions. This aids in effectively monitoring their activities. Additionally, low light enhancement facilitates monitoring of frame feed changes during specified time ranges, enabling real-time observation of residents' behaviors. This allows caregivers to promptly address any identified potential risks or accidents, ensuring the safety and well-being of residents at all times. Furthermore, low light enhancement contributes to providing higher quality care to residents by leveraging their behavior patterns, enabling timely responses to emergencies, and overall improving support for residents' well-being.</a:t>
            </a:r>
            <a:endParaRPr sz="10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6971324cf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26971324cf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5890be305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5890be305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2692d9eba1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2692d9eba1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2692d9eba18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2692d9eba18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u="sng"/>
              <a:t>Additional Info</a:t>
            </a:r>
            <a:endParaRPr b="1" sz="1000" u="sng"/>
          </a:p>
          <a:p>
            <a:pPr indent="0" lvl="0" marL="0" rtl="0" algn="l">
              <a:spcBef>
                <a:spcPts val="0"/>
              </a:spcBef>
              <a:spcAft>
                <a:spcPts val="0"/>
              </a:spcAft>
              <a:buNone/>
            </a:pPr>
            <a:r>
              <a:rPr lang="en" sz="1000"/>
              <a:t>Azure Blob Storage serves as a cloud based storage where it allows users to store large amounts of unstructured data of various file types and extensions in the cloud. This include videos, images, musics, and many more.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To create an azure blob storage, it requires to first create an Azure AI Services in Microsoft Azure and a Storage account service where you would need to link the resource group to it. After the creation, you would need to navigate to the container section to add container which in this case is like adding a folder. The next step is to upload your CCTV footages into the container created. You can also download Microsoft Azure Storage Explorer, an application where you can view your created storage accounts, containers with files inside the folder, but you would need to sign in with your Azure account. This can help to reduce the time to navigate to Microsoft Azure to view it which requires a lot of navigation steps.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This feature was chosen because of several reasons. Azure Blob Storage provides a robust solution for media storage, allowing users to store recorded CCTV footages efficiently for media streaming or content delivery purposes, ensuring easy access and and distribution of video contents. With Azure Blob Storage, users will have the capability to securely store backups of critical data and archival data for long-term retention. This ensures that important information is readily accessible and when needed, providing a peace of mind. Azure Blob Storage also plays a crucial role in disaster recovery strategy. If the primary region of the software used to store the CCTV footages has corrupted, Azure Blob Storage came into place as a secondary region where user are still able to have a backup copy of the lost information. This redundancy and failover capability helps users to mitigate the potential risks and maintain business continuity even during </a:t>
            </a:r>
            <a:r>
              <a:rPr lang="en" sz="1000"/>
              <a:t>unforeseen</a:t>
            </a:r>
            <a:r>
              <a:rPr lang="en" sz="1000"/>
              <a:t> </a:t>
            </a:r>
            <a:r>
              <a:rPr lang="en" sz="1000"/>
              <a:t>circumstances.</a:t>
            </a:r>
            <a:endParaRPr sz="10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268e87cc0b3_0_1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268e87cc0b3_0_1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26948fe8edd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26948fe8edd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6948fe8edd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26948fe8edd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26948fe8edd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26948fe8edd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u="sng">
                <a:solidFill>
                  <a:srgbClr val="0D0D0D"/>
                </a:solidFill>
              </a:rPr>
              <a:t>Additional Info:</a:t>
            </a:r>
            <a:endParaRPr b="1" sz="1000" u="sng">
              <a:solidFill>
                <a:srgbClr val="0D0D0D"/>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0D0D0D"/>
                </a:solidFill>
              </a:rPr>
              <a:t>Azure Functions</a:t>
            </a:r>
            <a:endParaRPr sz="1000">
              <a:solidFill>
                <a:srgbClr val="0D0D0D"/>
              </a:solidFill>
            </a:endParaRPr>
          </a:p>
          <a:p>
            <a:pPr indent="0" lvl="0" marL="0" rtl="0" algn="l">
              <a:lnSpc>
                <a:spcPct val="115000"/>
              </a:lnSpc>
              <a:spcBef>
                <a:spcPts val="0"/>
              </a:spcBef>
              <a:spcAft>
                <a:spcPts val="0"/>
              </a:spcAft>
              <a:buClr>
                <a:schemeClr val="dk1"/>
              </a:buClr>
              <a:buSzPts val="1100"/>
              <a:buFont typeface="Arial"/>
              <a:buNone/>
            </a:pPr>
            <a:r>
              <a:rPr b="1" lang="en" sz="1000">
                <a:solidFill>
                  <a:srgbClr val="0D0D0D"/>
                </a:solidFill>
              </a:rPr>
              <a:t>Real-time Response to Security Events:</a:t>
            </a:r>
            <a:r>
              <a:rPr lang="en" sz="1000">
                <a:solidFill>
                  <a:srgbClr val="0D0D0D"/>
                </a:solidFill>
              </a:rPr>
              <a:t> Immediately respond to potential security threats or unauthorized actions. For example, functions will be triggered whenever a sensitive file is created, deleted, or modified. Then they can log the event and alert the administrators about the issues or take appropriate actions.</a:t>
            </a:r>
            <a:endParaRPr sz="10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2691c59fb5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2691c59fb5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268e87cc0b3_0_1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268e87cc0b3_0_1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268e87cc0b3_0_1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268e87cc0b3_0_1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Brief introduction here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68e87cc0b3_0_1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68e87cc0b3_0_1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e4d4049e52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1e4d4049e52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68e87cc0b3_0_1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68e87cc0b3_0_1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6948fe8ed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6948fe8ed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26948fe8edd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26948fe8edd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a:t>
            </a:r>
            <a:r>
              <a:rPr lang="en" sz="1200">
                <a:solidFill>
                  <a:schemeClr val="dk1"/>
                </a:solidFill>
              </a:rPr>
              <a:t>objective is to establish a seamless connection between laptops and the CCTV system, enabling efficient access and real-time monitoring of residents' behaviors by caregivers to enhance overall safety and responsiveness.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68e87cc0b3_0_1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68e87cc0b3_0_1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50000"/>
          </a:blip>
          <a:srcRect b="7806" l="0" r="0" t="7798"/>
          <a:stretch/>
        </p:blipFill>
        <p:spPr>
          <a:xfrm>
            <a:off x="0" y="0"/>
            <a:ext cx="9144003" cy="5143501"/>
          </a:xfrm>
          <a:prstGeom prst="rect">
            <a:avLst/>
          </a:prstGeom>
          <a:noFill/>
          <a:ln>
            <a:noFill/>
          </a:ln>
        </p:spPr>
      </p:pic>
      <p:sp>
        <p:nvSpPr>
          <p:cNvPr id="10" name="Google Shape;10;p2"/>
          <p:cNvSpPr txBox="1"/>
          <p:nvPr>
            <p:ph type="ctrTitle"/>
          </p:nvPr>
        </p:nvSpPr>
        <p:spPr>
          <a:xfrm>
            <a:off x="713225" y="1179700"/>
            <a:ext cx="5259900" cy="17760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3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713225" y="3003075"/>
            <a:ext cx="4338300" cy="3261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grpSp>
        <p:nvGrpSpPr>
          <p:cNvPr id="12" name="Google Shape;12;p2"/>
          <p:cNvGrpSpPr/>
          <p:nvPr/>
        </p:nvGrpSpPr>
        <p:grpSpPr>
          <a:xfrm>
            <a:off x="8069386" y="190427"/>
            <a:ext cx="742674" cy="1013412"/>
            <a:chOff x="8069386" y="190427"/>
            <a:chExt cx="742674" cy="1013412"/>
          </a:xfrm>
        </p:grpSpPr>
        <p:sp>
          <p:nvSpPr>
            <p:cNvPr id="13" name="Google Shape;13;p2"/>
            <p:cNvSpPr/>
            <p:nvPr/>
          </p:nvSpPr>
          <p:spPr>
            <a:xfrm rot="924788">
              <a:off x="8122385" y="230536"/>
              <a:ext cx="362425" cy="447867"/>
            </a:xfrm>
            <a:custGeom>
              <a:rect b="b" l="l" r="r" t="t"/>
              <a:pathLst>
                <a:path extrusionOk="0" h="24280" w="19648">
                  <a:moveTo>
                    <a:pt x="10458" y="1"/>
                  </a:moveTo>
                  <a:cubicBezTo>
                    <a:pt x="9044" y="1"/>
                    <a:pt x="7472" y="447"/>
                    <a:pt x="5818" y="1333"/>
                  </a:cubicBezTo>
                  <a:cubicBezTo>
                    <a:pt x="1307" y="3707"/>
                    <a:pt x="1" y="7863"/>
                    <a:pt x="2432" y="12493"/>
                  </a:cubicBezTo>
                  <a:lnTo>
                    <a:pt x="6768" y="10237"/>
                  </a:lnTo>
                  <a:cubicBezTo>
                    <a:pt x="5818" y="8281"/>
                    <a:pt x="6113" y="6975"/>
                    <a:pt x="7656" y="6144"/>
                  </a:cubicBezTo>
                  <a:cubicBezTo>
                    <a:pt x="8208" y="5844"/>
                    <a:pt x="8716" y="5687"/>
                    <a:pt x="9173" y="5687"/>
                  </a:cubicBezTo>
                  <a:cubicBezTo>
                    <a:pt x="9894" y="5687"/>
                    <a:pt x="10487" y="6078"/>
                    <a:pt x="10923" y="6913"/>
                  </a:cubicBezTo>
                  <a:cubicBezTo>
                    <a:pt x="12524" y="9943"/>
                    <a:pt x="8786" y="12255"/>
                    <a:pt x="11337" y="17123"/>
                  </a:cubicBezTo>
                  <a:lnTo>
                    <a:pt x="15554" y="14867"/>
                  </a:lnTo>
                  <a:cubicBezTo>
                    <a:pt x="13592" y="11187"/>
                    <a:pt x="18104" y="7981"/>
                    <a:pt x="15611" y="3232"/>
                  </a:cubicBezTo>
                  <a:cubicBezTo>
                    <a:pt x="14457" y="1069"/>
                    <a:pt x="12646" y="1"/>
                    <a:pt x="10458" y="1"/>
                  </a:cubicBezTo>
                  <a:close/>
                  <a:moveTo>
                    <a:pt x="16178" y="18029"/>
                  </a:moveTo>
                  <a:cubicBezTo>
                    <a:pt x="15677" y="18029"/>
                    <a:pt x="15159" y="18161"/>
                    <a:pt x="14661" y="18429"/>
                  </a:cubicBezTo>
                  <a:cubicBezTo>
                    <a:pt x="13060" y="19260"/>
                    <a:pt x="12586" y="20984"/>
                    <a:pt x="13417" y="22585"/>
                  </a:cubicBezTo>
                  <a:cubicBezTo>
                    <a:pt x="13986" y="23683"/>
                    <a:pt x="14971" y="24279"/>
                    <a:pt x="16050" y="24279"/>
                  </a:cubicBezTo>
                  <a:cubicBezTo>
                    <a:pt x="16548" y="24279"/>
                    <a:pt x="17066" y="24153"/>
                    <a:pt x="17572" y="23891"/>
                  </a:cubicBezTo>
                  <a:cubicBezTo>
                    <a:pt x="19115" y="23059"/>
                    <a:pt x="19647" y="21340"/>
                    <a:pt x="18816" y="19735"/>
                  </a:cubicBezTo>
                  <a:cubicBezTo>
                    <a:pt x="18215" y="18610"/>
                    <a:pt x="17231" y="18029"/>
                    <a:pt x="16178" y="1802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590837" y="877614"/>
              <a:ext cx="221222" cy="326226"/>
            </a:xfrm>
            <a:custGeom>
              <a:rect b="b" l="l" r="r" t="t"/>
              <a:pathLst>
                <a:path extrusionOk="0" h="17684" w="11992">
                  <a:moveTo>
                    <a:pt x="5288" y="1"/>
                  </a:moveTo>
                  <a:cubicBezTo>
                    <a:pt x="2688" y="1"/>
                    <a:pt x="782" y="1565"/>
                    <a:pt x="0" y="4495"/>
                  </a:cubicBezTo>
                  <a:lnTo>
                    <a:pt x="3381" y="5326"/>
                  </a:lnTo>
                  <a:cubicBezTo>
                    <a:pt x="3678" y="4139"/>
                    <a:pt x="4305" y="3529"/>
                    <a:pt x="5193" y="3529"/>
                  </a:cubicBezTo>
                  <a:cubicBezTo>
                    <a:pt x="5370" y="3529"/>
                    <a:pt x="5558" y="3553"/>
                    <a:pt x="5756" y="3602"/>
                  </a:cubicBezTo>
                  <a:cubicBezTo>
                    <a:pt x="6824" y="3901"/>
                    <a:pt x="7361" y="4495"/>
                    <a:pt x="7124" y="5564"/>
                  </a:cubicBezTo>
                  <a:cubicBezTo>
                    <a:pt x="6530" y="7876"/>
                    <a:pt x="3443" y="7344"/>
                    <a:pt x="2493" y="11144"/>
                  </a:cubicBezTo>
                  <a:lnTo>
                    <a:pt x="5756" y="11913"/>
                  </a:lnTo>
                  <a:cubicBezTo>
                    <a:pt x="6468" y="9064"/>
                    <a:pt x="10386" y="9538"/>
                    <a:pt x="11279" y="5858"/>
                  </a:cubicBezTo>
                  <a:cubicBezTo>
                    <a:pt x="11991" y="3127"/>
                    <a:pt x="10329" y="1052"/>
                    <a:pt x="7062" y="221"/>
                  </a:cubicBezTo>
                  <a:cubicBezTo>
                    <a:pt x="6441" y="74"/>
                    <a:pt x="5848" y="1"/>
                    <a:pt x="5288" y="1"/>
                  </a:cubicBezTo>
                  <a:close/>
                  <a:moveTo>
                    <a:pt x="2997" y="13323"/>
                  </a:moveTo>
                  <a:cubicBezTo>
                    <a:pt x="2031" y="13323"/>
                    <a:pt x="1255" y="13908"/>
                    <a:pt x="1007" y="14943"/>
                  </a:cubicBezTo>
                  <a:cubicBezTo>
                    <a:pt x="713" y="16187"/>
                    <a:pt x="1306" y="17317"/>
                    <a:pt x="2550" y="17612"/>
                  </a:cubicBezTo>
                  <a:cubicBezTo>
                    <a:pt x="2752" y="17660"/>
                    <a:pt x="2950" y="17684"/>
                    <a:pt x="3140" y="17684"/>
                  </a:cubicBezTo>
                  <a:cubicBezTo>
                    <a:pt x="4125" y="17684"/>
                    <a:pt x="4916" y="17054"/>
                    <a:pt x="5162" y="16011"/>
                  </a:cubicBezTo>
                  <a:cubicBezTo>
                    <a:pt x="5519" y="14762"/>
                    <a:pt x="4806" y="13694"/>
                    <a:pt x="3619" y="13399"/>
                  </a:cubicBezTo>
                  <a:cubicBezTo>
                    <a:pt x="3406" y="13348"/>
                    <a:pt x="3197" y="13323"/>
                    <a:pt x="2997" y="133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 name="Google Shape;15;p2"/>
          <p:cNvCxnSpPr/>
          <p:nvPr/>
        </p:nvCxnSpPr>
        <p:spPr>
          <a:xfrm rot="10800000">
            <a:off x="75" y="4895850"/>
            <a:ext cx="59073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2" name="Shape 112"/>
        <p:cNvGrpSpPr/>
        <p:nvPr/>
      </p:nvGrpSpPr>
      <p:grpSpPr>
        <a:xfrm>
          <a:off x="0" y="0"/>
          <a:ext cx="0" cy="0"/>
          <a:chOff x="0" y="0"/>
          <a:chExt cx="0" cy="0"/>
        </a:xfrm>
      </p:grpSpPr>
      <p:pic>
        <p:nvPicPr>
          <p:cNvPr id="113" name="Google Shape;113;p11"/>
          <p:cNvPicPr preferRelativeResize="0"/>
          <p:nvPr/>
        </p:nvPicPr>
        <p:blipFill rotWithShape="1">
          <a:blip r:embed="rId2">
            <a:alphaModFix amt="50000"/>
          </a:blip>
          <a:srcRect b="7806" l="0" r="0" t="7798"/>
          <a:stretch/>
        </p:blipFill>
        <p:spPr>
          <a:xfrm>
            <a:off x="0" y="0"/>
            <a:ext cx="9144003" cy="5143501"/>
          </a:xfrm>
          <a:prstGeom prst="rect">
            <a:avLst/>
          </a:prstGeom>
          <a:noFill/>
          <a:ln>
            <a:noFill/>
          </a:ln>
        </p:spPr>
      </p:pic>
      <p:sp>
        <p:nvSpPr>
          <p:cNvPr id="114" name="Google Shape;114;p11"/>
          <p:cNvSpPr txBox="1"/>
          <p:nvPr>
            <p:ph hasCustomPrompt="1" type="title"/>
          </p:nvPr>
        </p:nvSpPr>
        <p:spPr>
          <a:xfrm>
            <a:off x="3897475" y="1635125"/>
            <a:ext cx="4404600" cy="14187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5" name="Google Shape;115;p11"/>
          <p:cNvSpPr txBox="1"/>
          <p:nvPr>
            <p:ph idx="1" type="subTitle"/>
          </p:nvPr>
        </p:nvSpPr>
        <p:spPr>
          <a:xfrm>
            <a:off x="3897475" y="3053800"/>
            <a:ext cx="4404600" cy="3291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1600"/>
              </a:spcBef>
              <a:spcAft>
                <a:spcPts val="0"/>
              </a:spcAft>
              <a:buClr>
                <a:schemeClr val="lt1"/>
              </a:buClr>
              <a:buSzPts val="1600"/>
              <a:buNone/>
              <a:defRPr sz="1600">
                <a:solidFill>
                  <a:schemeClr val="lt1"/>
                </a:solidFill>
              </a:defRPr>
            </a:lvl3pPr>
            <a:lvl4pPr lvl="3" rtl="0" algn="ctr">
              <a:lnSpc>
                <a:spcPct val="100000"/>
              </a:lnSpc>
              <a:spcBef>
                <a:spcPts val="1600"/>
              </a:spcBef>
              <a:spcAft>
                <a:spcPts val="0"/>
              </a:spcAft>
              <a:buClr>
                <a:schemeClr val="lt1"/>
              </a:buClr>
              <a:buSzPts val="1600"/>
              <a:buNone/>
              <a:defRPr sz="1600">
                <a:solidFill>
                  <a:schemeClr val="lt1"/>
                </a:solidFill>
              </a:defRPr>
            </a:lvl4pPr>
            <a:lvl5pPr lvl="4" rtl="0" algn="ctr">
              <a:lnSpc>
                <a:spcPct val="100000"/>
              </a:lnSpc>
              <a:spcBef>
                <a:spcPts val="1600"/>
              </a:spcBef>
              <a:spcAft>
                <a:spcPts val="0"/>
              </a:spcAft>
              <a:buClr>
                <a:schemeClr val="lt1"/>
              </a:buClr>
              <a:buSzPts val="1600"/>
              <a:buNone/>
              <a:defRPr sz="1600">
                <a:solidFill>
                  <a:schemeClr val="lt1"/>
                </a:solidFill>
              </a:defRPr>
            </a:lvl5pPr>
            <a:lvl6pPr lvl="5" rtl="0" algn="ctr">
              <a:lnSpc>
                <a:spcPct val="100000"/>
              </a:lnSpc>
              <a:spcBef>
                <a:spcPts val="1600"/>
              </a:spcBef>
              <a:spcAft>
                <a:spcPts val="0"/>
              </a:spcAft>
              <a:buClr>
                <a:schemeClr val="lt1"/>
              </a:buClr>
              <a:buSzPts val="1600"/>
              <a:buNone/>
              <a:defRPr sz="1600">
                <a:solidFill>
                  <a:schemeClr val="lt1"/>
                </a:solidFill>
              </a:defRPr>
            </a:lvl6pPr>
            <a:lvl7pPr lvl="6" rtl="0" algn="ctr">
              <a:lnSpc>
                <a:spcPct val="100000"/>
              </a:lnSpc>
              <a:spcBef>
                <a:spcPts val="1600"/>
              </a:spcBef>
              <a:spcAft>
                <a:spcPts val="0"/>
              </a:spcAft>
              <a:buClr>
                <a:schemeClr val="lt1"/>
              </a:buClr>
              <a:buSzPts val="1600"/>
              <a:buNone/>
              <a:defRPr sz="1600">
                <a:solidFill>
                  <a:schemeClr val="lt1"/>
                </a:solidFill>
              </a:defRPr>
            </a:lvl7pPr>
            <a:lvl8pPr lvl="7" rtl="0" algn="ctr">
              <a:lnSpc>
                <a:spcPct val="100000"/>
              </a:lnSpc>
              <a:spcBef>
                <a:spcPts val="1600"/>
              </a:spcBef>
              <a:spcAft>
                <a:spcPts val="0"/>
              </a:spcAft>
              <a:buClr>
                <a:schemeClr val="lt1"/>
              </a:buClr>
              <a:buSzPts val="1600"/>
              <a:buNone/>
              <a:defRPr sz="1600">
                <a:solidFill>
                  <a:schemeClr val="lt1"/>
                </a:solidFill>
              </a:defRPr>
            </a:lvl8pPr>
            <a:lvl9pPr lvl="8" rtl="0" algn="ctr">
              <a:lnSpc>
                <a:spcPct val="100000"/>
              </a:lnSpc>
              <a:spcBef>
                <a:spcPts val="1600"/>
              </a:spcBef>
              <a:spcAft>
                <a:spcPts val="1600"/>
              </a:spcAft>
              <a:buClr>
                <a:schemeClr val="lt1"/>
              </a:buClr>
              <a:buSzPts val="1600"/>
              <a:buNone/>
              <a:defRPr sz="1600">
                <a:solidFill>
                  <a:schemeClr val="lt1"/>
                </a:solidFill>
              </a:defRPr>
            </a:lvl9pPr>
          </a:lstStyle>
          <a:p/>
        </p:txBody>
      </p:sp>
      <p:cxnSp>
        <p:nvCxnSpPr>
          <p:cNvPr id="116" name="Google Shape;116;p11"/>
          <p:cNvCxnSpPr/>
          <p:nvPr/>
        </p:nvCxnSpPr>
        <p:spPr>
          <a:xfrm rot="10800000">
            <a:off x="3386950" y="4895850"/>
            <a:ext cx="5758500" cy="0"/>
          </a:xfrm>
          <a:prstGeom prst="straightConnector1">
            <a:avLst/>
          </a:prstGeom>
          <a:noFill/>
          <a:ln cap="flat" cmpd="sng" w="9525">
            <a:solidFill>
              <a:schemeClr val="lt1"/>
            </a:solidFill>
            <a:prstDash val="solid"/>
            <a:round/>
            <a:headEnd len="med" w="med" type="none"/>
            <a:tailEnd len="med" w="med" type="none"/>
          </a:ln>
        </p:spPr>
      </p:cxnSp>
      <p:grpSp>
        <p:nvGrpSpPr>
          <p:cNvPr id="117" name="Google Shape;117;p11"/>
          <p:cNvGrpSpPr/>
          <p:nvPr/>
        </p:nvGrpSpPr>
        <p:grpSpPr>
          <a:xfrm>
            <a:off x="8591384" y="210713"/>
            <a:ext cx="356206" cy="574599"/>
            <a:chOff x="2033963" y="2428275"/>
            <a:chExt cx="340443" cy="549225"/>
          </a:xfrm>
        </p:grpSpPr>
        <p:sp>
          <p:nvSpPr>
            <p:cNvPr id="118" name="Google Shape;118;p11"/>
            <p:cNvSpPr/>
            <p:nvPr/>
          </p:nvSpPr>
          <p:spPr>
            <a:xfrm>
              <a:off x="2084563" y="2428275"/>
              <a:ext cx="239250" cy="183100"/>
            </a:xfrm>
            <a:custGeom>
              <a:rect b="b" l="l" r="r" t="t"/>
              <a:pathLst>
                <a:path extrusionOk="0" h="7324" w="9570">
                  <a:moveTo>
                    <a:pt x="1732" y="1"/>
                  </a:moveTo>
                  <a:lnTo>
                    <a:pt x="1" y="7323"/>
                  </a:lnTo>
                  <a:lnTo>
                    <a:pt x="1" y="7323"/>
                  </a:lnTo>
                  <a:lnTo>
                    <a:pt x="1414" y="6296"/>
                  </a:lnTo>
                  <a:cubicBezTo>
                    <a:pt x="2377" y="5589"/>
                    <a:pt x="3581" y="5236"/>
                    <a:pt x="4785" y="5236"/>
                  </a:cubicBezTo>
                  <a:cubicBezTo>
                    <a:pt x="5989" y="5236"/>
                    <a:pt x="7192" y="5589"/>
                    <a:pt x="8156" y="6296"/>
                  </a:cubicBezTo>
                  <a:lnTo>
                    <a:pt x="9569" y="7323"/>
                  </a:lnTo>
                  <a:lnTo>
                    <a:pt x="9569" y="7323"/>
                  </a:lnTo>
                  <a:lnTo>
                    <a:pt x="78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a:off x="2084563" y="2794400"/>
              <a:ext cx="239250" cy="183100"/>
            </a:xfrm>
            <a:custGeom>
              <a:rect b="b" l="l" r="r" t="t"/>
              <a:pathLst>
                <a:path extrusionOk="0" h="7324" w="9570">
                  <a:moveTo>
                    <a:pt x="1" y="1"/>
                  </a:moveTo>
                  <a:lnTo>
                    <a:pt x="1732" y="7324"/>
                  </a:lnTo>
                  <a:lnTo>
                    <a:pt x="7837" y="7324"/>
                  </a:lnTo>
                  <a:lnTo>
                    <a:pt x="9569" y="1"/>
                  </a:lnTo>
                  <a:lnTo>
                    <a:pt x="8156" y="1029"/>
                  </a:lnTo>
                  <a:cubicBezTo>
                    <a:pt x="7173" y="1760"/>
                    <a:pt x="5986" y="2114"/>
                    <a:pt x="4803" y="2114"/>
                  </a:cubicBezTo>
                  <a:cubicBezTo>
                    <a:pt x="3593" y="2114"/>
                    <a:pt x="2388" y="1743"/>
                    <a:pt x="1414" y="1029"/>
                  </a:cubicBez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a:off x="2157224" y="2610510"/>
              <a:ext cx="93925" cy="123259"/>
            </a:xfrm>
            <a:custGeom>
              <a:rect b="b" l="l" r="r" t="t"/>
              <a:pathLst>
                <a:path extrusionOk="0" h="5139" w="3916">
                  <a:moveTo>
                    <a:pt x="1927" y="0"/>
                  </a:moveTo>
                  <a:cubicBezTo>
                    <a:pt x="899" y="0"/>
                    <a:pt x="0" y="899"/>
                    <a:pt x="0" y="1927"/>
                  </a:cubicBezTo>
                  <a:lnTo>
                    <a:pt x="1285" y="1927"/>
                  </a:lnTo>
                  <a:cubicBezTo>
                    <a:pt x="1285" y="1603"/>
                    <a:pt x="1603" y="1285"/>
                    <a:pt x="1927" y="1285"/>
                  </a:cubicBezTo>
                  <a:cubicBezTo>
                    <a:pt x="2312" y="1285"/>
                    <a:pt x="2569" y="1603"/>
                    <a:pt x="2569" y="1927"/>
                  </a:cubicBezTo>
                  <a:cubicBezTo>
                    <a:pt x="2569" y="2117"/>
                    <a:pt x="2503" y="2313"/>
                    <a:pt x="2312" y="2441"/>
                  </a:cubicBezTo>
                  <a:cubicBezTo>
                    <a:pt x="2312" y="2503"/>
                    <a:pt x="2184" y="2570"/>
                    <a:pt x="1927" y="2826"/>
                  </a:cubicBezTo>
                  <a:cubicBezTo>
                    <a:pt x="1542" y="3274"/>
                    <a:pt x="1285" y="3854"/>
                    <a:pt x="1285" y="4497"/>
                  </a:cubicBezTo>
                  <a:lnTo>
                    <a:pt x="1285" y="5139"/>
                  </a:lnTo>
                  <a:lnTo>
                    <a:pt x="2569" y="5139"/>
                  </a:lnTo>
                  <a:lnTo>
                    <a:pt x="2569" y="4497"/>
                  </a:lnTo>
                  <a:cubicBezTo>
                    <a:pt x="2569" y="4111"/>
                    <a:pt x="2760" y="3726"/>
                    <a:pt x="3083" y="3469"/>
                  </a:cubicBezTo>
                  <a:cubicBezTo>
                    <a:pt x="3597" y="3145"/>
                    <a:pt x="3916" y="2570"/>
                    <a:pt x="3916" y="1927"/>
                  </a:cubicBezTo>
                  <a:cubicBezTo>
                    <a:pt x="3916" y="899"/>
                    <a:pt x="3016" y="0"/>
                    <a:pt x="19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a:off x="2188021" y="2764569"/>
              <a:ext cx="30845" cy="30845"/>
            </a:xfrm>
            <a:custGeom>
              <a:rect b="b" l="l" r="r" t="t"/>
              <a:pathLst>
                <a:path extrusionOk="0" h="1286" w="1286">
                  <a:moveTo>
                    <a:pt x="1" y="1"/>
                  </a:moveTo>
                  <a:lnTo>
                    <a:pt x="1" y="1285"/>
                  </a:lnTo>
                  <a:lnTo>
                    <a:pt x="1285" y="1285"/>
                  </a:lnTo>
                  <a:lnTo>
                    <a:pt x="12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a:off x="2033963" y="2533469"/>
              <a:ext cx="340443" cy="338956"/>
            </a:xfrm>
            <a:custGeom>
              <a:rect b="b" l="l" r="r" t="t"/>
              <a:pathLst>
                <a:path extrusionOk="0" h="14132" w="14194">
                  <a:moveTo>
                    <a:pt x="7708" y="1347"/>
                  </a:moveTo>
                  <a:cubicBezTo>
                    <a:pt x="10406" y="1604"/>
                    <a:pt x="12523" y="3788"/>
                    <a:pt x="12847" y="6424"/>
                  </a:cubicBezTo>
                  <a:lnTo>
                    <a:pt x="11624" y="6424"/>
                  </a:lnTo>
                  <a:lnTo>
                    <a:pt x="11624" y="7709"/>
                  </a:lnTo>
                  <a:lnTo>
                    <a:pt x="12847" y="7709"/>
                  </a:lnTo>
                  <a:cubicBezTo>
                    <a:pt x="12523" y="10406"/>
                    <a:pt x="10406" y="12524"/>
                    <a:pt x="7708" y="12847"/>
                  </a:cubicBezTo>
                  <a:lnTo>
                    <a:pt x="7708" y="11563"/>
                  </a:lnTo>
                  <a:lnTo>
                    <a:pt x="6424" y="11563"/>
                  </a:lnTo>
                  <a:lnTo>
                    <a:pt x="6424" y="12847"/>
                  </a:lnTo>
                  <a:cubicBezTo>
                    <a:pt x="3788" y="12524"/>
                    <a:pt x="1670" y="10406"/>
                    <a:pt x="1347" y="7709"/>
                  </a:cubicBezTo>
                  <a:lnTo>
                    <a:pt x="2570" y="7709"/>
                  </a:lnTo>
                  <a:lnTo>
                    <a:pt x="2570" y="6424"/>
                  </a:lnTo>
                  <a:lnTo>
                    <a:pt x="1347" y="6424"/>
                  </a:lnTo>
                  <a:cubicBezTo>
                    <a:pt x="1670" y="3788"/>
                    <a:pt x="3788" y="1604"/>
                    <a:pt x="6424" y="1347"/>
                  </a:cubicBezTo>
                  <a:lnTo>
                    <a:pt x="6424" y="2570"/>
                  </a:lnTo>
                  <a:lnTo>
                    <a:pt x="7708" y="2570"/>
                  </a:lnTo>
                  <a:lnTo>
                    <a:pt x="7708" y="1347"/>
                  </a:lnTo>
                  <a:close/>
                  <a:moveTo>
                    <a:pt x="7066" y="0"/>
                  </a:moveTo>
                  <a:cubicBezTo>
                    <a:pt x="3212" y="0"/>
                    <a:pt x="0" y="3212"/>
                    <a:pt x="0" y="7066"/>
                  </a:cubicBezTo>
                  <a:cubicBezTo>
                    <a:pt x="0" y="10982"/>
                    <a:pt x="3212" y="14132"/>
                    <a:pt x="7066" y="14132"/>
                  </a:cubicBezTo>
                  <a:cubicBezTo>
                    <a:pt x="10982" y="14132"/>
                    <a:pt x="14193" y="10982"/>
                    <a:pt x="14193" y="7066"/>
                  </a:cubicBezTo>
                  <a:cubicBezTo>
                    <a:pt x="14193" y="3212"/>
                    <a:pt x="10982" y="0"/>
                    <a:pt x="70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23" name="Shape 12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24" name="Shape 124"/>
        <p:cNvGrpSpPr/>
        <p:nvPr/>
      </p:nvGrpSpPr>
      <p:grpSpPr>
        <a:xfrm>
          <a:off x="0" y="0"/>
          <a:ext cx="0" cy="0"/>
          <a:chOff x="0" y="0"/>
          <a:chExt cx="0" cy="0"/>
        </a:xfrm>
      </p:grpSpPr>
      <p:pic>
        <p:nvPicPr>
          <p:cNvPr id="125" name="Google Shape;125;p13"/>
          <p:cNvPicPr preferRelativeResize="0"/>
          <p:nvPr/>
        </p:nvPicPr>
        <p:blipFill rotWithShape="1">
          <a:blip r:embed="rId2">
            <a:alphaModFix amt="50000"/>
          </a:blip>
          <a:srcRect b="7806" l="0" r="0" t="7798"/>
          <a:stretch/>
        </p:blipFill>
        <p:spPr>
          <a:xfrm>
            <a:off x="0" y="0"/>
            <a:ext cx="9144003" cy="5143501"/>
          </a:xfrm>
          <a:prstGeom prst="rect">
            <a:avLst/>
          </a:prstGeom>
          <a:noFill/>
          <a:ln>
            <a:noFill/>
          </a:ln>
        </p:spPr>
      </p:pic>
      <p:sp>
        <p:nvSpPr>
          <p:cNvPr id="126" name="Google Shape;126;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7" name="Google Shape;127;p13"/>
          <p:cNvSpPr txBox="1"/>
          <p:nvPr>
            <p:ph idx="1" type="subTitle"/>
          </p:nvPr>
        </p:nvSpPr>
        <p:spPr>
          <a:xfrm>
            <a:off x="720000" y="2275763"/>
            <a:ext cx="2977500" cy="54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8" name="Google Shape;128;p13"/>
          <p:cNvSpPr txBox="1"/>
          <p:nvPr>
            <p:ph idx="2" type="subTitle"/>
          </p:nvPr>
        </p:nvSpPr>
        <p:spPr>
          <a:xfrm>
            <a:off x="720000" y="3893337"/>
            <a:ext cx="2977500" cy="54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9" name="Google Shape;129;p13"/>
          <p:cNvSpPr txBox="1"/>
          <p:nvPr>
            <p:ph idx="3" type="subTitle"/>
          </p:nvPr>
        </p:nvSpPr>
        <p:spPr>
          <a:xfrm>
            <a:off x="4166875" y="2275763"/>
            <a:ext cx="2977500" cy="54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0" name="Google Shape;130;p13"/>
          <p:cNvSpPr txBox="1"/>
          <p:nvPr>
            <p:ph idx="4" type="subTitle"/>
          </p:nvPr>
        </p:nvSpPr>
        <p:spPr>
          <a:xfrm>
            <a:off x="4166875" y="3893337"/>
            <a:ext cx="2977500" cy="54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1" name="Google Shape;131;p13"/>
          <p:cNvSpPr txBox="1"/>
          <p:nvPr>
            <p:ph hasCustomPrompt="1" idx="5" type="title"/>
          </p:nvPr>
        </p:nvSpPr>
        <p:spPr>
          <a:xfrm>
            <a:off x="818402" y="1419433"/>
            <a:ext cx="734700" cy="4476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p:nvPr>
            <p:ph hasCustomPrompt="1" idx="6" type="title"/>
          </p:nvPr>
        </p:nvSpPr>
        <p:spPr>
          <a:xfrm>
            <a:off x="818402" y="3057154"/>
            <a:ext cx="734700" cy="4476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3" name="Google Shape;133;p13"/>
          <p:cNvSpPr txBox="1"/>
          <p:nvPr>
            <p:ph hasCustomPrompt="1" idx="7" type="title"/>
          </p:nvPr>
        </p:nvSpPr>
        <p:spPr>
          <a:xfrm>
            <a:off x="4265277" y="1419433"/>
            <a:ext cx="734700" cy="4476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4" name="Google Shape;134;p13"/>
          <p:cNvSpPr txBox="1"/>
          <p:nvPr>
            <p:ph hasCustomPrompt="1" idx="8" type="title"/>
          </p:nvPr>
        </p:nvSpPr>
        <p:spPr>
          <a:xfrm>
            <a:off x="4265277" y="3057154"/>
            <a:ext cx="734700" cy="4476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13"/>
          <p:cNvSpPr txBox="1"/>
          <p:nvPr>
            <p:ph idx="9" type="subTitle"/>
          </p:nvPr>
        </p:nvSpPr>
        <p:spPr>
          <a:xfrm>
            <a:off x="4166875" y="1943225"/>
            <a:ext cx="29775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2pPr>
            <a:lvl3pPr lvl="2"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3pPr>
            <a:lvl4pPr lvl="3"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4pPr>
            <a:lvl5pPr lvl="4"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5pPr>
            <a:lvl6pPr lvl="5"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6pPr>
            <a:lvl7pPr lvl="6"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7pPr>
            <a:lvl8pPr lvl="7"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8pPr>
            <a:lvl9pPr lvl="8"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9pPr>
          </a:lstStyle>
          <a:p/>
        </p:txBody>
      </p:sp>
      <p:sp>
        <p:nvSpPr>
          <p:cNvPr id="136" name="Google Shape;136;p13"/>
          <p:cNvSpPr txBox="1"/>
          <p:nvPr>
            <p:ph idx="13" type="subTitle"/>
          </p:nvPr>
        </p:nvSpPr>
        <p:spPr>
          <a:xfrm>
            <a:off x="720000" y="1943225"/>
            <a:ext cx="29775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2pPr>
            <a:lvl3pPr lvl="2"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3pPr>
            <a:lvl4pPr lvl="3"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4pPr>
            <a:lvl5pPr lvl="4"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5pPr>
            <a:lvl6pPr lvl="5"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6pPr>
            <a:lvl7pPr lvl="6"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7pPr>
            <a:lvl8pPr lvl="7"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8pPr>
            <a:lvl9pPr lvl="8"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9pPr>
          </a:lstStyle>
          <a:p/>
        </p:txBody>
      </p:sp>
      <p:sp>
        <p:nvSpPr>
          <p:cNvPr id="137" name="Google Shape;137;p13"/>
          <p:cNvSpPr txBox="1"/>
          <p:nvPr>
            <p:ph idx="14" type="subTitle"/>
          </p:nvPr>
        </p:nvSpPr>
        <p:spPr>
          <a:xfrm>
            <a:off x="720000" y="3592001"/>
            <a:ext cx="29775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2pPr>
            <a:lvl3pPr lvl="2"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3pPr>
            <a:lvl4pPr lvl="3"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4pPr>
            <a:lvl5pPr lvl="4"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5pPr>
            <a:lvl6pPr lvl="5"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6pPr>
            <a:lvl7pPr lvl="6"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7pPr>
            <a:lvl8pPr lvl="7"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8pPr>
            <a:lvl9pPr lvl="8"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9pPr>
          </a:lstStyle>
          <a:p/>
        </p:txBody>
      </p:sp>
      <p:sp>
        <p:nvSpPr>
          <p:cNvPr id="138" name="Google Shape;138;p13"/>
          <p:cNvSpPr txBox="1"/>
          <p:nvPr>
            <p:ph idx="15" type="subTitle"/>
          </p:nvPr>
        </p:nvSpPr>
        <p:spPr>
          <a:xfrm>
            <a:off x="4166875" y="3592000"/>
            <a:ext cx="29775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2pPr>
            <a:lvl3pPr lvl="2"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3pPr>
            <a:lvl4pPr lvl="3"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4pPr>
            <a:lvl5pPr lvl="4"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5pPr>
            <a:lvl6pPr lvl="5"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6pPr>
            <a:lvl7pPr lvl="6"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7pPr>
            <a:lvl8pPr lvl="7"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8pPr>
            <a:lvl9pPr lvl="8"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9pPr>
          </a:lstStyle>
          <a:p/>
        </p:txBody>
      </p:sp>
      <p:cxnSp>
        <p:nvCxnSpPr>
          <p:cNvPr id="139" name="Google Shape;139;p13"/>
          <p:cNvCxnSpPr/>
          <p:nvPr/>
        </p:nvCxnSpPr>
        <p:spPr>
          <a:xfrm rot="10800000">
            <a:off x="-175" y="4895850"/>
            <a:ext cx="7623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40" name="Shape 140"/>
        <p:cNvGrpSpPr/>
        <p:nvPr/>
      </p:nvGrpSpPr>
      <p:grpSpPr>
        <a:xfrm>
          <a:off x="0" y="0"/>
          <a:ext cx="0" cy="0"/>
          <a:chOff x="0" y="0"/>
          <a:chExt cx="0" cy="0"/>
        </a:xfrm>
      </p:grpSpPr>
      <p:pic>
        <p:nvPicPr>
          <p:cNvPr id="141" name="Google Shape;141;p14"/>
          <p:cNvPicPr preferRelativeResize="0"/>
          <p:nvPr/>
        </p:nvPicPr>
        <p:blipFill rotWithShape="1">
          <a:blip r:embed="rId2">
            <a:alphaModFix amt="50000"/>
          </a:blip>
          <a:srcRect b="7806" l="0" r="0" t="7798"/>
          <a:stretch/>
        </p:blipFill>
        <p:spPr>
          <a:xfrm>
            <a:off x="0" y="0"/>
            <a:ext cx="9144003" cy="5143501"/>
          </a:xfrm>
          <a:prstGeom prst="rect">
            <a:avLst/>
          </a:prstGeom>
          <a:noFill/>
          <a:ln>
            <a:noFill/>
          </a:ln>
        </p:spPr>
      </p:pic>
      <p:sp>
        <p:nvSpPr>
          <p:cNvPr id="142" name="Google Shape;142;p14"/>
          <p:cNvSpPr txBox="1"/>
          <p:nvPr>
            <p:ph type="title"/>
          </p:nvPr>
        </p:nvSpPr>
        <p:spPr>
          <a:xfrm>
            <a:off x="713225" y="3401725"/>
            <a:ext cx="4948500" cy="53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43" name="Google Shape;143;p14"/>
          <p:cNvSpPr txBox="1"/>
          <p:nvPr>
            <p:ph idx="1" type="subTitle"/>
          </p:nvPr>
        </p:nvSpPr>
        <p:spPr>
          <a:xfrm>
            <a:off x="713225" y="1135225"/>
            <a:ext cx="4948500" cy="215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144" name="Google Shape;144;p14"/>
          <p:cNvGrpSpPr/>
          <p:nvPr/>
        </p:nvGrpSpPr>
        <p:grpSpPr>
          <a:xfrm rot="556155">
            <a:off x="193986" y="100758"/>
            <a:ext cx="670685" cy="601022"/>
            <a:chOff x="197809" y="4399802"/>
            <a:chExt cx="719721" cy="644965"/>
          </a:xfrm>
        </p:grpSpPr>
        <p:grpSp>
          <p:nvGrpSpPr>
            <p:cNvPr id="145" name="Google Shape;145;p14"/>
            <p:cNvGrpSpPr/>
            <p:nvPr/>
          </p:nvGrpSpPr>
          <p:grpSpPr>
            <a:xfrm rot="1743276">
              <a:off x="562870" y="4453945"/>
              <a:ext cx="300733" cy="299950"/>
              <a:chOff x="2667050" y="470325"/>
              <a:chExt cx="732075" cy="730325"/>
            </a:xfrm>
          </p:grpSpPr>
          <p:sp>
            <p:nvSpPr>
              <p:cNvPr id="146" name="Google Shape;146;p14"/>
              <p:cNvSpPr/>
              <p:nvPr/>
            </p:nvSpPr>
            <p:spPr>
              <a:xfrm>
                <a:off x="2667050" y="470325"/>
                <a:ext cx="732075" cy="730325"/>
              </a:xfrm>
              <a:custGeom>
                <a:rect b="b" l="l" r="r" t="t"/>
                <a:pathLst>
                  <a:path extrusionOk="0" h="29213" w="29283">
                    <a:moveTo>
                      <a:pt x="14641" y="1"/>
                    </a:moveTo>
                    <a:cubicBezTo>
                      <a:pt x="6573" y="1"/>
                      <a:pt x="0" y="6573"/>
                      <a:pt x="0" y="14642"/>
                    </a:cubicBezTo>
                    <a:cubicBezTo>
                      <a:pt x="0" y="22705"/>
                      <a:pt x="6573" y="29212"/>
                      <a:pt x="14641" y="29212"/>
                    </a:cubicBezTo>
                    <a:cubicBezTo>
                      <a:pt x="22705" y="29212"/>
                      <a:pt x="29282" y="22705"/>
                      <a:pt x="29282" y="14642"/>
                    </a:cubicBezTo>
                    <a:cubicBezTo>
                      <a:pt x="29282" y="6573"/>
                      <a:pt x="22705" y="1"/>
                      <a:pt x="146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
              <p:cNvSpPr/>
              <p:nvPr/>
            </p:nvSpPr>
            <p:spPr>
              <a:xfrm>
                <a:off x="2667050" y="778750"/>
                <a:ext cx="732075" cy="113475"/>
              </a:xfrm>
              <a:custGeom>
                <a:rect b="b" l="l" r="r" t="t"/>
                <a:pathLst>
                  <a:path extrusionOk="0" h="4539" w="29283">
                    <a:moveTo>
                      <a:pt x="201" y="0"/>
                    </a:moveTo>
                    <a:cubicBezTo>
                      <a:pt x="136" y="743"/>
                      <a:pt x="0" y="1491"/>
                      <a:pt x="0" y="2305"/>
                    </a:cubicBezTo>
                    <a:cubicBezTo>
                      <a:pt x="0" y="3048"/>
                      <a:pt x="136" y="3796"/>
                      <a:pt x="201" y="4539"/>
                    </a:cubicBezTo>
                    <a:lnTo>
                      <a:pt x="29076" y="4539"/>
                    </a:lnTo>
                    <a:cubicBezTo>
                      <a:pt x="29212" y="3796"/>
                      <a:pt x="29282" y="3048"/>
                      <a:pt x="29282" y="2305"/>
                    </a:cubicBezTo>
                    <a:cubicBezTo>
                      <a:pt x="29282" y="1491"/>
                      <a:pt x="29212" y="743"/>
                      <a:pt x="290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4"/>
            <p:cNvGrpSpPr/>
            <p:nvPr/>
          </p:nvGrpSpPr>
          <p:grpSpPr>
            <a:xfrm>
              <a:off x="197809" y="4507814"/>
              <a:ext cx="484798" cy="536954"/>
              <a:chOff x="309459" y="4507814"/>
              <a:chExt cx="484798" cy="536954"/>
            </a:xfrm>
          </p:grpSpPr>
          <p:sp>
            <p:nvSpPr>
              <p:cNvPr id="149" name="Google Shape;149;p14"/>
              <p:cNvSpPr/>
              <p:nvPr/>
            </p:nvSpPr>
            <p:spPr>
              <a:xfrm rot="-2295742">
                <a:off x="529296" y="4748073"/>
                <a:ext cx="206372" cy="260809"/>
              </a:xfrm>
              <a:custGeom>
                <a:rect b="b" l="l" r="r" t="t"/>
                <a:pathLst>
                  <a:path extrusionOk="0" h="38295" w="30302">
                    <a:moveTo>
                      <a:pt x="0" y="1"/>
                    </a:moveTo>
                    <a:lnTo>
                      <a:pt x="0" y="23112"/>
                    </a:lnTo>
                    <a:cubicBezTo>
                      <a:pt x="0" y="31517"/>
                      <a:pt x="6778" y="38295"/>
                      <a:pt x="15118" y="38295"/>
                    </a:cubicBezTo>
                    <a:cubicBezTo>
                      <a:pt x="23523" y="38295"/>
                      <a:pt x="30301" y="31517"/>
                      <a:pt x="30301" y="23112"/>
                    </a:cubicBezTo>
                    <a:lnTo>
                      <a:pt x="303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p:nvPr/>
            </p:nvSpPr>
            <p:spPr>
              <a:xfrm rot="-2295742">
                <a:off x="367911" y="4543748"/>
                <a:ext cx="206372" cy="260366"/>
              </a:xfrm>
              <a:custGeom>
                <a:rect b="b" l="l" r="r" t="t"/>
                <a:pathLst>
                  <a:path extrusionOk="0" h="38230" w="30302">
                    <a:moveTo>
                      <a:pt x="15118" y="1"/>
                    </a:moveTo>
                    <a:cubicBezTo>
                      <a:pt x="6778" y="1"/>
                      <a:pt x="0" y="6779"/>
                      <a:pt x="0" y="15184"/>
                    </a:cubicBezTo>
                    <a:lnTo>
                      <a:pt x="0" y="38230"/>
                    </a:lnTo>
                    <a:lnTo>
                      <a:pt x="30301" y="38230"/>
                    </a:lnTo>
                    <a:lnTo>
                      <a:pt x="30301" y="15184"/>
                    </a:lnTo>
                    <a:cubicBezTo>
                      <a:pt x="30301" y="6779"/>
                      <a:pt x="23523" y="1"/>
                      <a:pt x="151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51" name="Google Shape;151;p14"/>
          <p:cNvCxnSpPr/>
          <p:nvPr/>
        </p:nvCxnSpPr>
        <p:spPr>
          <a:xfrm rot="10800000">
            <a:off x="25" y="4895850"/>
            <a:ext cx="61875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52" name="Shape 152"/>
        <p:cNvGrpSpPr/>
        <p:nvPr/>
      </p:nvGrpSpPr>
      <p:grpSpPr>
        <a:xfrm>
          <a:off x="0" y="0"/>
          <a:ext cx="0" cy="0"/>
          <a:chOff x="0" y="0"/>
          <a:chExt cx="0" cy="0"/>
        </a:xfrm>
      </p:grpSpPr>
      <p:pic>
        <p:nvPicPr>
          <p:cNvPr id="153" name="Google Shape;153;p15"/>
          <p:cNvPicPr preferRelativeResize="0"/>
          <p:nvPr/>
        </p:nvPicPr>
        <p:blipFill rotWithShape="1">
          <a:blip r:embed="rId2">
            <a:alphaModFix amt="50000"/>
          </a:blip>
          <a:srcRect b="7806" l="0" r="0" t="7798"/>
          <a:stretch/>
        </p:blipFill>
        <p:spPr>
          <a:xfrm>
            <a:off x="0" y="0"/>
            <a:ext cx="9144003" cy="5143501"/>
          </a:xfrm>
          <a:prstGeom prst="rect">
            <a:avLst/>
          </a:prstGeom>
          <a:noFill/>
          <a:ln>
            <a:noFill/>
          </a:ln>
        </p:spPr>
      </p:pic>
      <p:sp>
        <p:nvSpPr>
          <p:cNvPr id="154" name="Google Shape;154;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5" name="Google Shape;155;p15"/>
          <p:cNvSpPr/>
          <p:nvPr/>
        </p:nvSpPr>
        <p:spPr>
          <a:xfrm>
            <a:off x="140275" y="4469948"/>
            <a:ext cx="611700" cy="756600"/>
          </a:xfrm>
          <a:prstGeom prst="round2SameRect">
            <a:avLst>
              <a:gd fmla="val 49037" name="adj1"/>
              <a:gd fmla="val 0" name="adj2"/>
            </a:avLst>
          </a:prstGeom>
          <a:solidFill>
            <a:srgbClr val="FFFFFF">
              <a:alpha val="3000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flipH="1">
            <a:off x="239517" y="4600143"/>
            <a:ext cx="413409" cy="496330"/>
          </a:xfrm>
          <a:custGeom>
            <a:rect b="b" l="l" r="r" t="t"/>
            <a:pathLst>
              <a:path extrusionOk="0" h="209422" w="174434">
                <a:moveTo>
                  <a:pt x="90402" y="0"/>
                </a:moveTo>
                <a:cubicBezTo>
                  <a:pt x="70098" y="0"/>
                  <a:pt x="50408" y="8145"/>
                  <a:pt x="37822" y="26838"/>
                </a:cubicBezTo>
                <a:cubicBezTo>
                  <a:pt x="29535" y="39072"/>
                  <a:pt x="29140" y="54068"/>
                  <a:pt x="24999" y="67817"/>
                </a:cubicBezTo>
                <a:cubicBezTo>
                  <a:pt x="22632" y="75641"/>
                  <a:pt x="16844" y="82418"/>
                  <a:pt x="9409" y="85838"/>
                </a:cubicBezTo>
                <a:cubicBezTo>
                  <a:pt x="6252" y="87285"/>
                  <a:pt x="2569" y="88601"/>
                  <a:pt x="1190" y="91821"/>
                </a:cubicBezTo>
                <a:cubicBezTo>
                  <a:pt x="1" y="94652"/>
                  <a:pt x="1190" y="98072"/>
                  <a:pt x="3358" y="100240"/>
                </a:cubicBezTo>
                <a:cubicBezTo>
                  <a:pt x="5463" y="102476"/>
                  <a:pt x="8093" y="104781"/>
                  <a:pt x="10856" y="105965"/>
                </a:cubicBezTo>
                <a:cubicBezTo>
                  <a:pt x="10067" y="107869"/>
                  <a:pt x="8620" y="109253"/>
                  <a:pt x="7173" y="110700"/>
                </a:cubicBezTo>
                <a:cubicBezTo>
                  <a:pt x="5794" y="112147"/>
                  <a:pt x="4410" y="113726"/>
                  <a:pt x="3952" y="115630"/>
                </a:cubicBezTo>
                <a:cubicBezTo>
                  <a:pt x="3489" y="117604"/>
                  <a:pt x="4279" y="120566"/>
                  <a:pt x="6189" y="121224"/>
                </a:cubicBezTo>
                <a:cubicBezTo>
                  <a:pt x="3558" y="122539"/>
                  <a:pt x="2637" y="126154"/>
                  <a:pt x="3621" y="128916"/>
                </a:cubicBezTo>
                <a:cubicBezTo>
                  <a:pt x="4610" y="131747"/>
                  <a:pt x="7110" y="134247"/>
                  <a:pt x="9740" y="135694"/>
                </a:cubicBezTo>
                <a:cubicBezTo>
                  <a:pt x="8293" y="139640"/>
                  <a:pt x="6910" y="143718"/>
                  <a:pt x="6583" y="147927"/>
                </a:cubicBezTo>
                <a:cubicBezTo>
                  <a:pt x="6320" y="152137"/>
                  <a:pt x="7304" y="156609"/>
                  <a:pt x="10198" y="159698"/>
                </a:cubicBezTo>
                <a:cubicBezTo>
                  <a:pt x="13029" y="162660"/>
                  <a:pt x="17238" y="163976"/>
                  <a:pt x="21248" y="164828"/>
                </a:cubicBezTo>
                <a:cubicBezTo>
                  <a:pt x="26641" y="166080"/>
                  <a:pt x="32166" y="166870"/>
                  <a:pt x="37691" y="167264"/>
                </a:cubicBezTo>
                <a:cubicBezTo>
                  <a:pt x="41311" y="167459"/>
                  <a:pt x="45257" y="167659"/>
                  <a:pt x="47951" y="170090"/>
                </a:cubicBezTo>
                <a:cubicBezTo>
                  <a:pt x="49793" y="171737"/>
                  <a:pt x="50714" y="174168"/>
                  <a:pt x="51503" y="176604"/>
                </a:cubicBezTo>
                <a:cubicBezTo>
                  <a:pt x="54991" y="187190"/>
                  <a:pt x="56965" y="198309"/>
                  <a:pt x="57291" y="209421"/>
                </a:cubicBezTo>
                <a:lnTo>
                  <a:pt x="134312" y="208964"/>
                </a:lnTo>
                <a:cubicBezTo>
                  <a:pt x="130561" y="199624"/>
                  <a:pt x="126814" y="190216"/>
                  <a:pt x="125104" y="180287"/>
                </a:cubicBezTo>
                <a:cubicBezTo>
                  <a:pt x="123457" y="170421"/>
                  <a:pt x="124115" y="159829"/>
                  <a:pt x="128719" y="150953"/>
                </a:cubicBezTo>
                <a:cubicBezTo>
                  <a:pt x="132865" y="143060"/>
                  <a:pt x="139837" y="137072"/>
                  <a:pt x="145820" y="130495"/>
                </a:cubicBezTo>
                <a:cubicBezTo>
                  <a:pt x="163973" y="110700"/>
                  <a:pt x="174433" y="82418"/>
                  <a:pt x="167724" y="56435"/>
                </a:cubicBezTo>
                <a:cubicBezTo>
                  <a:pt x="164104" y="42429"/>
                  <a:pt x="155686" y="29864"/>
                  <a:pt x="144836" y="20392"/>
                </a:cubicBezTo>
                <a:cubicBezTo>
                  <a:pt x="129953" y="7506"/>
                  <a:pt x="109894" y="0"/>
                  <a:pt x="90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a:off x="286623" y="4661246"/>
            <a:ext cx="296514" cy="234593"/>
          </a:xfrm>
          <a:custGeom>
            <a:rect b="b" l="l" r="r" t="t"/>
            <a:pathLst>
              <a:path extrusionOk="0" h="132165" w="167050">
                <a:moveTo>
                  <a:pt x="84782" y="7941"/>
                </a:moveTo>
                <a:cubicBezTo>
                  <a:pt x="83525" y="8993"/>
                  <a:pt x="82340" y="10133"/>
                  <a:pt x="81224" y="11348"/>
                </a:cubicBezTo>
                <a:lnTo>
                  <a:pt x="81224" y="11348"/>
                </a:lnTo>
                <a:cubicBezTo>
                  <a:pt x="79184" y="10935"/>
                  <a:pt x="77120" y="10582"/>
                  <a:pt x="75041" y="10291"/>
                </a:cubicBezTo>
                <a:lnTo>
                  <a:pt x="75041" y="10291"/>
                </a:lnTo>
                <a:cubicBezTo>
                  <a:pt x="78110" y="9046"/>
                  <a:pt x="81426" y="8313"/>
                  <a:pt x="84782" y="7941"/>
                </a:cubicBezTo>
                <a:close/>
                <a:moveTo>
                  <a:pt x="72453" y="11500"/>
                </a:moveTo>
                <a:cubicBezTo>
                  <a:pt x="74974" y="11768"/>
                  <a:pt x="77547" y="12126"/>
                  <a:pt x="80132" y="12587"/>
                </a:cubicBezTo>
                <a:lnTo>
                  <a:pt x="80132" y="12587"/>
                </a:lnTo>
                <a:cubicBezTo>
                  <a:pt x="78204" y="14867"/>
                  <a:pt x="76501" y="17378"/>
                  <a:pt x="75017" y="20044"/>
                </a:cubicBezTo>
                <a:lnTo>
                  <a:pt x="75017" y="20044"/>
                </a:lnTo>
                <a:cubicBezTo>
                  <a:pt x="72273" y="19692"/>
                  <a:pt x="69483" y="19526"/>
                  <a:pt x="66678" y="19526"/>
                </a:cubicBezTo>
                <a:cubicBezTo>
                  <a:pt x="65700" y="19526"/>
                  <a:pt x="64721" y="19547"/>
                  <a:pt x="63741" y="19586"/>
                </a:cubicBezTo>
                <a:lnTo>
                  <a:pt x="63741" y="19586"/>
                </a:lnTo>
                <a:cubicBezTo>
                  <a:pt x="64658" y="18129"/>
                  <a:pt x="65726" y="16771"/>
                  <a:pt x="66953" y="15543"/>
                </a:cubicBezTo>
                <a:cubicBezTo>
                  <a:pt x="68597" y="13899"/>
                  <a:pt x="70452" y="12568"/>
                  <a:pt x="72453" y="11500"/>
                </a:cubicBezTo>
                <a:close/>
                <a:moveTo>
                  <a:pt x="75694" y="21523"/>
                </a:moveTo>
                <a:lnTo>
                  <a:pt x="75694" y="21523"/>
                </a:lnTo>
                <a:cubicBezTo>
                  <a:pt x="81586" y="22300"/>
                  <a:pt x="87245" y="23958"/>
                  <a:pt x="92219" y="26779"/>
                </a:cubicBezTo>
                <a:lnTo>
                  <a:pt x="92219" y="26779"/>
                </a:lnTo>
                <a:cubicBezTo>
                  <a:pt x="91479" y="26763"/>
                  <a:pt x="90744" y="26755"/>
                  <a:pt x="90016" y="26755"/>
                </a:cubicBezTo>
                <a:cubicBezTo>
                  <a:pt x="87740" y="26755"/>
                  <a:pt x="85532" y="26829"/>
                  <a:pt x="83437" y="26955"/>
                </a:cubicBezTo>
                <a:cubicBezTo>
                  <a:pt x="79961" y="27177"/>
                  <a:pt x="76456" y="27576"/>
                  <a:pt x="72989" y="28197"/>
                </a:cubicBezTo>
                <a:lnTo>
                  <a:pt x="72989" y="28197"/>
                </a:lnTo>
                <a:cubicBezTo>
                  <a:pt x="73009" y="28128"/>
                  <a:pt x="73029" y="28059"/>
                  <a:pt x="73049" y="27990"/>
                </a:cubicBezTo>
                <a:lnTo>
                  <a:pt x="73049" y="27990"/>
                </a:lnTo>
                <a:cubicBezTo>
                  <a:pt x="77842" y="27261"/>
                  <a:pt x="82678" y="26817"/>
                  <a:pt x="87482" y="26638"/>
                </a:cubicBezTo>
                <a:cubicBezTo>
                  <a:pt x="88327" y="26558"/>
                  <a:pt x="88350" y="25208"/>
                  <a:pt x="87553" y="25208"/>
                </a:cubicBezTo>
                <a:cubicBezTo>
                  <a:pt x="87530" y="25208"/>
                  <a:pt x="87507" y="25209"/>
                  <a:pt x="87482" y="25211"/>
                </a:cubicBezTo>
                <a:cubicBezTo>
                  <a:pt x="82826" y="25393"/>
                  <a:pt x="78157" y="25816"/>
                  <a:pt x="73525" y="26499"/>
                </a:cubicBezTo>
                <a:lnTo>
                  <a:pt x="73525" y="26499"/>
                </a:lnTo>
                <a:cubicBezTo>
                  <a:pt x="74115" y="24800"/>
                  <a:pt x="74854" y="23131"/>
                  <a:pt x="75694" y="21523"/>
                </a:cubicBezTo>
                <a:close/>
                <a:moveTo>
                  <a:pt x="81565" y="12854"/>
                </a:moveTo>
                <a:lnTo>
                  <a:pt x="81565" y="12854"/>
                </a:lnTo>
                <a:cubicBezTo>
                  <a:pt x="93610" y="15184"/>
                  <a:pt x="105775" y="19829"/>
                  <a:pt x="114225" y="28256"/>
                </a:cubicBezTo>
                <a:lnTo>
                  <a:pt x="114225" y="28256"/>
                </a:lnTo>
                <a:cubicBezTo>
                  <a:pt x="111985" y="27854"/>
                  <a:pt x="109726" y="27655"/>
                  <a:pt x="107522" y="27655"/>
                </a:cubicBezTo>
                <a:cubicBezTo>
                  <a:pt x="107234" y="27655"/>
                  <a:pt x="106947" y="27658"/>
                  <a:pt x="106661" y="27665"/>
                </a:cubicBezTo>
                <a:cubicBezTo>
                  <a:pt x="105761" y="27684"/>
                  <a:pt x="104859" y="27728"/>
                  <a:pt x="103957" y="27796"/>
                </a:cubicBezTo>
                <a:lnTo>
                  <a:pt x="103957" y="27796"/>
                </a:lnTo>
                <a:cubicBezTo>
                  <a:pt x="100932" y="27310"/>
                  <a:pt x="97873" y="27018"/>
                  <a:pt x="94873" y="26872"/>
                </a:cubicBezTo>
                <a:lnTo>
                  <a:pt x="94873" y="26872"/>
                </a:lnTo>
                <a:cubicBezTo>
                  <a:pt x="93994" y="26306"/>
                  <a:pt x="93087" y="25777"/>
                  <a:pt x="92155" y="25287"/>
                </a:cubicBezTo>
                <a:cubicBezTo>
                  <a:pt x="87280" y="22708"/>
                  <a:pt x="81941" y="21081"/>
                  <a:pt x="76394" y="20237"/>
                </a:cubicBezTo>
                <a:lnTo>
                  <a:pt x="76394" y="20237"/>
                </a:lnTo>
                <a:cubicBezTo>
                  <a:pt x="77937" y="17513"/>
                  <a:pt x="79743" y="14999"/>
                  <a:pt x="81565" y="12854"/>
                </a:cubicBezTo>
                <a:close/>
                <a:moveTo>
                  <a:pt x="97149" y="28468"/>
                </a:moveTo>
                <a:cubicBezTo>
                  <a:pt x="97490" y="28496"/>
                  <a:pt x="97830" y="28525"/>
                  <a:pt x="98171" y="28557"/>
                </a:cubicBezTo>
                <a:lnTo>
                  <a:pt x="98171" y="28557"/>
                </a:lnTo>
                <a:cubicBezTo>
                  <a:pt x="97929" y="28602"/>
                  <a:pt x="97687" y="28649"/>
                  <a:pt x="97445" y="28697"/>
                </a:cubicBezTo>
                <a:lnTo>
                  <a:pt x="97445" y="28697"/>
                </a:lnTo>
                <a:cubicBezTo>
                  <a:pt x="97347" y="28620"/>
                  <a:pt x="97248" y="28544"/>
                  <a:pt x="97149" y="28468"/>
                </a:cubicBezTo>
                <a:close/>
                <a:moveTo>
                  <a:pt x="67148" y="20982"/>
                </a:moveTo>
                <a:cubicBezTo>
                  <a:pt x="69548" y="20982"/>
                  <a:pt x="71945" y="21101"/>
                  <a:pt x="74311" y="21357"/>
                </a:cubicBezTo>
                <a:lnTo>
                  <a:pt x="74311" y="21357"/>
                </a:lnTo>
                <a:cubicBezTo>
                  <a:pt x="74071" y="21818"/>
                  <a:pt x="73838" y="22283"/>
                  <a:pt x="73610" y="22751"/>
                </a:cubicBezTo>
                <a:cubicBezTo>
                  <a:pt x="72983" y="24055"/>
                  <a:pt x="72448" y="25386"/>
                  <a:pt x="72016" y="26731"/>
                </a:cubicBezTo>
                <a:lnTo>
                  <a:pt x="72016" y="26731"/>
                </a:lnTo>
                <a:cubicBezTo>
                  <a:pt x="67955" y="27381"/>
                  <a:pt x="63928" y="28232"/>
                  <a:pt x="59966" y="29298"/>
                </a:cubicBezTo>
                <a:lnTo>
                  <a:pt x="59966" y="29298"/>
                </a:lnTo>
                <a:cubicBezTo>
                  <a:pt x="60550" y="26416"/>
                  <a:pt x="61499" y="23638"/>
                  <a:pt x="62857" y="21106"/>
                </a:cubicBezTo>
                <a:lnTo>
                  <a:pt x="62857" y="21106"/>
                </a:lnTo>
                <a:cubicBezTo>
                  <a:pt x="64284" y="21025"/>
                  <a:pt x="65717" y="20982"/>
                  <a:pt x="67148" y="20982"/>
                </a:cubicBezTo>
                <a:close/>
                <a:moveTo>
                  <a:pt x="107975" y="1444"/>
                </a:moveTo>
                <a:cubicBezTo>
                  <a:pt x="109864" y="1444"/>
                  <a:pt x="111758" y="1574"/>
                  <a:pt x="113635" y="1829"/>
                </a:cubicBezTo>
                <a:cubicBezTo>
                  <a:pt x="119460" y="2610"/>
                  <a:pt x="125178" y="4621"/>
                  <a:pt x="130252" y="7676"/>
                </a:cubicBezTo>
                <a:lnTo>
                  <a:pt x="130252" y="7676"/>
                </a:lnTo>
                <a:cubicBezTo>
                  <a:pt x="130354" y="7854"/>
                  <a:pt x="130524" y="7980"/>
                  <a:pt x="130746" y="7980"/>
                </a:cubicBezTo>
                <a:cubicBezTo>
                  <a:pt x="130747" y="7980"/>
                  <a:pt x="130748" y="7980"/>
                  <a:pt x="130749" y="7980"/>
                </a:cubicBezTo>
                <a:lnTo>
                  <a:pt x="130749" y="7980"/>
                </a:lnTo>
                <a:cubicBezTo>
                  <a:pt x="135272" y="10789"/>
                  <a:pt x="139261" y="14437"/>
                  <a:pt x="142323" y="18789"/>
                </a:cubicBezTo>
                <a:cubicBezTo>
                  <a:pt x="144729" y="22239"/>
                  <a:pt x="146332" y="26058"/>
                  <a:pt x="147169" y="30015"/>
                </a:cubicBezTo>
                <a:lnTo>
                  <a:pt x="147169" y="30015"/>
                </a:lnTo>
                <a:cubicBezTo>
                  <a:pt x="145448" y="28066"/>
                  <a:pt x="143616" y="26243"/>
                  <a:pt x="141689" y="24577"/>
                </a:cubicBezTo>
                <a:cubicBezTo>
                  <a:pt x="133923" y="17762"/>
                  <a:pt x="124172" y="13324"/>
                  <a:pt x="114427" y="10230"/>
                </a:cubicBezTo>
                <a:cubicBezTo>
                  <a:pt x="107451" y="7980"/>
                  <a:pt x="98885" y="6213"/>
                  <a:pt x="90538" y="6213"/>
                </a:cubicBezTo>
                <a:cubicBezTo>
                  <a:pt x="90191" y="6213"/>
                  <a:pt x="89844" y="6216"/>
                  <a:pt x="89498" y="6222"/>
                </a:cubicBezTo>
                <a:lnTo>
                  <a:pt x="89498" y="6222"/>
                </a:lnTo>
                <a:cubicBezTo>
                  <a:pt x="95038" y="2979"/>
                  <a:pt x="101480" y="1444"/>
                  <a:pt x="107975" y="1444"/>
                </a:cubicBezTo>
                <a:close/>
                <a:moveTo>
                  <a:pt x="141314" y="5587"/>
                </a:moveTo>
                <a:cubicBezTo>
                  <a:pt x="143716" y="5587"/>
                  <a:pt x="146020" y="6152"/>
                  <a:pt x="147947" y="7694"/>
                </a:cubicBezTo>
                <a:cubicBezTo>
                  <a:pt x="151592" y="10547"/>
                  <a:pt x="151751" y="15936"/>
                  <a:pt x="151275" y="20057"/>
                </a:cubicBezTo>
                <a:cubicBezTo>
                  <a:pt x="150925" y="23462"/>
                  <a:pt x="150029" y="26963"/>
                  <a:pt x="148684" y="30353"/>
                </a:cubicBezTo>
                <a:lnTo>
                  <a:pt x="148684" y="30353"/>
                </a:lnTo>
                <a:cubicBezTo>
                  <a:pt x="148544" y="29612"/>
                  <a:pt x="148379" y="28874"/>
                  <a:pt x="148188" y="28140"/>
                </a:cubicBezTo>
                <a:cubicBezTo>
                  <a:pt x="145943" y="19444"/>
                  <a:pt x="139859" y="12323"/>
                  <a:pt x="132424" y="7419"/>
                </a:cubicBezTo>
                <a:lnTo>
                  <a:pt x="132424" y="7419"/>
                </a:lnTo>
                <a:cubicBezTo>
                  <a:pt x="135180" y="6463"/>
                  <a:pt x="138323" y="5587"/>
                  <a:pt x="141314" y="5587"/>
                </a:cubicBezTo>
                <a:close/>
                <a:moveTo>
                  <a:pt x="109900" y="29031"/>
                </a:moveTo>
                <a:lnTo>
                  <a:pt x="109900" y="29031"/>
                </a:lnTo>
                <a:cubicBezTo>
                  <a:pt x="111860" y="29136"/>
                  <a:pt x="113799" y="29389"/>
                  <a:pt x="115700" y="29809"/>
                </a:cubicBezTo>
                <a:lnTo>
                  <a:pt x="115700" y="29809"/>
                </a:lnTo>
                <a:cubicBezTo>
                  <a:pt x="116192" y="30356"/>
                  <a:pt x="116669" y="30918"/>
                  <a:pt x="117130" y="31495"/>
                </a:cubicBezTo>
                <a:lnTo>
                  <a:pt x="117130" y="31495"/>
                </a:lnTo>
                <a:cubicBezTo>
                  <a:pt x="114829" y="30492"/>
                  <a:pt x="112400" y="29680"/>
                  <a:pt x="109900" y="29031"/>
                </a:cubicBezTo>
                <a:close/>
                <a:moveTo>
                  <a:pt x="71580" y="28223"/>
                </a:moveTo>
                <a:cubicBezTo>
                  <a:pt x="71558" y="28307"/>
                  <a:pt x="71536" y="28392"/>
                  <a:pt x="71515" y="28476"/>
                </a:cubicBezTo>
                <a:lnTo>
                  <a:pt x="71515" y="28476"/>
                </a:lnTo>
                <a:cubicBezTo>
                  <a:pt x="67413" y="29291"/>
                  <a:pt x="63380" y="30431"/>
                  <a:pt x="59530" y="31977"/>
                </a:cubicBezTo>
                <a:lnTo>
                  <a:pt x="59530" y="31977"/>
                </a:lnTo>
                <a:cubicBezTo>
                  <a:pt x="59577" y="31593"/>
                  <a:pt x="59631" y="31210"/>
                  <a:pt x="59691" y="30829"/>
                </a:cubicBezTo>
                <a:lnTo>
                  <a:pt x="59691" y="30829"/>
                </a:lnTo>
                <a:cubicBezTo>
                  <a:pt x="63590" y="29749"/>
                  <a:pt x="67568" y="28885"/>
                  <a:pt x="71580" y="28223"/>
                </a:cubicBezTo>
                <a:close/>
                <a:moveTo>
                  <a:pt x="89445" y="28174"/>
                </a:moveTo>
                <a:cubicBezTo>
                  <a:pt x="90538" y="28174"/>
                  <a:pt x="91628" y="28191"/>
                  <a:pt x="92713" y="28223"/>
                </a:cubicBezTo>
                <a:cubicBezTo>
                  <a:pt x="93363" y="28243"/>
                  <a:pt x="94016" y="28270"/>
                  <a:pt x="94672" y="28305"/>
                </a:cubicBezTo>
                <a:lnTo>
                  <a:pt x="94672" y="28305"/>
                </a:lnTo>
                <a:cubicBezTo>
                  <a:pt x="95033" y="28550"/>
                  <a:pt x="95389" y="28803"/>
                  <a:pt x="95741" y="29063"/>
                </a:cubicBezTo>
                <a:lnTo>
                  <a:pt x="95741" y="29063"/>
                </a:lnTo>
                <a:cubicBezTo>
                  <a:pt x="87577" y="30944"/>
                  <a:pt x="79621" y="34585"/>
                  <a:pt x="72607" y="39228"/>
                </a:cubicBezTo>
                <a:lnTo>
                  <a:pt x="72607" y="39228"/>
                </a:lnTo>
                <a:cubicBezTo>
                  <a:pt x="71784" y="36131"/>
                  <a:pt x="71891" y="32874"/>
                  <a:pt x="72618" y="29656"/>
                </a:cubicBezTo>
                <a:lnTo>
                  <a:pt x="72618" y="29656"/>
                </a:lnTo>
                <a:cubicBezTo>
                  <a:pt x="78163" y="28612"/>
                  <a:pt x="83846" y="28174"/>
                  <a:pt x="89445" y="28174"/>
                </a:cubicBezTo>
                <a:close/>
                <a:moveTo>
                  <a:pt x="90701" y="7629"/>
                </a:moveTo>
                <a:cubicBezTo>
                  <a:pt x="92543" y="7629"/>
                  <a:pt x="94360" y="7712"/>
                  <a:pt x="96117" y="7852"/>
                </a:cubicBezTo>
                <a:cubicBezTo>
                  <a:pt x="107688" y="8803"/>
                  <a:pt x="119182" y="12531"/>
                  <a:pt x="129402" y="17996"/>
                </a:cubicBezTo>
                <a:cubicBezTo>
                  <a:pt x="136472" y="21742"/>
                  <a:pt x="142608" y="26870"/>
                  <a:pt x="147572" y="32917"/>
                </a:cubicBezTo>
                <a:lnTo>
                  <a:pt x="147572" y="32917"/>
                </a:lnTo>
                <a:cubicBezTo>
                  <a:pt x="144969" y="38435"/>
                  <a:pt x="141197" y="43504"/>
                  <a:pt x="136702" y="47186"/>
                </a:cubicBezTo>
                <a:lnTo>
                  <a:pt x="136702" y="47186"/>
                </a:lnTo>
                <a:cubicBezTo>
                  <a:pt x="134784" y="37262"/>
                  <a:pt x="126251" y="31202"/>
                  <a:pt x="116834" y="28819"/>
                </a:cubicBezTo>
                <a:lnTo>
                  <a:pt x="116834" y="28819"/>
                </a:lnTo>
                <a:cubicBezTo>
                  <a:pt x="116382" y="28312"/>
                  <a:pt x="115922" y="27821"/>
                  <a:pt x="115454" y="27348"/>
                </a:cubicBezTo>
                <a:cubicBezTo>
                  <a:pt x="108956" y="20773"/>
                  <a:pt x="100080" y="16728"/>
                  <a:pt x="91362" y="13958"/>
                </a:cubicBezTo>
                <a:cubicBezTo>
                  <a:pt x="88526" y="13064"/>
                  <a:pt x="85613" y="12292"/>
                  <a:pt x="82648" y="11647"/>
                </a:cubicBezTo>
                <a:lnTo>
                  <a:pt x="82648" y="11647"/>
                </a:lnTo>
                <a:cubicBezTo>
                  <a:pt x="84038" y="10179"/>
                  <a:pt x="85548" y="8877"/>
                  <a:pt x="87153" y="7737"/>
                </a:cubicBezTo>
                <a:lnTo>
                  <a:pt x="87153" y="7737"/>
                </a:lnTo>
                <a:cubicBezTo>
                  <a:pt x="88339" y="7662"/>
                  <a:pt x="89525" y="7629"/>
                  <a:pt x="90701" y="7629"/>
                </a:cubicBezTo>
                <a:close/>
                <a:moveTo>
                  <a:pt x="71189" y="29939"/>
                </a:moveTo>
                <a:cubicBezTo>
                  <a:pt x="70535" y="33329"/>
                  <a:pt x="70581" y="36740"/>
                  <a:pt x="71507" y="39969"/>
                </a:cubicBezTo>
                <a:lnTo>
                  <a:pt x="71507" y="39969"/>
                </a:lnTo>
                <a:cubicBezTo>
                  <a:pt x="69095" y="41626"/>
                  <a:pt x="66801" y="43400"/>
                  <a:pt x="64658" y="45258"/>
                </a:cubicBezTo>
                <a:cubicBezTo>
                  <a:pt x="63418" y="46333"/>
                  <a:pt x="62211" y="47450"/>
                  <a:pt x="61043" y="48606"/>
                </a:cubicBezTo>
                <a:lnTo>
                  <a:pt x="61043" y="48606"/>
                </a:lnTo>
                <a:cubicBezTo>
                  <a:pt x="61033" y="48574"/>
                  <a:pt x="61023" y="48542"/>
                  <a:pt x="61013" y="48511"/>
                </a:cubicBezTo>
                <a:cubicBezTo>
                  <a:pt x="59574" y="43919"/>
                  <a:pt x="58949" y="38674"/>
                  <a:pt x="59369" y="33534"/>
                </a:cubicBezTo>
                <a:lnTo>
                  <a:pt x="59369" y="33534"/>
                </a:lnTo>
                <a:cubicBezTo>
                  <a:pt x="59842" y="33340"/>
                  <a:pt x="60310" y="33155"/>
                  <a:pt x="60772" y="32978"/>
                </a:cubicBezTo>
                <a:cubicBezTo>
                  <a:pt x="64141" y="31677"/>
                  <a:pt x="67633" y="30679"/>
                  <a:pt x="71189" y="29939"/>
                </a:cubicBezTo>
                <a:close/>
                <a:moveTo>
                  <a:pt x="97188" y="30195"/>
                </a:moveTo>
                <a:cubicBezTo>
                  <a:pt x="98493" y="31275"/>
                  <a:pt x="99725" y="32464"/>
                  <a:pt x="100872" y="33770"/>
                </a:cubicBezTo>
                <a:cubicBezTo>
                  <a:pt x="103853" y="37168"/>
                  <a:pt x="105794" y="41326"/>
                  <a:pt x="106827" y="45744"/>
                </a:cubicBezTo>
                <a:lnTo>
                  <a:pt x="106827" y="45744"/>
                </a:lnTo>
                <a:cubicBezTo>
                  <a:pt x="104661" y="45544"/>
                  <a:pt x="102505" y="45450"/>
                  <a:pt x="100397" y="45450"/>
                </a:cubicBezTo>
                <a:cubicBezTo>
                  <a:pt x="98973" y="45450"/>
                  <a:pt x="97570" y="45493"/>
                  <a:pt x="96200" y="45575"/>
                </a:cubicBezTo>
                <a:cubicBezTo>
                  <a:pt x="90466" y="45951"/>
                  <a:pt x="84620" y="46941"/>
                  <a:pt x="79060" y="48741"/>
                </a:cubicBezTo>
                <a:lnTo>
                  <a:pt x="79060" y="48741"/>
                </a:lnTo>
                <a:cubicBezTo>
                  <a:pt x="77440" y="47400"/>
                  <a:pt x="75999" y="45852"/>
                  <a:pt x="74802" y="44073"/>
                </a:cubicBezTo>
                <a:cubicBezTo>
                  <a:pt x="74069" y="42978"/>
                  <a:pt x="73497" y="41844"/>
                  <a:pt x="73067" y="40682"/>
                </a:cubicBezTo>
                <a:lnTo>
                  <a:pt x="73067" y="40682"/>
                </a:lnTo>
                <a:cubicBezTo>
                  <a:pt x="74344" y="39838"/>
                  <a:pt x="75637" y="39039"/>
                  <a:pt x="76939" y="38284"/>
                </a:cubicBezTo>
                <a:cubicBezTo>
                  <a:pt x="82893" y="34834"/>
                  <a:pt x="89930" y="31803"/>
                  <a:pt x="97188" y="30195"/>
                </a:cubicBezTo>
                <a:close/>
                <a:moveTo>
                  <a:pt x="60182" y="10859"/>
                </a:moveTo>
                <a:cubicBezTo>
                  <a:pt x="63555" y="10859"/>
                  <a:pt x="66842" y="11007"/>
                  <a:pt x="69965" y="11263"/>
                </a:cubicBezTo>
                <a:cubicBezTo>
                  <a:pt x="70012" y="11267"/>
                  <a:pt x="70060" y="11271"/>
                  <a:pt x="70108" y="11275"/>
                </a:cubicBezTo>
                <a:lnTo>
                  <a:pt x="70108" y="11275"/>
                </a:lnTo>
                <a:cubicBezTo>
                  <a:pt x="66883" y="13318"/>
                  <a:pt x="64101" y="16068"/>
                  <a:pt x="61978" y="19678"/>
                </a:cubicBezTo>
                <a:lnTo>
                  <a:pt x="61978" y="19678"/>
                </a:lnTo>
                <a:cubicBezTo>
                  <a:pt x="51823" y="20323"/>
                  <a:pt x="41696" y="22986"/>
                  <a:pt x="33034" y="26714"/>
                </a:cubicBezTo>
                <a:cubicBezTo>
                  <a:pt x="23765" y="30676"/>
                  <a:pt x="14965" y="36306"/>
                  <a:pt x="8625" y="44307"/>
                </a:cubicBezTo>
                <a:cubicBezTo>
                  <a:pt x="7405" y="45849"/>
                  <a:pt x="6320" y="47480"/>
                  <a:pt x="5370" y="49180"/>
                </a:cubicBezTo>
                <a:lnTo>
                  <a:pt x="5370" y="49180"/>
                </a:lnTo>
                <a:cubicBezTo>
                  <a:pt x="5127" y="41830"/>
                  <a:pt x="7374" y="34416"/>
                  <a:pt x="11954" y="28616"/>
                </a:cubicBezTo>
                <a:cubicBezTo>
                  <a:pt x="22852" y="14863"/>
                  <a:pt x="42666" y="10859"/>
                  <a:pt x="60182" y="10859"/>
                </a:cubicBezTo>
                <a:close/>
                <a:moveTo>
                  <a:pt x="118235" y="30479"/>
                </a:moveTo>
                <a:cubicBezTo>
                  <a:pt x="120763" y="31259"/>
                  <a:pt x="123206" y="32365"/>
                  <a:pt x="125522" y="33846"/>
                </a:cubicBezTo>
                <a:cubicBezTo>
                  <a:pt x="131554" y="37687"/>
                  <a:pt x="134485" y="42788"/>
                  <a:pt x="135256" y="48304"/>
                </a:cubicBezTo>
                <a:lnTo>
                  <a:pt x="135256" y="48304"/>
                </a:lnTo>
                <a:cubicBezTo>
                  <a:pt x="135050" y="48454"/>
                  <a:pt x="134842" y="48601"/>
                  <a:pt x="134633" y="48745"/>
                </a:cubicBezTo>
                <a:cubicBezTo>
                  <a:pt x="134366" y="48930"/>
                  <a:pt x="134097" y="49111"/>
                  <a:pt x="133825" y="49289"/>
                </a:cubicBezTo>
                <a:lnTo>
                  <a:pt x="133825" y="49289"/>
                </a:lnTo>
                <a:cubicBezTo>
                  <a:pt x="133609" y="48535"/>
                  <a:pt x="133351" y="47772"/>
                  <a:pt x="133048" y="47002"/>
                </a:cubicBezTo>
                <a:cubicBezTo>
                  <a:pt x="130483" y="40518"/>
                  <a:pt x="125784" y="35994"/>
                  <a:pt x="120019" y="32894"/>
                </a:cubicBezTo>
                <a:lnTo>
                  <a:pt x="120019" y="32894"/>
                </a:lnTo>
                <a:cubicBezTo>
                  <a:pt x="119452" y="32062"/>
                  <a:pt x="118855" y="31256"/>
                  <a:pt x="118235" y="30479"/>
                </a:cubicBezTo>
                <a:close/>
                <a:moveTo>
                  <a:pt x="103294" y="29203"/>
                </a:moveTo>
                <a:lnTo>
                  <a:pt x="103294" y="29203"/>
                </a:lnTo>
                <a:cubicBezTo>
                  <a:pt x="108794" y="30093"/>
                  <a:pt x="114207" y="31642"/>
                  <a:pt x="119074" y="34159"/>
                </a:cubicBezTo>
                <a:lnTo>
                  <a:pt x="119074" y="34159"/>
                </a:lnTo>
                <a:cubicBezTo>
                  <a:pt x="120158" y="35795"/>
                  <a:pt x="121123" y="37537"/>
                  <a:pt x="121953" y="39394"/>
                </a:cubicBezTo>
                <a:cubicBezTo>
                  <a:pt x="123655" y="43186"/>
                  <a:pt x="124306" y="46727"/>
                  <a:pt x="124125" y="50005"/>
                </a:cubicBezTo>
                <a:lnTo>
                  <a:pt x="124125" y="50005"/>
                </a:lnTo>
                <a:cubicBezTo>
                  <a:pt x="119229" y="47831"/>
                  <a:pt x="113759" y="46521"/>
                  <a:pt x="108303" y="45896"/>
                </a:cubicBezTo>
                <a:lnTo>
                  <a:pt x="108303" y="45896"/>
                </a:lnTo>
                <a:cubicBezTo>
                  <a:pt x="108211" y="45444"/>
                  <a:pt x="108112" y="44994"/>
                  <a:pt x="108005" y="44548"/>
                </a:cubicBezTo>
                <a:cubicBezTo>
                  <a:pt x="106540" y="38679"/>
                  <a:pt x="103248" y="33705"/>
                  <a:pt x="98844" y="29854"/>
                </a:cubicBezTo>
                <a:lnTo>
                  <a:pt x="98844" y="29854"/>
                </a:lnTo>
                <a:cubicBezTo>
                  <a:pt x="100323" y="29572"/>
                  <a:pt x="101809" y="29353"/>
                  <a:pt x="103294" y="29203"/>
                </a:cubicBezTo>
                <a:close/>
                <a:moveTo>
                  <a:pt x="121737" y="35671"/>
                </a:moveTo>
                <a:lnTo>
                  <a:pt x="121737" y="35671"/>
                </a:lnTo>
                <a:cubicBezTo>
                  <a:pt x="121862" y="35749"/>
                  <a:pt x="121987" y="35827"/>
                  <a:pt x="122111" y="35907"/>
                </a:cubicBezTo>
                <a:cubicBezTo>
                  <a:pt x="127243" y="39116"/>
                  <a:pt x="131054" y="44320"/>
                  <a:pt x="132550" y="50086"/>
                </a:cubicBezTo>
                <a:lnTo>
                  <a:pt x="132550" y="50086"/>
                </a:lnTo>
                <a:cubicBezTo>
                  <a:pt x="131217" y="50883"/>
                  <a:pt x="129835" y="51597"/>
                  <a:pt x="128417" y="52232"/>
                </a:cubicBezTo>
                <a:lnTo>
                  <a:pt x="128417" y="52232"/>
                </a:lnTo>
                <a:cubicBezTo>
                  <a:pt x="127454" y="51651"/>
                  <a:pt x="126458" y="51112"/>
                  <a:pt x="125433" y="50613"/>
                </a:cubicBezTo>
                <a:lnTo>
                  <a:pt x="125433" y="50613"/>
                </a:lnTo>
                <a:cubicBezTo>
                  <a:pt x="125861" y="45458"/>
                  <a:pt x="124312" y="40278"/>
                  <a:pt x="121737" y="35671"/>
                </a:cubicBezTo>
                <a:close/>
                <a:moveTo>
                  <a:pt x="125269" y="51997"/>
                </a:moveTo>
                <a:cubicBezTo>
                  <a:pt x="125816" y="52279"/>
                  <a:pt x="126355" y="52574"/>
                  <a:pt x="126885" y="52883"/>
                </a:cubicBezTo>
                <a:lnTo>
                  <a:pt x="126885" y="52883"/>
                </a:lnTo>
                <a:cubicBezTo>
                  <a:pt x="126254" y="53137"/>
                  <a:pt x="125616" y="53376"/>
                  <a:pt x="124973" y="53601"/>
                </a:cubicBezTo>
                <a:lnTo>
                  <a:pt x="124973" y="53601"/>
                </a:lnTo>
                <a:cubicBezTo>
                  <a:pt x="125089" y="53075"/>
                  <a:pt x="125188" y="52541"/>
                  <a:pt x="125269" y="51997"/>
                </a:cubicBezTo>
                <a:close/>
                <a:moveTo>
                  <a:pt x="132871" y="51517"/>
                </a:moveTo>
                <a:cubicBezTo>
                  <a:pt x="133138" y="52923"/>
                  <a:pt x="133266" y="54354"/>
                  <a:pt x="133242" y="55791"/>
                </a:cubicBezTo>
                <a:lnTo>
                  <a:pt x="133242" y="55791"/>
                </a:lnTo>
                <a:cubicBezTo>
                  <a:pt x="132160" y="54815"/>
                  <a:pt x="130999" y="53918"/>
                  <a:pt x="129774" y="53097"/>
                </a:cubicBezTo>
                <a:lnTo>
                  <a:pt x="129774" y="53097"/>
                </a:lnTo>
                <a:cubicBezTo>
                  <a:pt x="130826" y="52609"/>
                  <a:pt x="131860" y="52083"/>
                  <a:pt x="132871" y="51517"/>
                </a:cubicBezTo>
                <a:close/>
                <a:moveTo>
                  <a:pt x="71984" y="41410"/>
                </a:moveTo>
                <a:cubicBezTo>
                  <a:pt x="72835" y="43671"/>
                  <a:pt x="74148" y="45823"/>
                  <a:pt x="75988" y="47794"/>
                </a:cubicBezTo>
                <a:cubicBezTo>
                  <a:pt x="76465" y="48313"/>
                  <a:pt x="76965" y="48807"/>
                  <a:pt x="77484" y="49276"/>
                </a:cubicBezTo>
                <a:lnTo>
                  <a:pt x="77484" y="49276"/>
                </a:lnTo>
                <a:cubicBezTo>
                  <a:pt x="74231" y="50433"/>
                  <a:pt x="71091" y="51880"/>
                  <a:pt x="68145" y="53659"/>
                </a:cubicBezTo>
                <a:cubicBezTo>
                  <a:pt x="66914" y="54404"/>
                  <a:pt x="65709" y="55248"/>
                  <a:pt x="64579" y="56185"/>
                </a:cubicBezTo>
                <a:lnTo>
                  <a:pt x="64579" y="56185"/>
                </a:lnTo>
                <a:cubicBezTo>
                  <a:pt x="63367" y="54264"/>
                  <a:pt x="62342" y="52209"/>
                  <a:pt x="61535" y="50032"/>
                </a:cubicBezTo>
                <a:lnTo>
                  <a:pt x="61535" y="50032"/>
                </a:lnTo>
                <a:cubicBezTo>
                  <a:pt x="64758" y="46826"/>
                  <a:pt x="68295" y="43936"/>
                  <a:pt x="71984" y="41410"/>
                </a:cubicBezTo>
                <a:close/>
                <a:moveTo>
                  <a:pt x="108556" y="47262"/>
                </a:moveTo>
                <a:cubicBezTo>
                  <a:pt x="113848" y="47841"/>
                  <a:pt x="119182" y="49116"/>
                  <a:pt x="124000" y="51373"/>
                </a:cubicBezTo>
                <a:lnTo>
                  <a:pt x="124000" y="51373"/>
                </a:lnTo>
                <a:cubicBezTo>
                  <a:pt x="123880" y="52307"/>
                  <a:pt x="123692" y="53219"/>
                  <a:pt x="123441" y="54108"/>
                </a:cubicBezTo>
                <a:lnTo>
                  <a:pt x="123441" y="54108"/>
                </a:lnTo>
                <a:cubicBezTo>
                  <a:pt x="118791" y="55559"/>
                  <a:pt x="113886" y="56313"/>
                  <a:pt x="109030" y="56534"/>
                </a:cubicBezTo>
                <a:lnTo>
                  <a:pt x="109030" y="56534"/>
                </a:lnTo>
                <a:cubicBezTo>
                  <a:pt x="109239" y="53428"/>
                  <a:pt x="109065" y="50289"/>
                  <a:pt x="108556" y="47262"/>
                </a:cubicBezTo>
                <a:close/>
                <a:moveTo>
                  <a:pt x="100852" y="46866"/>
                </a:moveTo>
                <a:cubicBezTo>
                  <a:pt x="101895" y="46866"/>
                  <a:pt x="102934" y="46887"/>
                  <a:pt x="103966" y="46926"/>
                </a:cubicBezTo>
                <a:cubicBezTo>
                  <a:pt x="105010" y="46966"/>
                  <a:pt x="106062" y="47030"/>
                  <a:pt x="107118" y="47121"/>
                </a:cubicBezTo>
                <a:lnTo>
                  <a:pt x="107118" y="47121"/>
                </a:lnTo>
                <a:cubicBezTo>
                  <a:pt x="107707" y="50230"/>
                  <a:pt x="107863" y="53441"/>
                  <a:pt x="107628" y="56583"/>
                </a:cubicBezTo>
                <a:lnTo>
                  <a:pt x="107628" y="56583"/>
                </a:lnTo>
                <a:cubicBezTo>
                  <a:pt x="107056" y="56597"/>
                  <a:pt x="106485" y="56604"/>
                  <a:pt x="105916" y="56604"/>
                </a:cubicBezTo>
                <a:cubicBezTo>
                  <a:pt x="104702" y="56604"/>
                  <a:pt x="103494" y="56572"/>
                  <a:pt x="102299" y="56512"/>
                </a:cubicBezTo>
                <a:cubicBezTo>
                  <a:pt x="94950" y="56102"/>
                  <a:pt x="86597" y="54251"/>
                  <a:pt x="80380" y="49762"/>
                </a:cubicBezTo>
                <a:lnTo>
                  <a:pt x="80380" y="49762"/>
                </a:lnTo>
                <a:cubicBezTo>
                  <a:pt x="86982" y="47733"/>
                  <a:pt x="94002" y="46866"/>
                  <a:pt x="100852" y="46866"/>
                </a:cubicBezTo>
                <a:close/>
                <a:moveTo>
                  <a:pt x="135422" y="49935"/>
                </a:moveTo>
                <a:cubicBezTo>
                  <a:pt x="135576" y="52354"/>
                  <a:pt x="135344" y="54835"/>
                  <a:pt x="134801" y="57310"/>
                </a:cubicBezTo>
                <a:lnTo>
                  <a:pt x="134801" y="57310"/>
                </a:lnTo>
                <a:cubicBezTo>
                  <a:pt x="134737" y="57243"/>
                  <a:pt x="134673" y="57176"/>
                  <a:pt x="134609" y="57110"/>
                </a:cubicBezTo>
                <a:lnTo>
                  <a:pt x="134609" y="57110"/>
                </a:lnTo>
                <a:cubicBezTo>
                  <a:pt x="134792" y="55063"/>
                  <a:pt x="134671" y="52938"/>
                  <a:pt x="134192" y="50741"/>
                </a:cubicBezTo>
                <a:lnTo>
                  <a:pt x="134191" y="50741"/>
                </a:lnTo>
                <a:cubicBezTo>
                  <a:pt x="134608" y="50482"/>
                  <a:pt x="135018" y="50213"/>
                  <a:pt x="135422" y="49935"/>
                </a:cubicBezTo>
                <a:close/>
                <a:moveTo>
                  <a:pt x="64227" y="58386"/>
                </a:moveTo>
                <a:lnTo>
                  <a:pt x="64227" y="58386"/>
                </a:lnTo>
                <a:cubicBezTo>
                  <a:pt x="64326" y="58529"/>
                  <a:pt x="64427" y="58670"/>
                  <a:pt x="64529" y="58811"/>
                </a:cubicBezTo>
                <a:lnTo>
                  <a:pt x="64529" y="58811"/>
                </a:lnTo>
                <a:cubicBezTo>
                  <a:pt x="64102" y="58979"/>
                  <a:pt x="63679" y="59153"/>
                  <a:pt x="63260" y="59332"/>
                </a:cubicBezTo>
                <a:lnTo>
                  <a:pt x="63260" y="59332"/>
                </a:lnTo>
                <a:cubicBezTo>
                  <a:pt x="63572" y="59009"/>
                  <a:pt x="63895" y="58693"/>
                  <a:pt x="64227" y="58386"/>
                </a:cubicBezTo>
                <a:close/>
                <a:moveTo>
                  <a:pt x="134366" y="58908"/>
                </a:moveTo>
                <a:cubicBezTo>
                  <a:pt x="134377" y="58920"/>
                  <a:pt x="134387" y="58931"/>
                  <a:pt x="134398" y="58943"/>
                </a:cubicBezTo>
                <a:lnTo>
                  <a:pt x="134398" y="58943"/>
                </a:lnTo>
                <a:cubicBezTo>
                  <a:pt x="134358" y="59087"/>
                  <a:pt x="134318" y="59230"/>
                  <a:pt x="134277" y="59373"/>
                </a:cubicBezTo>
                <a:lnTo>
                  <a:pt x="134277" y="59373"/>
                </a:lnTo>
                <a:cubicBezTo>
                  <a:pt x="134308" y="59219"/>
                  <a:pt x="134338" y="59063"/>
                  <a:pt x="134366" y="58908"/>
                </a:cubicBezTo>
                <a:close/>
                <a:moveTo>
                  <a:pt x="147828" y="35212"/>
                </a:moveTo>
                <a:cubicBezTo>
                  <a:pt x="148105" y="41390"/>
                  <a:pt x="146621" y="47657"/>
                  <a:pt x="143509" y="53183"/>
                </a:cubicBezTo>
                <a:cubicBezTo>
                  <a:pt x="141888" y="56076"/>
                  <a:pt x="139920" y="58660"/>
                  <a:pt x="137680" y="60942"/>
                </a:cubicBezTo>
                <a:lnTo>
                  <a:pt x="137680" y="60942"/>
                </a:lnTo>
                <a:cubicBezTo>
                  <a:pt x="137215" y="60232"/>
                  <a:pt x="136716" y="59549"/>
                  <a:pt x="136188" y="58894"/>
                </a:cubicBezTo>
                <a:lnTo>
                  <a:pt x="136188" y="58894"/>
                </a:lnTo>
                <a:cubicBezTo>
                  <a:pt x="136966" y="55808"/>
                  <a:pt x="137284" y="52620"/>
                  <a:pt x="137010" y="49379"/>
                </a:cubicBezTo>
                <a:cubicBezTo>
                  <a:pt x="136993" y="49189"/>
                  <a:pt x="136974" y="49000"/>
                  <a:pt x="136952" y="48812"/>
                </a:cubicBezTo>
                <a:lnTo>
                  <a:pt x="136952" y="48812"/>
                </a:lnTo>
                <a:cubicBezTo>
                  <a:pt x="141533" y="45238"/>
                  <a:pt x="145154" y="40455"/>
                  <a:pt x="147828" y="35212"/>
                </a:cubicBezTo>
                <a:close/>
                <a:moveTo>
                  <a:pt x="135714" y="60582"/>
                </a:moveTo>
                <a:cubicBezTo>
                  <a:pt x="136042" y="61030"/>
                  <a:pt x="136353" y="61489"/>
                  <a:pt x="136646" y="61956"/>
                </a:cubicBezTo>
                <a:lnTo>
                  <a:pt x="136646" y="61956"/>
                </a:lnTo>
                <a:cubicBezTo>
                  <a:pt x="135967" y="62597"/>
                  <a:pt x="135266" y="63212"/>
                  <a:pt x="134544" y="63802"/>
                </a:cubicBezTo>
                <a:lnTo>
                  <a:pt x="134544" y="63802"/>
                </a:lnTo>
                <a:cubicBezTo>
                  <a:pt x="134986" y="62744"/>
                  <a:pt x="135378" y="61670"/>
                  <a:pt x="135714" y="60582"/>
                </a:cubicBezTo>
                <a:close/>
                <a:moveTo>
                  <a:pt x="57911" y="34158"/>
                </a:moveTo>
                <a:cubicBezTo>
                  <a:pt x="57617" y="39436"/>
                  <a:pt x="58363" y="44853"/>
                  <a:pt x="59958" y="49703"/>
                </a:cubicBezTo>
                <a:lnTo>
                  <a:pt x="59958" y="49703"/>
                </a:lnTo>
                <a:cubicBezTo>
                  <a:pt x="55225" y="54596"/>
                  <a:pt x="51203" y="60162"/>
                  <a:pt x="48349" y="66278"/>
                </a:cubicBezTo>
                <a:lnTo>
                  <a:pt x="48349" y="66278"/>
                </a:lnTo>
                <a:cubicBezTo>
                  <a:pt x="44357" y="61547"/>
                  <a:pt x="41751" y="55512"/>
                  <a:pt x="42703" y="49538"/>
                </a:cubicBezTo>
                <a:cubicBezTo>
                  <a:pt x="44023" y="41985"/>
                  <a:pt x="51158" y="37158"/>
                  <a:pt x="57911" y="34158"/>
                </a:cubicBezTo>
                <a:close/>
                <a:moveTo>
                  <a:pt x="60457" y="51128"/>
                </a:moveTo>
                <a:lnTo>
                  <a:pt x="60457" y="51128"/>
                </a:lnTo>
                <a:cubicBezTo>
                  <a:pt x="60729" y="51856"/>
                  <a:pt x="61020" y="52570"/>
                  <a:pt x="61330" y="53266"/>
                </a:cubicBezTo>
                <a:cubicBezTo>
                  <a:pt x="61939" y="54636"/>
                  <a:pt x="62644" y="55945"/>
                  <a:pt x="63432" y="57191"/>
                </a:cubicBezTo>
                <a:lnTo>
                  <a:pt x="63432" y="57191"/>
                </a:lnTo>
                <a:cubicBezTo>
                  <a:pt x="62275" y="58268"/>
                  <a:pt x="61222" y="59449"/>
                  <a:pt x="60333" y="60724"/>
                </a:cubicBezTo>
                <a:lnTo>
                  <a:pt x="60333" y="60724"/>
                </a:lnTo>
                <a:cubicBezTo>
                  <a:pt x="56612" y="62682"/>
                  <a:pt x="53137" y="65228"/>
                  <a:pt x="50105" y="68188"/>
                </a:cubicBezTo>
                <a:lnTo>
                  <a:pt x="50105" y="68188"/>
                </a:lnTo>
                <a:cubicBezTo>
                  <a:pt x="49824" y="67908"/>
                  <a:pt x="49548" y="67621"/>
                  <a:pt x="49278" y="67329"/>
                </a:cubicBezTo>
                <a:lnTo>
                  <a:pt x="49278" y="67329"/>
                </a:lnTo>
                <a:cubicBezTo>
                  <a:pt x="51963" y="61361"/>
                  <a:pt x="55857" y="55912"/>
                  <a:pt x="60457" y="51128"/>
                </a:cubicBezTo>
                <a:close/>
                <a:moveTo>
                  <a:pt x="48679" y="68717"/>
                </a:moveTo>
                <a:lnTo>
                  <a:pt x="48679" y="68717"/>
                </a:lnTo>
                <a:cubicBezTo>
                  <a:pt x="48826" y="68871"/>
                  <a:pt x="48975" y="69024"/>
                  <a:pt x="49125" y="69175"/>
                </a:cubicBezTo>
                <a:lnTo>
                  <a:pt x="49125" y="69175"/>
                </a:lnTo>
                <a:cubicBezTo>
                  <a:pt x="48757" y="69557"/>
                  <a:pt x="48397" y="69945"/>
                  <a:pt x="48044" y="70339"/>
                </a:cubicBezTo>
                <a:lnTo>
                  <a:pt x="48044" y="70339"/>
                </a:lnTo>
                <a:cubicBezTo>
                  <a:pt x="48245" y="69795"/>
                  <a:pt x="48457" y="69254"/>
                  <a:pt x="48679" y="68717"/>
                </a:cubicBezTo>
                <a:close/>
                <a:moveTo>
                  <a:pt x="78700" y="50306"/>
                </a:moveTo>
                <a:cubicBezTo>
                  <a:pt x="85192" y="55453"/>
                  <a:pt x="94228" y="57376"/>
                  <a:pt x="102299" y="57862"/>
                </a:cubicBezTo>
                <a:cubicBezTo>
                  <a:pt x="103670" y="57954"/>
                  <a:pt x="105052" y="58001"/>
                  <a:pt x="106438" y="58001"/>
                </a:cubicBezTo>
                <a:cubicBezTo>
                  <a:pt x="106791" y="58001"/>
                  <a:pt x="107144" y="57998"/>
                  <a:pt x="107497" y="57992"/>
                </a:cubicBezTo>
                <a:lnTo>
                  <a:pt x="107497" y="57992"/>
                </a:lnTo>
                <a:cubicBezTo>
                  <a:pt x="107317" y="59591"/>
                  <a:pt x="107036" y="61166"/>
                  <a:pt x="106661" y="62693"/>
                </a:cubicBezTo>
                <a:cubicBezTo>
                  <a:pt x="105716" y="66347"/>
                  <a:pt x="104034" y="69603"/>
                  <a:pt x="101832" y="72452"/>
                </a:cubicBezTo>
                <a:lnTo>
                  <a:pt x="101832" y="72452"/>
                </a:lnTo>
                <a:cubicBezTo>
                  <a:pt x="99614" y="66866"/>
                  <a:pt x="95453" y="61882"/>
                  <a:pt x="90652" y="59048"/>
                </a:cubicBezTo>
                <a:cubicBezTo>
                  <a:pt x="86886" y="56856"/>
                  <a:pt x="82705" y="55953"/>
                  <a:pt x="78468" y="55953"/>
                </a:cubicBezTo>
                <a:cubicBezTo>
                  <a:pt x="74249" y="55953"/>
                  <a:pt x="69976" y="56848"/>
                  <a:pt x="65999" y="58260"/>
                </a:cubicBezTo>
                <a:lnTo>
                  <a:pt x="65999" y="58260"/>
                </a:lnTo>
                <a:cubicBezTo>
                  <a:pt x="65786" y="57972"/>
                  <a:pt x="65577" y="57681"/>
                  <a:pt x="65373" y="57386"/>
                </a:cubicBezTo>
                <a:lnTo>
                  <a:pt x="65373" y="57386"/>
                </a:lnTo>
                <a:cubicBezTo>
                  <a:pt x="67648" y="55510"/>
                  <a:pt x="70234" y="53975"/>
                  <a:pt x="72659" y="52790"/>
                </a:cubicBezTo>
                <a:cubicBezTo>
                  <a:pt x="74614" y="51837"/>
                  <a:pt x="76633" y="51012"/>
                  <a:pt x="78700" y="50306"/>
                </a:cubicBezTo>
                <a:close/>
                <a:moveTo>
                  <a:pt x="122928" y="55672"/>
                </a:moveTo>
                <a:cubicBezTo>
                  <a:pt x="119921" y="63683"/>
                  <a:pt x="111775" y="69703"/>
                  <a:pt x="102868" y="73497"/>
                </a:cubicBezTo>
                <a:lnTo>
                  <a:pt x="102868" y="73497"/>
                </a:lnTo>
                <a:cubicBezTo>
                  <a:pt x="103330" y="72901"/>
                  <a:pt x="103775" y="72286"/>
                  <a:pt x="104201" y="71652"/>
                </a:cubicBezTo>
                <a:cubicBezTo>
                  <a:pt x="106887" y="67605"/>
                  <a:pt x="108388" y="62847"/>
                  <a:pt x="108907" y="57952"/>
                </a:cubicBezTo>
                <a:lnTo>
                  <a:pt x="108907" y="57952"/>
                </a:lnTo>
                <a:cubicBezTo>
                  <a:pt x="113633" y="57761"/>
                  <a:pt x="118379" y="57020"/>
                  <a:pt x="122928" y="55672"/>
                </a:cubicBezTo>
                <a:close/>
                <a:moveTo>
                  <a:pt x="58928" y="63113"/>
                </a:moveTo>
                <a:cubicBezTo>
                  <a:pt x="57794" y="65455"/>
                  <a:pt x="57231" y="68053"/>
                  <a:pt x="57526" y="70859"/>
                </a:cubicBezTo>
                <a:cubicBezTo>
                  <a:pt x="57627" y="71919"/>
                  <a:pt x="57829" y="72938"/>
                  <a:pt x="58121" y="73916"/>
                </a:cubicBezTo>
                <a:lnTo>
                  <a:pt x="58121" y="73916"/>
                </a:lnTo>
                <a:cubicBezTo>
                  <a:pt x="57492" y="73602"/>
                  <a:pt x="56870" y="73270"/>
                  <a:pt x="56258" y="72920"/>
                </a:cubicBezTo>
                <a:cubicBezTo>
                  <a:pt x="54442" y="71890"/>
                  <a:pt x="52644" y="70569"/>
                  <a:pt x="50977" y="69027"/>
                </a:cubicBezTo>
                <a:lnTo>
                  <a:pt x="50977" y="69027"/>
                </a:lnTo>
                <a:cubicBezTo>
                  <a:pt x="53397" y="66773"/>
                  <a:pt x="56089" y="64787"/>
                  <a:pt x="58928" y="63113"/>
                </a:cubicBezTo>
                <a:close/>
                <a:moveTo>
                  <a:pt x="128296" y="53752"/>
                </a:moveTo>
                <a:cubicBezTo>
                  <a:pt x="129961" y="54834"/>
                  <a:pt x="131529" y="56066"/>
                  <a:pt x="132972" y="57463"/>
                </a:cubicBezTo>
                <a:cubicBezTo>
                  <a:pt x="133024" y="57513"/>
                  <a:pt x="133077" y="57563"/>
                  <a:pt x="133129" y="57613"/>
                </a:cubicBezTo>
                <a:lnTo>
                  <a:pt x="133129" y="57613"/>
                </a:lnTo>
                <a:cubicBezTo>
                  <a:pt x="133011" y="58704"/>
                  <a:pt x="132802" y="59794"/>
                  <a:pt x="132496" y="60874"/>
                </a:cubicBezTo>
                <a:cubicBezTo>
                  <a:pt x="131825" y="63205"/>
                  <a:pt x="130780" y="65361"/>
                  <a:pt x="129459" y="67350"/>
                </a:cubicBezTo>
                <a:lnTo>
                  <a:pt x="129459" y="67350"/>
                </a:lnTo>
                <a:cubicBezTo>
                  <a:pt x="122402" y="71539"/>
                  <a:pt x="114065" y="73799"/>
                  <a:pt x="105666" y="74251"/>
                </a:cubicBezTo>
                <a:lnTo>
                  <a:pt x="105666" y="74251"/>
                </a:lnTo>
                <a:cubicBezTo>
                  <a:pt x="114488" y="70296"/>
                  <a:pt x="121980" y="64072"/>
                  <a:pt x="124577" y="55153"/>
                </a:cubicBezTo>
                <a:lnTo>
                  <a:pt x="124577" y="55153"/>
                </a:lnTo>
                <a:cubicBezTo>
                  <a:pt x="125836" y="54735"/>
                  <a:pt x="127077" y="54268"/>
                  <a:pt x="128296" y="53752"/>
                </a:cubicBezTo>
                <a:close/>
                <a:moveTo>
                  <a:pt x="77773" y="57435"/>
                </a:moveTo>
                <a:cubicBezTo>
                  <a:pt x="85225" y="57435"/>
                  <a:pt x="92346" y="60294"/>
                  <a:pt x="97068" y="66897"/>
                </a:cubicBezTo>
                <a:cubicBezTo>
                  <a:pt x="98624" y="69045"/>
                  <a:pt x="99863" y="71400"/>
                  <a:pt x="100698" y="73832"/>
                </a:cubicBezTo>
                <a:lnTo>
                  <a:pt x="100698" y="73832"/>
                </a:lnTo>
                <a:cubicBezTo>
                  <a:pt x="100562" y="73987"/>
                  <a:pt x="100425" y="74142"/>
                  <a:pt x="100286" y="74295"/>
                </a:cubicBezTo>
                <a:lnTo>
                  <a:pt x="100286" y="74295"/>
                </a:lnTo>
                <a:cubicBezTo>
                  <a:pt x="94464" y="74076"/>
                  <a:pt x="88739" y="72995"/>
                  <a:pt x="83520" y="71094"/>
                </a:cubicBezTo>
                <a:cubicBezTo>
                  <a:pt x="76977" y="68714"/>
                  <a:pt x="71146" y="64693"/>
                  <a:pt x="66862" y="59378"/>
                </a:cubicBezTo>
                <a:lnTo>
                  <a:pt x="66862" y="59378"/>
                </a:lnTo>
                <a:cubicBezTo>
                  <a:pt x="66946" y="59348"/>
                  <a:pt x="67029" y="59318"/>
                  <a:pt x="67112" y="59289"/>
                </a:cubicBezTo>
                <a:cubicBezTo>
                  <a:pt x="70592" y="58085"/>
                  <a:pt x="74220" y="57435"/>
                  <a:pt x="77773" y="57435"/>
                </a:cubicBezTo>
                <a:close/>
                <a:moveTo>
                  <a:pt x="65382" y="59940"/>
                </a:moveTo>
                <a:cubicBezTo>
                  <a:pt x="69924" y="65687"/>
                  <a:pt x="76327" y="69867"/>
                  <a:pt x="83120" y="72444"/>
                </a:cubicBezTo>
                <a:cubicBezTo>
                  <a:pt x="87536" y="74119"/>
                  <a:pt x="92260" y="75180"/>
                  <a:pt x="97080" y="75627"/>
                </a:cubicBezTo>
                <a:lnTo>
                  <a:pt x="97080" y="75627"/>
                </a:lnTo>
                <a:cubicBezTo>
                  <a:pt x="93699" y="76685"/>
                  <a:pt x="90343" y="77425"/>
                  <a:pt x="87241" y="77833"/>
                </a:cubicBezTo>
                <a:cubicBezTo>
                  <a:pt x="84499" y="78210"/>
                  <a:pt x="81690" y="78415"/>
                  <a:pt x="78870" y="78415"/>
                </a:cubicBezTo>
                <a:cubicBezTo>
                  <a:pt x="72376" y="78415"/>
                  <a:pt x="65823" y="77327"/>
                  <a:pt x="59893" y="74743"/>
                </a:cubicBezTo>
                <a:lnTo>
                  <a:pt x="59893" y="74743"/>
                </a:lnTo>
                <a:cubicBezTo>
                  <a:pt x="59407" y="73535"/>
                  <a:pt x="59058" y="72241"/>
                  <a:pt x="58870" y="70859"/>
                </a:cubicBezTo>
                <a:cubicBezTo>
                  <a:pt x="58434" y="67462"/>
                  <a:pt x="59418" y="64459"/>
                  <a:pt x="61187" y="61861"/>
                </a:cubicBezTo>
                <a:lnTo>
                  <a:pt x="61187" y="61861"/>
                </a:lnTo>
                <a:cubicBezTo>
                  <a:pt x="62564" y="61147"/>
                  <a:pt x="63967" y="60505"/>
                  <a:pt x="65382" y="59940"/>
                </a:cubicBezTo>
                <a:close/>
                <a:moveTo>
                  <a:pt x="61137" y="21222"/>
                </a:moveTo>
                <a:lnTo>
                  <a:pt x="61137" y="21222"/>
                </a:lnTo>
                <a:cubicBezTo>
                  <a:pt x="61067" y="21361"/>
                  <a:pt x="60998" y="21501"/>
                  <a:pt x="60930" y="21642"/>
                </a:cubicBezTo>
                <a:cubicBezTo>
                  <a:pt x="59737" y="24155"/>
                  <a:pt x="58909" y="26890"/>
                  <a:pt x="58414" y="29727"/>
                </a:cubicBezTo>
                <a:lnTo>
                  <a:pt x="58414" y="29727"/>
                </a:lnTo>
                <a:cubicBezTo>
                  <a:pt x="56084" y="30390"/>
                  <a:pt x="53778" y="31128"/>
                  <a:pt x="51503" y="31944"/>
                </a:cubicBezTo>
                <a:cubicBezTo>
                  <a:pt x="41676" y="35514"/>
                  <a:pt x="31373" y="41220"/>
                  <a:pt x="26301" y="50806"/>
                </a:cubicBezTo>
                <a:cubicBezTo>
                  <a:pt x="20907" y="60998"/>
                  <a:pt x="24742" y="72430"/>
                  <a:pt x="30292" y="81637"/>
                </a:cubicBezTo>
                <a:lnTo>
                  <a:pt x="30292" y="81637"/>
                </a:lnTo>
                <a:cubicBezTo>
                  <a:pt x="28622" y="80875"/>
                  <a:pt x="26997" y="80055"/>
                  <a:pt x="25426" y="79177"/>
                </a:cubicBezTo>
                <a:cubicBezTo>
                  <a:pt x="16791" y="74346"/>
                  <a:pt x="9418" y="66897"/>
                  <a:pt x="6647" y="57146"/>
                </a:cubicBezTo>
                <a:cubicBezTo>
                  <a:pt x="6171" y="55530"/>
                  <a:pt x="5827" y="53880"/>
                  <a:pt x="5614" y="52214"/>
                </a:cubicBezTo>
                <a:lnTo>
                  <a:pt x="5614" y="52214"/>
                </a:lnTo>
                <a:cubicBezTo>
                  <a:pt x="12528" y="38246"/>
                  <a:pt x="27450" y="29238"/>
                  <a:pt x="42861" y="24653"/>
                </a:cubicBezTo>
                <a:cubicBezTo>
                  <a:pt x="48420" y="22987"/>
                  <a:pt x="54701" y="21725"/>
                  <a:pt x="61137" y="21222"/>
                </a:cubicBezTo>
                <a:close/>
                <a:moveTo>
                  <a:pt x="127528" y="69923"/>
                </a:moveTo>
                <a:cubicBezTo>
                  <a:pt x="123196" y="75076"/>
                  <a:pt x="117053" y="78947"/>
                  <a:pt x="111257" y="81713"/>
                </a:cubicBezTo>
                <a:cubicBezTo>
                  <a:pt x="108646" y="82946"/>
                  <a:pt x="105913" y="84025"/>
                  <a:pt x="103107" y="84917"/>
                </a:cubicBezTo>
                <a:lnTo>
                  <a:pt x="103107" y="84917"/>
                </a:lnTo>
                <a:cubicBezTo>
                  <a:pt x="103193" y="84519"/>
                  <a:pt x="103269" y="84113"/>
                  <a:pt x="103332" y="83698"/>
                </a:cubicBezTo>
                <a:cubicBezTo>
                  <a:pt x="103722" y="81122"/>
                  <a:pt x="103544" y="78465"/>
                  <a:pt x="102919" y="75867"/>
                </a:cubicBezTo>
                <a:lnTo>
                  <a:pt x="102919" y="75867"/>
                </a:lnTo>
                <a:cubicBezTo>
                  <a:pt x="111466" y="75784"/>
                  <a:pt x="120050" y="73803"/>
                  <a:pt x="127528" y="69923"/>
                </a:cubicBezTo>
                <a:close/>
                <a:moveTo>
                  <a:pt x="58180" y="31259"/>
                </a:moveTo>
                <a:lnTo>
                  <a:pt x="58180" y="31259"/>
                </a:lnTo>
                <a:cubicBezTo>
                  <a:pt x="58122" y="31706"/>
                  <a:pt x="58071" y="32155"/>
                  <a:pt x="58028" y="32605"/>
                </a:cubicBezTo>
                <a:lnTo>
                  <a:pt x="58028" y="32605"/>
                </a:lnTo>
                <a:cubicBezTo>
                  <a:pt x="56862" y="33112"/>
                  <a:pt x="55715" y="33658"/>
                  <a:pt x="54590" y="34246"/>
                </a:cubicBezTo>
                <a:cubicBezTo>
                  <a:pt x="48016" y="37574"/>
                  <a:pt x="41993" y="43039"/>
                  <a:pt x="41200" y="50647"/>
                </a:cubicBezTo>
                <a:cubicBezTo>
                  <a:pt x="40507" y="56771"/>
                  <a:pt x="43560" y="62939"/>
                  <a:pt x="47722" y="67674"/>
                </a:cubicBezTo>
                <a:lnTo>
                  <a:pt x="47722" y="67674"/>
                </a:lnTo>
                <a:cubicBezTo>
                  <a:pt x="46951" y="69462"/>
                  <a:pt x="46279" y="71295"/>
                  <a:pt x="45719" y="73170"/>
                </a:cubicBezTo>
                <a:lnTo>
                  <a:pt x="45719" y="73170"/>
                </a:lnTo>
                <a:cubicBezTo>
                  <a:pt x="42954" y="76849"/>
                  <a:pt x="40847" y="80917"/>
                  <a:pt x="39658" y="85141"/>
                </a:cubicBezTo>
                <a:lnTo>
                  <a:pt x="39658" y="85141"/>
                </a:lnTo>
                <a:cubicBezTo>
                  <a:pt x="37087" y="84372"/>
                  <a:pt x="34577" y="83473"/>
                  <a:pt x="32153" y="82452"/>
                </a:cubicBezTo>
                <a:lnTo>
                  <a:pt x="32153" y="82452"/>
                </a:lnTo>
                <a:cubicBezTo>
                  <a:pt x="25975" y="73446"/>
                  <a:pt x="22635" y="61293"/>
                  <a:pt x="27487" y="51522"/>
                </a:cubicBezTo>
                <a:cubicBezTo>
                  <a:pt x="32800" y="40820"/>
                  <a:pt x="45480" y="35273"/>
                  <a:pt x="56175" y="31868"/>
                </a:cubicBezTo>
                <a:cubicBezTo>
                  <a:pt x="56841" y="31659"/>
                  <a:pt x="57509" y="31456"/>
                  <a:pt x="58180" y="31259"/>
                </a:cubicBezTo>
                <a:close/>
                <a:moveTo>
                  <a:pt x="44937" y="76123"/>
                </a:moveTo>
                <a:cubicBezTo>
                  <a:pt x="44551" y="77798"/>
                  <a:pt x="44254" y="79503"/>
                  <a:pt x="44053" y="81238"/>
                </a:cubicBezTo>
                <a:cubicBezTo>
                  <a:pt x="43876" y="82920"/>
                  <a:pt x="43809" y="84598"/>
                  <a:pt x="43845" y="86267"/>
                </a:cubicBezTo>
                <a:lnTo>
                  <a:pt x="43845" y="86267"/>
                </a:lnTo>
                <a:cubicBezTo>
                  <a:pt x="42806" y="86019"/>
                  <a:pt x="41774" y="85749"/>
                  <a:pt x="40751" y="85460"/>
                </a:cubicBezTo>
                <a:lnTo>
                  <a:pt x="40751" y="85460"/>
                </a:lnTo>
                <a:cubicBezTo>
                  <a:pt x="41018" y="84389"/>
                  <a:pt x="41351" y="83325"/>
                  <a:pt x="41752" y="82271"/>
                </a:cubicBezTo>
                <a:cubicBezTo>
                  <a:pt x="42586" y="80117"/>
                  <a:pt x="43663" y="78062"/>
                  <a:pt x="44937" y="76123"/>
                </a:cubicBezTo>
                <a:close/>
                <a:moveTo>
                  <a:pt x="60851" y="76720"/>
                </a:moveTo>
                <a:cubicBezTo>
                  <a:pt x="66641" y="78927"/>
                  <a:pt x="73029" y="79756"/>
                  <a:pt x="79151" y="79756"/>
                </a:cubicBezTo>
                <a:cubicBezTo>
                  <a:pt x="79712" y="79756"/>
                  <a:pt x="80270" y="79749"/>
                  <a:pt x="80825" y="79735"/>
                </a:cubicBezTo>
                <a:cubicBezTo>
                  <a:pt x="85829" y="79641"/>
                  <a:pt x="91542" y="78857"/>
                  <a:pt x="97174" y="77291"/>
                </a:cubicBezTo>
                <a:lnTo>
                  <a:pt x="97174" y="77291"/>
                </a:lnTo>
                <a:cubicBezTo>
                  <a:pt x="94459" y="79588"/>
                  <a:pt x="91372" y="81487"/>
                  <a:pt x="88116" y="82981"/>
                </a:cubicBezTo>
                <a:cubicBezTo>
                  <a:pt x="84389" y="84713"/>
                  <a:pt x="80421" y="86010"/>
                  <a:pt x="76313" y="86901"/>
                </a:cubicBezTo>
                <a:lnTo>
                  <a:pt x="76313" y="86901"/>
                </a:lnTo>
                <a:cubicBezTo>
                  <a:pt x="70080" y="85543"/>
                  <a:pt x="63972" y="82183"/>
                  <a:pt x="60851" y="76720"/>
                </a:cubicBezTo>
                <a:close/>
                <a:moveTo>
                  <a:pt x="101326" y="75984"/>
                </a:moveTo>
                <a:cubicBezTo>
                  <a:pt x="102091" y="79174"/>
                  <a:pt x="102140" y="82429"/>
                  <a:pt x="101285" y="85467"/>
                </a:cubicBezTo>
                <a:lnTo>
                  <a:pt x="101285" y="85467"/>
                </a:lnTo>
                <a:cubicBezTo>
                  <a:pt x="96105" y="86947"/>
                  <a:pt x="90711" y="87784"/>
                  <a:pt x="85382" y="87784"/>
                </a:cubicBezTo>
                <a:cubicBezTo>
                  <a:pt x="83574" y="87784"/>
                  <a:pt x="81773" y="87687"/>
                  <a:pt x="79991" y="87487"/>
                </a:cubicBezTo>
                <a:lnTo>
                  <a:pt x="79991" y="87487"/>
                </a:lnTo>
                <a:cubicBezTo>
                  <a:pt x="87767" y="85473"/>
                  <a:pt x="94987" y="81910"/>
                  <a:pt x="100442" y="76289"/>
                </a:cubicBezTo>
                <a:lnTo>
                  <a:pt x="100442" y="76289"/>
                </a:lnTo>
                <a:cubicBezTo>
                  <a:pt x="100737" y="76189"/>
                  <a:pt x="101032" y="76088"/>
                  <a:pt x="101326" y="75984"/>
                </a:cubicBezTo>
                <a:close/>
                <a:moveTo>
                  <a:pt x="49970" y="69997"/>
                </a:moveTo>
                <a:cubicBezTo>
                  <a:pt x="50857" y="70830"/>
                  <a:pt x="51770" y="71597"/>
                  <a:pt x="52688" y="72286"/>
                </a:cubicBezTo>
                <a:cubicBezTo>
                  <a:pt x="54607" y="73724"/>
                  <a:pt x="56680" y="74916"/>
                  <a:pt x="58856" y="75894"/>
                </a:cubicBezTo>
                <a:lnTo>
                  <a:pt x="58856" y="75894"/>
                </a:lnTo>
                <a:cubicBezTo>
                  <a:pt x="61385" y="81551"/>
                  <a:pt x="66995" y="85573"/>
                  <a:pt x="72900" y="87502"/>
                </a:cubicBezTo>
                <a:cubicBezTo>
                  <a:pt x="72930" y="87511"/>
                  <a:pt x="72959" y="87521"/>
                  <a:pt x="72988" y="87530"/>
                </a:cubicBezTo>
                <a:lnTo>
                  <a:pt x="72988" y="87530"/>
                </a:lnTo>
                <a:cubicBezTo>
                  <a:pt x="69335" y="88121"/>
                  <a:pt x="65595" y="88408"/>
                  <a:pt x="61836" y="88408"/>
                </a:cubicBezTo>
                <a:cubicBezTo>
                  <a:pt x="56315" y="88408"/>
                  <a:pt x="50753" y="87790"/>
                  <a:pt x="45366" y="86615"/>
                </a:cubicBezTo>
                <a:lnTo>
                  <a:pt x="45366" y="86615"/>
                </a:lnTo>
                <a:cubicBezTo>
                  <a:pt x="45226" y="82668"/>
                  <a:pt x="45659" y="78585"/>
                  <a:pt x="46748" y="74422"/>
                </a:cubicBezTo>
                <a:cubicBezTo>
                  <a:pt x="46859" y="74003"/>
                  <a:pt x="46976" y="73586"/>
                  <a:pt x="47100" y="73170"/>
                </a:cubicBezTo>
                <a:lnTo>
                  <a:pt x="47100" y="73170"/>
                </a:lnTo>
                <a:cubicBezTo>
                  <a:pt x="47995" y="72065"/>
                  <a:pt x="48955" y="71007"/>
                  <a:pt x="49970" y="69997"/>
                </a:cubicBezTo>
                <a:close/>
                <a:moveTo>
                  <a:pt x="33677" y="84537"/>
                </a:moveTo>
                <a:cubicBezTo>
                  <a:pt x="35544" y="85229"/>
                  <a:pt x="37437" y="85845"/>
                  <a:pt x="39335" y="86386"/>
                </a:cubicBezTo>
                <a:lnTo>
                  <a:pt x="39335" y="86386"/>
                </a:lnTo>
                <a:cubicBezTo>
                  <a:pt x="39060" y="87547"/>
                  <a:pt x="38855" y="88717"/>
                  <a:pt x="38726" y="89893"/>
                </a:cubicBezTo>
                <a:lnTo>
                  <a:pt x="38726" y="89893"/>
                </a:lnTo>
                <a:cubicBezTo>
                  <a:pt x="38019" y="89284"/>
                  <a:pt x="37336" y="88646"/>
                  <a:pt x="36680" y="87977"/>
                </a:cubicBezTo>
                <a:cubicBezTo>
                  <a:pt x="35639" y="86917"/>
                  <a:pt x="34633" y="85765"/>
                  <a:pt x="33677" y="84537"/>
                </a:cubicBezTo>
                <a:close/>
                <a:moveTo>
                  <a:pt x="130464" y="68265"/>
                </a:moveTo>
                <a:cubicBezTo>
                  <a:pt x="128771" y="71238"/>
                  <a:pt x="126752" y="74027"/>
                  <a:pt x="124571" y="76483"/>
                </a:cubicBezTo>
                <a:cubicBezTo>
                  <a:pt x="118231" y="83615"/>
                  <a:pt x="110148" y="88529"/>
                  <a:pt x="101430" y="92333"/>
                </a:cubicBezTo>
                <a:cubicBezTo>
                  <a:pt x="100432" y="92761"/>
                  <a:pt x="99424" y="93177"/>
                  <a:pt x="98409" y="93581"/>
                </a:cubicBezTo>
                <a:lnTo>
                  <a:pt x="98409" y="93581"/>
                </a:lnTo>
                <a:cubicBezTo>
                  <a:pt x="100352" y="91624"/>
                  <a:pt x="101843" y="89257"/>
                  <a:pt x="102714" y="86417"/>
                </a:cubicBezTo>
                <a:lnTo>
                  <a:pt x="102714" y="86417"/>
                </a:lnTo>
                <a:cubicBezTo>
                  <a:pt x="112433" y="83565"/>
                  <a:pt x="124048" y="77229"/>
                  <a:pt x="130257" y="68391"/>
                </a:cubicBezTo>
                <a:lnTo>
                  <a:pt x="130257" y="68391"/>
                </a:lnTo>
                <a:cubicBezTo>
                  <a:pt x="130326" y="68349"/>
                  <a:pt x="130395" y="68307"/>
                  <a:pt x="130464" y="68265"/>
                </a:cubicBezTo>
                <a:close/>
                <a:moveTo>
                  <a:pt x="40471" y="86702"/>
                </a:moveTo>
                <a:cubicBezTo>
                  <a:pt x="41613" y="87010"/>
                  <a:pt x="42755" y="87291"/>
                  <a:pt x="43893" y="87548"/>
                </a:cubicBezTo>
                <a:lnTo>
                  <a:pt x="43893" y="87548"/>
                </a:lnTo>
                <a:cubicBezTo>
                  <a:pt x="44011" y="89760"/>
                  <a:pt x="44310" y="91951"/>
                  <a:pt x="44776" y="94104"/>
                </a:cubicBezTo>
                <a:lnTo>
                  <a:pt x="44776" y="94104"/>
                </a:lnTo>
                <a:cubicBezTo>
                  <a:pt x="43090" y="93158"/>
                  <a:pt x="41477" y="92094"/>
                  <a:pt x="39960" y="90906"/>
                </a:cubicBezTo>
                <a:lnTo>
                  <a:pt x="39960" y="90906"/>
                </a:lnTo>
                <a:cubicBezTo>
                  <a:pt x="40021" y="89507"/>
                  <a:pt x="40190" y="88101"/>
                  <a:pt x="40471" y="86702"/>
                </a:cubicBezTo>
                <a:close/>
                <a:moveTo>
                  <a:pt x="100780" y="86969"/>
                </a:moveTo>
                <a:cubicBezTo>
                  <a:pt x="99820" y="89412"/>
                  <a:pt x="98223" y="91675"/>
                  <a:pt x="95883" y="93601"/>
                </a:cubicBezTo>
                <a:cubicBezTo>
                  <a:pt x="95009" y="94316"/>
                  <a:pt x="94085" y="94963"/>
                  <a:pt x="93120" y="95547"/>
                </a:cubicBezTo>
                <a:lnTo>
                  <a:pt x="93120" y="95547"/>
                </a:lnTo>
                <a:cubicBezTo>
                  <a:pt x="87260" y="97577"/>
                  <a:pt x="81180" y="99202"/>
                  <a:pt x="75002" y="100381"/>
                </a:cubicBezTo>
                <a:lnTo>
                  <a:pt x="75002" y="100381"/>
                </a:lnTo>
                <a:cubicBezTo>
                  <a:pt x="73924" y="100435"/>
                  <a:pt x="72851" y="100460"/>
                  <a:pt x="71789" y="100460"/>
                </a:cubicBezTo>
                <a:cubicBezTo>
                  <a:pt x="69949" y="100460"/>
                  <a:pt x="68141" y="100386"/>
                  <a:pt x="66402" y="100258"/>
                </a:cubicBezTo>
                <a:cubicBezTo>
                  <a:pt x="59729" y="99760"/>
                  <a:pt x="52744" y="98135"/>
                  <a:pt x="46566" y="95052"/>
                </a:cubicBezTo>
                <a:lnTo>
                  <a:pt x="46566" y="95052"/>
                </a:lnTo>
                <a:cubicBezTo>
                  <a:pt x="45980" y="92726"/>
                  <a:pt x="45595" y="90330"/>
                  <a:pt x="45431" y="87879"/>
                </a:cubicBezTo>
                <a:lnTo>
                  <a:pt x="45431" y="87879"/>
                </a:lnTo>
                <a:cubicBezTo>
                  <a:pt x="47538" y="88313"/>
                  <a:pt x="49624" y="88661"/>
                  <a:pt x="51661" y="88928"/>
                </a:cubicBezTo>
                <a:cubicBezTo>
                  <a:pt x="55052" y="89374"/>
                  <a:pt x="58632" y="89622"/>
                  <a:pt x="62284" y="89622"/>
                </a:cubicBezTo>
                <a:cubicBezTo>
                  <a:pt x="66848" y="89622"/>
                  <a:pt x="71524" y="89235"/>
                  <a:pt x="76082" y="88364"/>
                </a:cubicBezTo>
                <a:lnTo>
                  <a:pt x="76082" y="88364"/>
                </a:lnTo>
                <a:cubicBezTo>
                  <a:pt x="78945" y="88994"/>
                  <a:pt x="81890" y="89272"/>
                  <a:pt x="84852" y="89272"/>
                </a:cubicBezTo>
                <a:cubicBezTo>
                  <a:pt x="90247" y="89272"/>
                  <a:pt x="95693" y="88351"/>
                  <a:pt x="100780" y="86969"/>
                </a:cubicBezTo>
                <a:close/>
                <a:moveTo>
                  <a:pt x="4594" y="54450"/>
                </a:moveTo>
                <a:cubicBezTo>
                  <a:pt x="4853" y="55876"/>
                  <a:pt x="5194" y="57283"/>
                  <a:pt x="5614" y="58655"/>
                </a:cubicBezTo>
                <a:cubicBezTo>
                  <a:pt x="9381" y="70920"/>
                  <a:pt x="19817" y="78938"/>
                  <a:pt x="31611" y="83734"/>
                </a:cubicBezTo>
                <a:lnTo>
                  <a:pt x="31611" y="83734"/>
                </a:lnTo>
                <a:cubicBezTo>
                  <a:pt x="33610" y="86735"/>
                  <a:pt x="35965" y="89289"/>
                  <a:pt x="38599" y="91453"/>
                </a:cubicBezTo>
                <a:lnTo>
                  <a:pt x="38599" y="91453"/>
                </a:lnTo>
                <a:cubicBezTo>
                  <a:pt x="38414" y="95004"/>
                  <a:pt x="38934" y="98584"/>
                  <a:pt x="40303" y="102064"/>
                </a:cubicBezTo>
                <a:lnTo>
                  <a:pt x="40303" y="102064"/>
                </a:lnTo>
                <a:cubicBezTo>
                  <a:pt x="39437" y="101975"/>
                  <a:pt x="38574" y="101876"/>
                  <a:pt x="37713" y="101767"/>
                </a:cubicBezTo>
                <a:cubicBezTo>
                  <a:pt x="28362" y="100657"/>
                  <a:pt x="18693" y="97880"/>
                  <a:pt x="11402" y="91781"/>
                </a:cubicBezTo>
                <a:cubicBezTo>
                  <a:pt x="4187" y="85758"/>
                  <a:pt x="1258" y="76958"/>
                  <a:pt x="1651" y="67765"/>
                </a:cubicBezTo>
                <a:cubicBezTo>
                  <a:pt x="1868" y="62930"/>
                  <a:pt x="2904" y="58495"/>
                  <a:pt x="4594" y="54450"/>
                </a:cubicBezTo>
                <a:close/>
                <a:moveTo>
                  <a:pt x="39939" y="92502"/>
                </a:moveTo>
                <a:cubicBezTo>
                  <a:pt x="41592" y="93736"/>
                  <a:pt x="43344" y="94829"/>
                  <a:pt x="45177" y="95795"/>
                </a:cubicBezTo>
                <a:lnTo>
                  <a:pt x="45177" y="95795"/>
                </a:lnTo>
                <a:cubicBezTo>
                  <a:pt x="45776" y="98107"/>
                  <a:pt x="46566" y="100368"/>
                  <a:pt x="47529" y="102558"/>
                </a:cubicBezTo>
                <a:lnTo>
                  <a:pt x="47529" y="102558"/>
                </a:lnTo>
                <a:cubicBezTo>
                  <a:pt x="45661" y="102492"/>
                  <a:pt x="43802" y="102379"/>
                  <a:pt x="41953" y="102219"/>
                </a:cubicBezTo>
                <a:lnTo>
                  <a:pt x="41953" y="102219"/>
                </a:lnTo>
                <a:cubicBezTo>
                  <a:pt x="40677" y="99151"/>
                  <a:pt x="39994" y="95856"/>
                  <a:pt x="39939" y="92502"/>
                </a:cubicBezTo>
                <a:close/>
                <a:moveTo>
                  <a:pt x="47021" y="96711"/>
                </a:moveTo>
                <a:lnTo>
                  <a:pt x="47021" y="96711"/>
                </a:lnTo>
                <a:cubicBezTo>
                  <a:pt x="50008" y="98109"/>
                  <a:pt x="53187" y="99197"/>
                  <a:pt x="56492" y="100023"/>
                </a:cubicBezTo>
                <a:cubicBezTo>
                  <a:pt x="59488" y="100780"/>
                  <a:pt x="63131" y="101367"/>
                  <a:pt x="67049" y="101644"/>
                </a:cubicBezTo>
                <a:lnTo>
                  <a:pt x="67049" y="101644"/>
                </a:lnTo>
                <a:cubicBezTo>
                  <a:pt x="61918" y="102295"/>
                  <a:pt x="56757" y="102631"/>
                  <a:pt x="51635" y="102631"/>
                </a:cubicBezTo>
                <a:cubicBezTo>
                  <a:pt x="50846" y="102631"/>
                  <a:pt x="50059" y="102623"/>
                  <a:pt x="49272" y="102607"/>
                </a:cubicBezTo>
                <a:lnTo>
                  <a:pt x="49272" y="102607"/>
                </a:lnTo>
                <a:cubicBezTo>
                  <a:pt x="48378" y="100705"/>
                  <a:pt x="47623" y="98737"/>
                  <a:pt x="47021" y="96711"/>
                </a:cubicBezTo>
                <a:close/>
                <a:moveTo>
                  <a:pt x="42655" y="103761"/>
                </a:moveTo>
                <a:cubicBezTo>
                  <a:pt x="44506" y="103918"/>
                  <a:pt x="46365" y="104023"/>
                  <a:pt x="48230" y="104079"/>
                </a:cubicBezTo>
                <a:lnTo>
                  <a:pt x="48230" y="104079"/>
                </a:lnTo>
                <a:cubicBezTo>
                  <a:pt x="49999" y="107736"/>
                  <a:pt x="52254" y="111174"/>
                  <a:pt x="54907" y="114288"/>
                </a:cubicBezTo>
                <a:cubicBezTo>
                  <a:pt x="55855" y="115400"/>
                  <a:pt x="56842" y="116457"/>
                  <a:pt x="57863" y="117458"/>
                </a:cubicBezTo>
                <a:lnTo>
                  <a:pt x="57863" y="117458"/>
                </a:lnTo>
                <a:cubicBezTo>
                  <a:pt x="55327" y="116329"/>
                  <a:pt x="52903" y="114937"/>
                  <a:pt x="50628" y="113255"/>
                </a:cubicBezTo>
                <a:cubicBezTo>
                  <a:pt x="47136" y="110671"/>
                  <a:pt x="44457" y="107406"/>
                  <a:pt x="42655" y="103761"/>
                </a:cubicBezTo>
                <a:close/>
                <a:moveTo>
                  <a:pt x="137321" y="63100"/>
                </a:moveTo>
                <a:cubicBezTo>
                  <a:pt x="141253" y="70214"/>
                  <a:pt x="141444" y="79097"/>
                  <a:pt x="138678" y="86785"/>
                </a:cubicBezTo>
                <a:cubicBezTo>
                  <a:pt x="134874" y="97405"/>
                  <a:pt x="125598" y="105254"/>
                  <a:pt x="116171" y="110719"/>
                </a:cubicBezTo>
                <a:cubicBezTo>
                  <a:pt x="105431" y="116917"/>
                  <a:pt x="91367" y="121386"/>
                  <a:pt x="77829" y="121386"/>
                </a:cubicBezTo>
                <a:cubicBezTo>
                  <a:pt x="72573" y="121386"/>
                  <a:pt x="67395" y="120712"/>
                  <a:pt x="62523" y="119204"/>
                </a:cubicBezTo>
                <a:lnTo>
                  <a:pt x="62523" y="119204"/>
                </a:lnTo>
                <a:cubicBezTo>
                  <a:pt x="57328" y="115032"/>
                  <a:pt x="53021" y="109908"/>
                  <a:pt x="50019" y="104117"/>
                </a:cubicBezTo>
                <a:lnTo>
                  <a:pt x="50019" y="104117"/>
                </a:lnTo>
                <a:cubicBezTo>
                  <a:pt x="50507" y="104124"/>
                  <a:pt x="50996" y="104127"/>
                  <a:pt x="51485" y="104127"/>
                </a:cubicBezTo>
                <a:cubicBezTo>
                  <a:pt x="59390" y="104127"/>
                  <a:pt x="67355" y="103277"/>
                  <a:pt x="75150" y="101746"/>
                </a:cubicBezTo>
                <a:lnTo>
                  <a:pt x="75150" y="101746"/>
                </a:lnTo>
                <a:cubicBezTo>
                  <a:pt x="82379" y="101403"/>
                  <a:pt x="89694" y="99826"/>
                  <a:pt x="95094" y="96272"/>
                </a:cubicBezTo>
                <a:lnTo>
                  <a:pt x="95094" y="96272"/>
                </a:lnTo>
                <a:cubicBezTo>
                  <a:pt x="95730" y="96047"/>
                  <a:pt x="96362" y="95818"/>
                  <a:pt x="96992" y="95585"/>
                </a:cubicBezTo>
                <a:cubicBezTo>
                  <a:pt x="105152" y="92574"/>
                  <a:pt x="113235" y="88687"/>
                  <a:pt x="119892" y="82981"/>
                </a:cubicBezTo>
                <a:cubicBezTo>
                  <a:pt x="125168" y="78494"/>
                  <a:pt x="130154" y="72757"/>
                  <a:pt x="133389" y="66315"/>
                </a:cubicBezTo>
                <a:lnTo>
                  <a:pt x="133389" y="66315"/>
                </a:lnTo>
                <a:cubicBezTo>
                  <a:pt x="134761" y="65321"/>
                  <a:pt x="136075" y="64249"/>
                  <a:pt x="137321" y="63100"/>
                </a:cubicBezTo>
                <a:close/>
                <a:moveTo>
                  <a:pt x="149226" y="35024"/>
                </a:moveTo>
                <a:lnTo>
                  <a:pt x="149226" y="35024"/>
                </a:lnTo>
                <a:cubicBezTo>
                  <a:pt x="159885" y="49223"/>
                  <a:pt x="164356" y="67892"/>
                  <a:pt x="159834" y="85600"/>
                </a:cubicBezTo>
                <a:cubicBezTo>
                  <a:pt x="152632" y="113729"/>
                  <a:pt x="124552" y="130854"/>
                  <a:pt x="96567" y="130854"/>
                </a:cubicBezTo>
                <a:cubicBezTo>
                  <a:pt x="94989" y="130854"/>
                  <a:pt x="93411" y="130800"/>
                  <a:pt x="91838" y="130690"/>
                </a:cubicBezTo>
                <a:cubicBezTo>
                  <a:pt x="82312" y="130023"/>
                  <a:pt x="73226" y="126724"/>
                  <a:pt x="65654" y="121529"/>
                </a:cubicBezTo>
                <a:lnTo>
                  <a:pt x="65654" y="121529"/>
                </a:lnTo>
                <a:cubicBezTo>
                  <a:pt x="69346" y="122296"/>
                  <a:pt x="73188" y="122638"/>
                  <a:pt x="77063" y="122638"/>
                </a:cubicBezTo>
                <a:cubicBezTo>
                  <a:pt x="87154" y="122638"/>
                  <a:pt x="97467" y="120319"/>
                  <a:pt x="105944" y="117141"/>
                </a:cubicBezTo>
                <a:cubicBezTo>
                  <a:pt x="124413" y="110085"/>
                  <a:pt x="144460" y="94076"/>
                  <a:pt x="141689" y="72045"/>
                </a:cubicBezTo>
                <a:cubicBezTo>
                  <a:pt x="141202" y="68261"/>
                  <a:pt x="140051" y="64957"/>
                  <a:pt x="138384" y="62085"/>
                </a:cubicBezTo>
                <a:lnTo>
                  <a:pt x="138384" y="62085"/>
                </a:lnTo>
                <a:cubicBezTo>
                  <a:pt x="139405" y="61075"/>
                  <a:pt x="140375" y="60010"/>
                  <a:pt x="141290" y="58889"/>
                </a:cubicBezTo>
                <a:cubicBezTo>
                  <a:pt x="146779" y="52218"/>
                  <a:pt x="149617" y="43578"/>
                  <a:pt x="149226" y="35024"/>
                </a:cubicBezTo>
                <a:close/>
                <a:moveTo>
                  <a:pt x="107933" y="1"/>
                </a:moveTo>
                <a:cubicBezTo>
                  <a:pt x="104598" y="1"/>
                  <a:pt x="101265" y="390"/>
                  <a:pt x="98019" y="1195"/>
                </a:cubicBezTo>
                <a:cubicBezTo>
                  <a:pt x="93850" y="2210"/>
                  <a:pt x="90136" y="3985"/>
                  <a:pt x="86857" y="6333"/>
                </a:cubicBezTo>
                <a:lnTo>
                  <a:pt x="86857" y="6333"/>
                </a:lnTo>
                <a:cubicBezTo>
                  <a:pt x="81713" y="6676"/>
                  <a:pt x="76758" y="7781"/>
                  <a:pt x="72431" y="9960"/>
                </a:cubicBezTo>
                <a:lnTo>
                  <a:pt x="72431" y="9960"/>
                </a:lnTo>
                <a:cubicBezTo>
                  <a:pt x="68615" y="9526"/>
                  <a:pt x="64757" y="9302"/>
                  <a:pt x="60902" y="9302"/>
                </a:cubicBezTo>
                <a:cubicBezTo>
                  <a:pt x="49689" y="9302"/>
                  <a:pt x="38500" y="11195"/>
                  <a:pt x="28438" y="15302"/>
                </a:cubicBezTo>
                <a:cubicBezTo>
                  <a:pt x="20278" y="18630"/>
                  <a:pt x="12746" y="23943"/>
                  <a:pt x="8150" y="31710"/>
                </a:cubicBezTo>
                <a:cubicBezTo>
                  <a:pt x="4705" y="37553"/>
                  <a:pt x="3497" y="44644"/>
                  <a:pt x="4179" y="51493"/>
                </a:cubicBezTo>
                <a:lnTo>
                  <a:pt x="4179" y="51493"/>
                </a:lnTo>
                <a:cubicBezTo>
                  <a:pt x="1282" y="57624"/>
                  <a:pt x="1" y="64500"/>
                  <a:pt x="225" y="71335"/>
                </a:cubicBezTo>
                <a:cubicBezTo>
                  <a:pt x="859" y="90355"/>
                  <a:pt x="17584" y="99865"/>
                  <a:pt x="34461" y="102718"/>
                </a:cubicBezTo>
                <a:cubicBezTo>
                  <a:pt x="36614" y="103088"/>
                  <a:pt x="38785" y="103383"/>
                  <a:pt x="40969" y="103605"/>
                </a:cubicBezTo>
                <a:lnTo>
                  <a:pt x="40969" y="103605"/>
                </a:lnTo>
                <a:cubicBezTo>
                  <a:pt x="42136" y="106081"/>
                  <a:pt x="43753" y="108496"/>
                  <a:pt x="45873" y="110801"/>
                </a:cubicBezTo>
                <a:cubicBezTo>
                  <a:pt x="50084" y="115419"/>
                  <a:pt x="55313" y="118476"/>
                  <a:pt x="61064" y="120325"/>
                </a:cubicBezTo>
                <a:lnTo>
                  <a:pt x="61064" y="120325"/>
                </a:lnTo>
                <a:cubicBezTo>
                  <a:pt x="71082" y="128520"/>
                  <a:pt x="83805" y="132164"/>
                  <a:pt x="96732" y="132164"/>
                </a:cubicBezTo>
                <a:cubicBezTo>
                  <a:pt x="108721" y="132164"/>
                  <a:pt x="120885" y="129029"/>
                  <a:pt x="131228" y="123481"/>
                </a:cubicBezTo>
                <a:cubicBezTo>
                  <a:pt x="154445" y="111118"/>
                  <a:pt x="167049" y="84807"/>
                  <a:pt x="161736" y="58972"/>
                </a:cubicBezTo>
                <a:cubicBezTo>
                  <a:pt x="159828" y="49530"/>
                  <a:pt x="155336" y="40133"/>
                  <a:pt x="149160" y="32387"/>
                </a:cubicBezTo>
                <a:lnTo>
                  <a:pt x="149160" y="32387"/>
                </a:lnTo>
                <a:cubicBezTo>
                  <a:pt x="149946" y="30577"/>
                  <a:pt x="150626" y="28729"/>
                  <a:pt x="151199" y="26872"/>
                </a:cubicBezTo>
                <a:cubicBezTo>
                  <a:pt x="153101" y="21090"/>
                  <a:pt x="154287" y="13324"/>
                  <a:pt x="150324" y="8093"/>
                </a:cubicBezTo>
                <a:cubicBezTo>
                  <a:pt x="148133" y="5222"/>
                  <a:pt x="144897" y="4241"/>
                  <a:pt x="141467" y="4241"/>
                </a:cubicBezTo>
                <a:cubicBezTo>
                  <a:pt x="137831" y="4241"/>
                  <a:pt x="133975" y="5344"/>
                  <a:pt x="130915" y="6466"/>
                </a:cubicBezTo>
                <a:lnTo>
                  <a:pt x="130915" y="6466"/>
                </a:lnTo>
                <a:cubicBezTo>
                  <a:pt x="130158" y="6007"/>
                  <a:pt x="129388" y="5571"/>
                  <a:pt x="128610" y="5158"/>
                </a:cubicBezTo>
                <a:cubicBezTo>
                  <a:pt x="122283" y="1804"/>
                  <a:pt x="115105" y="1"/>
                  <a:pt x="1079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8" name="Google Shape;158;p15"/>
          <p:cNvCxnSpPr/>
          <p:nvPr/>
        </p:nvCxnSpPr>
        <p:spPr>
          <a:xfrm rot="10800000">
            <a:off x="754450" y="4895850"/>
            <a:ext cx="83910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2">
    <p:spTree>
      <p:nvGrpSpPr>
        <p:cNvPr id="159" name="Shape 159"/>
        <p:cNvGrpSpPr/>
        <p:nvPr/>
      </p:nvGrpSpPr>
      <p:grpSpPr>
        <a:xfrm>
          <a:off x="0" y="0"/>
          <a:ext cx="0" cy="0"/>
          <a:chOff x="0" y="0"/>
          <a:chExt cx="0" cy="0"/>
        </a:xfrm>
      </p:grpSpPr>
      <p:pic>
        <p:nvPicPr>
          <p:cNvPr id="160" name="Google Shape;160;p16"/>
          <p:cNvPicPr preferRelativeResize="0"/>
          <p:nvPr/>
        </p:nvPicPr>
        <p:blipFill rotWithShape="1">
          <a:blip r:embed="rId2">
            <a:alphaModFix amt="50000"/>
          </a:blip>
          <a:srcRect b="7806" l="0" r="0" t="7798"/>
          <a:stretch/>
        </p:blipFill>
        <p:spPr>
          <a:xfrm>
            <a:off x="0" y="0"/>
            <a:ext cx="9144003" cy="5143501"/>
          </a:xfrm>
          <a:prstGeom prst="rect">
            <a:avLst/>
          </a:prstGeom>
          <a:noFill/>
          <a:ln>
            <a:noFill/>
          </a:ln>
        </p:spPr>
      </p:pic>
      <p:sp>
        <p:nvSpPr>
          <p:cNvPr id="161" name="Google Shape;161;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2" name="Google Shape;162;p16"/>
          <p:cNvSpPr/>
          <p:nvPr/>
        </p:nvSpPr>
        <p:spPr>
          <a:xfrm>
            <a:off x="8424000" y="4469950"/>
            <a:ext cx="611700" cy="692100"/>
          </a:xfrm>
          <a:prstGeom prst="round2SameRect">
            <a:avLst>
              <a:gd fmla="val 49037" name="adj1"/>
              <a:gd fmla="val 0" name="adj2"/>
            </a:avLst>
          </a:prstGeom>
          <a:solidFill>
            <a:srgbClr val="FFFFFF">
              <a:alpha val="3000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 name="Google Shape;163;p16"/>
          <p:cNvCxnSpPr/>
          <p:nvPr/>
        </p:nvCxnSpPr>
        <p:spPr>
          <a:xfrm rot="10800000">
            <a:off x="-75" y="4895850"/>
            <a:ext cx="8421300" cy="0"/>
          </a:xfrm>
          <a:prstGeom prst="straightConnector1">
            <a:avLst/>
          </a:prstGeom>
          <a:noFill/>
          <a:ln cap="flat" cmpd="sng" w="9525">
            <a:solidFill>
              <a:schemeClr val="lt1"/>
            </a:solidFill>
            <a:prstDash val="solid"/>
            <a:round/>
            <a:headEnd len="med" w="med" type="none"/>
            <a:tailEnd len="med" w="med" type="none"/>
          </a:ln>
        </p:spPr>
      </p:cxnSp>
      <p:grpSp>
        <p:nvGrpSpPr>
          <p:cNvPr id="164" name="Google Shape;164;p16"/>
          <p:cNvGrpSpPr/>
          <p:nvPr/>
        </p:nvGrpSpPr>
        <p:grpSpPr>
          <a:xfrm>
            <a:off x="8512679" y="4604117"/>
            <a:ext cx="456711" cy="428644"/>
            <a:chOff x="1930413" y="3295425"/>
            <a:chExt cx="547550" cy="513900"/>
          </a:xfrm>
        </p:grpSpPr>
        <p:sp>
          <p:nvSpPr>
            <p:cNvPr id="165" name="Google Shape;165;p16"/>
            <p:cNvSpPr/>
            <p:nvPr/>
          </p:nvSpPr>
          <p:spPr>
            <a:xfrm>
              <a:off x="2124638" y="3520250"/>
              <a:ext cx="353325" cy="289075"/>
            </a:xfrm>
            <a:custGeom>
              <a:rect b="b" l="l" r="r" t="t"/>
              <a:pathLst>
                <a:path extrusionOk="0" h="11563" w="14133">
                  <a:moveTo>
                    <a:pt x="6810" y="1"/>
                  </a:moveTo>
                  <a:lnTo>
                    <a:pt x="6620" y="196"/>
                  </a:lnTo>
                  <a:cubicBezTo>
                    <a:pt x="5463" y="1542"/>
                    <a:pt x="3598" y="2380"/>
                    <a:pt x="1481" y="2508"/>
                  </a:cubicBezTo>
                  <a:lnTo>
                    <a:pt x="1224" y="2570"/>
                  </a:lnTo>
                  <a:lnTo>
                    <a:pt x="1029" y="2827"/>
                  </a:lnTo>
                  <a:cubicBezTo>
                    <a:pt x="386" y="3726"/>
                    <a:pt x="1" y="4754"/>
                    <a:pt x="1" y="5782"/>
                  </a:cubicBezTo>
                  <a:cubicBezTo>
                    <a:pt x="1" y="8993"/>
                    <a:pt x="3213" y="11563"/>
                    <a:pt x="7067" y="11563"/>
                  </a:cubicBezTo>
                  <a:lnTo>
                    <a:pt x="13747" y="11563"/>
                  </a:lnTo>
                  <a:lnTo>
                    <a:pt x="12077" y="9893"/>
                  </a:lnTo>
                  <a:cubicBezTo>
                    <a:pt x="13429" y="8803"/>
                    <a:pt x="14133" y="7323"/>
                    <a:pt x="14133" y="5782"/>
                  </a:cubicBezTo>
                  <a:cubicBezTo>
                    <a:pt x="14133" y="2570"/>
                    <a:pt x="10988" y="1"/>
                    <a:pt x="70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6"/>
            <p:cNvSpPr/>
            <p:nvPr/>
          </p:nvSpPr>
          <p:spPr>
            <a:xfrm>
              <a:off x="1930413" y="3295425"/>
              <a:ext cx="417550" cy="321200"/>
            </a:xfrm>
            <a:custGeom>
              <a:rect b="b" l="l" r="r" t="t"/>
              <a:pathLst>
                <a:path extrusionOk="0" h="12848" w="16702">
                  <a:moveTo>
                    <a:pt x="8351" y="1"/>
                  </a:moveTo>
                  <a:cubicBezTo>
                    <a:pt x="3726" y="1"/>
                    <a:pt x="0" y="2894"/>
                    <a:pt x="0" y="6424"/>
                  </a:cubicBezTo>
                  <a:cubicBezTo>
                    <a:pt x="0" y="8094"/>
                    <a:pt x="833" y="9703"/>
                    <a:pt x="2313" y="10859"/>
                  </a:cubicBezTo>
                  <a:lnTo>
                    <a:pt x="386" y="12848"/>
                  </a:lnTo>
                  <a:lnTo>
                    <a:pt x="8351" y="12848"/>
                  </a:lnTo>
                  <a:cubicBezTo>
                    <a:pt x="12395" y="12848"/>
                    <a:pt x="16701" y="10407"/>
                    <a:pt x="16701" y="6424"/>
                  </a:cubicBezTo>
                  <a:cubicBezTo>
                    <a:pt x="16701" y="2894"/>
                    <a:pt x="12976" y="1"/>
                    <a:pt x="83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6"/>
            <p:cNvSpPr/>
            <p:nvPr/>
          </p:nvSpPr>
          <p:spPr>
            <a:xfrm>
              <a:off x="2221013" y="3648725"/>
              <a:ext cx="32125" cy="32150"/>
            </a:xfrm>
            <a:custGeom>
              <a:rect b="b" l="l" r="r" t="t"/>
              <a:pathLst>
                <a:path extrusionOk="0" h="1286" w="1285">
                  <a:moveTo>
                    <a:pt x="0" y="0"/>
                  </a:moveTo>
                  <a:lnTo>
                    <a:pt x="0" y="1285"/>
                  </a:lnTo>
                  <a:lnTo>
                    <a:pt x="1285" y="1285"/>
                  </a:lnTo>
                  <a:lnTo>
                    <a:pt x="12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6"/>
            <p:cNvSpPr/>
            <p:nvPr/>
          </p:nvSpPr>
          <p:spPr>
            <a:xfrm>
              <a:off x="2285238" y="3648725"/>
              <a:ext cx="32150" cy="32150"/>
            </a:xfrm>
            <a:custGeom>
              <a:rect b="b" l="l" r="r" t="t"/>
              <a:pathLst>
                <a:path extrusionOk="0" h="1286" w="1286">
                  <a:moveTo>
                    <a:pt x="0" y="0"/>
                  </a:moveTo>
                  <a:lnTo>
                    <a:pt x="0" y="1285"/>
                  </a:lnTo>
                  <a:lnTo>
                    <a:pt x="1285" y="1285"/>
                  </a:lnTo>
                  <a:lnTo>
                    <a:pt x="12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6"/>
            <p:cNvSpPr/>
            <p:nvPr/>
          </p:nvSpPr>
          <p:spPr>
            <a:xfrm>
              <a:off x="2349463" y="3648725"/>
              <a:ext cx="32150" cy="32150"/>
            </a:xfrm>
            <a:custGeom>
              <a:rect b="b" l="l" r="r" t="t"/>
              <a:pathLst>
                <a:path extrusionOk="0" h="1286" w="1286">
                  <a:moveTo>
                    <a:pt x="1" y="0"/>
                  </a:moveTo>
                  <a:lnTo>
                    <a:pt x="1" y="1285"/>
                  </a:lnTo>
                  <a:lnTo>
                    <a:pt x="1285" y="1285"/>
                  </a:lnTo>
                  <a:lnTo>
                    <a:pt x="12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6"/>
            <p:cNvSpPr/>
            <p:nvPr/>
          </p:nvSpPr>
          <p:spPr>
            <a:xfrm>
              <a:off x="2090988" y="3359675"/>
              <a:ext cx="96375" cy="128500"/>
            </a:xfrm>
            <a:custGeom>
              <a:rect b="b" l="l" r="r" t="t"/>
              <a:pathLst>
                <a:path extrusionOk="0" h="5140" w="3855">
                  <a:moveTo>
                    <a:pt x="1928" y="0"/>
                  </a:moveTo>
                  <a:cubicBezTo>
                    <a:pt x="833" y="0"/>
                    <a:pt x="1" y="838"/>
                    <a:pt x="1" y="1927"/>
                  </a:cubicBezTo>
                  <a:lnTo>
                    <a:pt x="1285" y="1927"/>
                  </a:lnTo>
                  <a:cubicBezTo>
                    <a:pt x="1285" y="1542"/>
                    <a:pt x="1542" y="1285"/>
                    <a:pt x="1928" y="1285"/>
                  </a:cubicBezTo>
                  <a:cubicBezTo>
                    <a:pt x="2246" y="1285"/>
                    <a:pt x="2570" y="1542"/>
                    <a:pt x="2570" y="1927"/>
                  </a:cubicBezTo>
                  <a:cubicBezTo>
                    <a:pt x="2570" y="2123"/>
                    <a:pt x="2442" y="2313"/>
                    <a:pt x="2313" y="2441"/>
                  </a:cubicBezTo>
                  <a:cubicBezTo>
                    <a:pt x="2246" y="2508"/>
                    <a:pt x="2118" y="2508"/>
                    <a:pt x="1928" y="2827"/>
                  </a:cubicBezTo>
                  <a:cubicBezTo>
                    <a:pt x="1475" y="3279"/>
                    <a:pt x="1285" y="3854"/>
                    <a:pt x="1285" y="4497"/>
                  </a:cubicBezTo>
                  <a:lnTo>
                    <a:pt x="1285" y="5139"/>
                  </a:lnTo>
                  <a:lnTo>
                    <a:pt x="2570" y="5139"/>
                  </a:lnTo>
                  <a:lnTo>
                    <a:pt x="2570" y="4497"/>
                  </a:lnTo>
                  <a:cubicBezTo>
                    <a:pt x="2570" y="4050"/>
                    <a:pt x="2760" y="3726"/>
                    <a:pt x="3084" y="3469"/>
                  </a:cubicBezTo>
                  <a:cubicBezTo>
                    <a:pt x="3531" y="3150"/>
                    <a:pt x="3855" y="2508"/>
                    <a:pt x="3855" y="1927"/>
                  </a:cubicBezTo>
                  <a:cubicBezTo>
                    <a:pt x="3855" y="838"/>
                    <a:pt x="2955" y="0"/>
                    <a:pt x="1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6"/>
            <p:cNvSpPr/>
            <p:nvPr/>
          </p:nvSpPr>
          <p:spPr>
            <a:xfrm>
              <a:off x="2123113" y="3520250"/>
              <a:ext cx="32150" cy="32150"/>
            </a:xfrm>
            <a:custGeom>
              <a:rect b="b" l="l" r="r" t="t"/>
              <a:pathLst>
                <a:path extrusionOk="0" h="1286" w="1286">
                  <a:moveTo>
                    <a:pt x="0" y="1"/>
                  </a:moveTo>
                  <a:lnTo>
                    <a:pt x="0" y="1285"/>
                  </a:lnTo>
                  <a:lnTo>
                    <a:pt x="1285" y="1285"/>
                  </a:lnTo>
                  <a:lnTo>
                    <a:pt x="12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
    <p:spTree>
      <p:nvGrpSpPr>
        <p:cNvPr id="172" name="Shape 172"/>
        <p:cNvGrpSpPr/>
        <p:nvPr/>
      </p:nvGrpSpPr>
      <p:grpSpPr>
        <a:xfrm>
          <a:off x="0" y="0"/>
          <a:ext cx="0" cy="0"/>
          <a:chOff x="0" y="0"/>
          <a:chExt cx="0" cy="0"/>
        </a:xfrm>
      </p:grpSpPr>
      <p:pic>
        <p:nvPicPr>
          <p:cNvPr id="173" name="Google Shape;173;p17"/>
          <p:cNvPicPr preferRelativeResize="0"/>
          <p:nvPr/>
        </p:nvPicPr>
        <p:blipFill rotWithShape="1">
          <a:blip r:embed="rId2">
            <a:alphaModFix amt="50000"/>
          </a:blip>
          <a:srcRect b="7806" l="0" r="0" t="7798"/>
          <a:stretch/>
        </p:blipFill>
        <p:spPr>
          <a:xfrm>
            <a:off x="0" y="0"/>
            <a:ext cx="9144003" cy="5143501"/>
          </a:xfrm>
          <a:prstGeom prst="rect">
            <a:avLst/>
          </a:prstGeom>
          <a:noFill/>
          <a:ln>
            <a:noFill/>
          </a:ln>
        </p:spPr>
      </p:pic>
      <p:sp>
        <p:nvSpPr>
          <p:cNvPr id="174" name="Google Shape;174;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75" name="Google Shape;175;p17"/>
          <p:cNvGrpSpPr/>
          <p:nvPr/>
        </p:nvGrpSpPr>
        <p:grpSpPr>
          <a:xfrm rot="1950612">
            <a:off x="8129159" y="291531"/>
            <a:ext cx="923131" cy="495941"/>
            <a:chOff x="238125" y="300425"/>
            <a:chExt cx="3724750" cy="2001075"/>
          </a:xfrm>
        </p:grpSpPr>
        <p:sp>
          <p:nvSpPr>
            <p:cNvPr id="176" name="Google Shape;176;p17"/>
            <p:cNvSpPr/>
            <p:nvPr/>
          </p:nvSpPr>
          <p:spPr>
            <a:xfrm>
              <a:off x="1945950" y="300425"/>
              <a:ext cx="2016925" cy="2001075"/>
            </a:xfrm>
            <a:custGeom>
              <a:rect b="b" l="l" r="r" t="t"/>
              <a:pathLst>
                <a:path extrusionOk="0" h="80043" w="80677">
                  <a:moveTo>
                    <a:pt x="40342" y="20446"/>
                  </a:moveTo>
                  <a:cubicBezTo>
                    <a:pt x="51278" y="20446"/>
                    <a:pt x="60154" y="29322"/>
                    <a:pt x="60154" y="40259"/>
                  </a:cubicBezTo>
                  <a:cubicBezTo>
                    <a:pt x="60154" y="51278"/>
                    <a:pt x="51278" y="60154"/>
                    <a:pt x="40342" y="60154"/>
                  </a:cubicBezTo>
                  <a:cubicBezTo>
                    <a:pt x="29405" y="60154"/>
                    <a:pt x="20529" y="51278"/>
                    <a:pt x="20529" y="40259"/>
                  </a:cubicBezTo>
                  <a:cubicBezTo>
                    <a:pt x="20529" y="29322"/>
                    <a:pt x="29405" y="20446"/>
                    <a:pt x="40342" y="20446"/>
                  </a:cubicBezTo>
                  <a:close/>
                  <a:moveTo>
                    <a:pt x="39074" y="0"/>
                  </a:moveTo>
                  <a:lnTo>
                    <a:pt x="39308" y="7690"/>
                  </a:lnTo>
                  <a:cubicBezTo>
                    <a:pt x="34002" y="7849"/>
                    <a:pt x="29088" y="9193"/>
                    <a:pt x="24650" y="11653"/>
                  </a:cubicBezTo>
                  <a:lnTo>
                    <a:pt x="21005" y="4913"/>
                  </a:lnTo>
                  <a:cubicBezTo>
                    <a:pt x="15533" y="7925"/>
                    <a:pt x="10702" y="12287"/>
                    <a:pt x="7133" y="17435"/>
                  </a:cubicBezTo>
                  <a:lnTo>
                    <a:pt x="13473" y="21797"/>
                  </a:lnTo>
                  <a:cubicBezTo>
                    <a:pt x="10620" y="25918"/>
                    <a:pt x="8718" y="30749"/>
                    <a:pt x="8008" y="35903"/>
                  </a:cubicBezTo>
                  <a:lnTo>
                    <a:pt x="400" y="34870"/>
                  </a:lnTo>
                  <a:cubicBezTo>
                    <a:pt x="159" y="36696"/>
                    <a:pt x="0" y="38515"/>
                    <a:pt x="0" y="40259"/>
                  </a:cubicBezTo>
                  <a:cubicBezTo>
                    <a:pt x="0" y="44779"/>
                    <a:pt x="793" y="49217"/>
                    <a:pt x="2219" y="53497"/>
                  </a:cubicBezTo>
                  <a:lnTo>
                    <a:pt x="9510" y="50961"/>
                  </a:lnTo>
                  <a:cubicBezTo>
                    <a:pt x="11178" y="55874"/>
                    <a:pt x="14031" y="60230"/>
                    <a:pt x="17594" y="63717"/>
                  </a:cubicBezTo>
                  <a:lnTo>
                    <a:pt x="12287" y="69264"/>
                  </a:lnTo>
                  <a:cubicBezTo>
                    <a:pt x="16801" y="73626"/>
                    <a:pt x="22431" y="76955"/>
                    <a:pt x="28372" y="78774"/>
                  </a:cubicBezTo>
                  <a:lnTo>
                    <a:pt x="30673" y="71483"/>
                  </a:lnTo>
                  <a:cubicBezTo>
                    <a:pt x="33685" y="72434"/>
                    <a:pt x="37013" y="72992"/>
                    <a:pt x="40342" y="72992"/>
                  </a:cubicBezTo>
                  <a:cubicBezTo>
                    <a:pt x="42161" y="72992"/>
                    <a:pt x="43987" y="72751"/>
                    <a:pt x="45731" y="72517"/>
                  </a:cubicBezTo>
                  <a:lnTo>
                    <a:pt x="46999" y="80042"/>
                  </a:lnTo>
                  <a:cubicBezTo>
                    <a:pt x="53256" y="79015"/>
                    <a:pt x="59203" y="76479"/>
                    <a:pt x="64275" y="72751"/>
                  </a:cubicBezTo>
                  <a:lnTo>
                    <a:pt x="59679" y="66570"/>
                  </a:lnTo>
                  <a:cubicBezTo>
                    <a:pt x="63800" y="63558"/>
                    <a:pt x="67204" y="59596"/>
                    <a:pt x="69506" y="54999"/>
                  </a:cubicBezTo>
                  <a:lnTo>
                    <a:pt x="76321" y="58486"/>
                  </a:lnTo>
                  <a:cubicBezTo>
                    <a:pt x="79174" y="52863"/>
                    <a:pt x="80677" y="46599"/>
                    <a:pt x="80677" y="40259"/>
                  </a:cubicBezTo>
                  <a:lnTo>
                    <a:pt x="72993" y="40259"/>
                  </a:lnTo>
                  <a:cubicBezTo>
                    <a:pt x="72993" y="38122"/>
                    <a:pt x="72834" y="35903"/>
                    <a:pt x="72359" y="33843"/>
                  </a:cubicBezTo>
                  <a:lnTo>
                    <a:pt x="79884" y="32334"/>
                  </a:lnTo>
                  <a:cubicBezTo>
                    <a:pt x="78699" y="26152"/>
                    <a:pt x="75922" y="20288"/>
                    <a:pt x="72042" y="15374"/>
                  </a:cubicBezTo>
                  <a:lnTo>
                    <a:pt x="66019" y="20129"/>
                  </a:lnTo>
                  <a:cubicBezTo>
                    <a:pt x="62849" y="16091"/>
                    <a:pt x="58804" y="12921"/>
                    <a:pt x="54131" y="10702"/>
                  </a:cubicBezTo>
                  <a:lnTo>
                    <a:pt x="57377" y="3728"/>
                  </a:lnTo>
                  <a:cubicBezTo>
                    <a:pt x="52071" y="1268"/>
                    <a:pt x="46282" y="0"/>
                    <a:pt x="40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a:off x="238125" y="383400"/>
              <a:ext cx="1392900" cy="1397100"/>
            </a:xfrm>
            <a:custGeom>
              <a:rect b="b" l="l" r="r" t="t"/>
              <a:pathLst>
                <a:path extrusionOk="0" h="55884" w="55716">
                  <a:moveTo>
                    <a:pt x="27762" y="14205"/>
                  </a:moveTo>
                  <a:cubicBezTo>
                    <a:pt x="30851" y="14205"/>
                    <a:pt x="33962" y="15244"/>
                    <a:pt x="36537" y="17368"/>
                  </a:cubicBezTo>
                  <a:cubicBezTo>
                    <a:pt x="42402" y="22199"/>
                    <a:pt x="43270" y="30841"/>
                    <a:pt x="38439" y="36705"/>
                  </a:cubicBezTo>
                  <a:cubicBezTo>
                    <a:pt x="35709" y="40016"/>
                    <a:pt x="31742" y="41734"/>
                    <a:pt x="27749" y="41734"/>
                  </a:cubicBezTo>
                  <a:cubicBezTo>
                    <a:pt x="24669" y="41734"/>
                    <a:pt x="21574" y="40711"/>
                    <a:pt x="19020" y="38607"/>
                  </a:cubicBezTo>
                  <a:cubicBezTo>
                    <a:pt x="13155" y="33770"/>
                    <a:pt x="12363" y="25052"/>
                    <a:pt x="17200" y="19188"/>
                  </a:cubicBezTo>
                  <a:cubicBezTo>
                    <a:pt x="19910" y="15899"/>
                    <a:pt x="23818" y="14205"/>
                    <a:pt x="27762" y="14205"/>
                  </a:cubicBezTo>
                  <a:close/>
                  <a:moveTo>
                    <a:pt x="27872" y="1"/>
                  </a:moveTo>
                  <a:cubicBezTo>
                    <a:pt x="25258" y="1"/>
                    <a:pt x="22638" y="362"/>
                    <a:pt x="20129" y="1119"/>
                  </a:cubicBezTo>
                  <a:lnTo>
                    <a:pt x="21556" y="6191"/>
                  </a:lnTo>
                  <a:cubicBezTo>
                    <a:pt x="18227" y="7142"/>
                    <a:pt x="15140" y="8885"/>
                    <a:pt x="12445" y="11345"/>
                  </a:cubicBezTo>
                  <a:lnTo>
                    <a:pt x="8800" y="7459"/>
                  </a:lnTo>
                  <a:cubicBezTo>
                    <a:pt x="7925" y="8251"/>
                    <a:pt x="7056" y="9202"/>
                    <a:pt x="6264" y="10153"/>
                  </a:cubicBezTo>
                  <a:cubicBezTo>
                    <a:pt x="4279" y="12613"/>
                    <a:pt x="2694" y="15308"/>
                    <a:pt x="1585" y="18161"/>
                  </a:cubicBezTo>
                  <a:lnTo>
                    <a:pt x="6581" y="20063"/>
                  </a:lnTo>
                  <a:cubicBezTo>
                    <a:pt x="5313" y="23391"/>
                    <a:pt x="4913" y="26954"/>
                    <a:pt x="5313" y="30441"/>
                  </a:cubicBezTo>
                  <a:lnTo>
                    <a:pt x="0" y="31075"/>
                  </a:lnTo>
                  <a:cubicBezTo>
                    <a:pt x="476" y="35437"/>
                    <a:pt x="1984" y="39634"/>
                    <a:pt x="4438" y="43280"/>
                  </a:cubicBezTo>
                  <a:lnTo>
                    <a:pt x="8800" y="40351"/>
                  </a:lnTo>
                  <a:cubicBezTo>
                    <a:pt x="10068" y="42253"/>
                    <a:pt x="11570" y="43914"/>
                    <a:pt x="13396" y="45423"/>
                  </a:cubicBezTo>
                  <a:cubicBezTo>
                    <a:pt x="14347" y="46215"/>
                    <a:pt x="15374" y="46925"/>
                    <a:pt x="16484" y="47559"/>
                  </a:cubicBezTo>
                  <a:lnTo>
                    <a:pt x="13789" y="52156"/>
                  </a:lnTo>
                  <a:cubicBezTo>
                    <a:pt x="17593" y="54375"/>
                    <a:pt x="21873" y="55643"/>
                    <a:pt x="26235" y="55884"/>
                  </a:cubicBezTo>
                  <a:lnTo>
                    <a:pt x="26552" y="50571"/>
                  </a:lnTo>
                  <a:cubicBezTo>
                    <a:pt x="26901" y="50587"/>
                    <a:pt x="27250" y="50595"/>
                    <a:pt x="27600" y="50595"/>
                  </a:cubicBezTo>
                  <a:cubicBezTo>
                    <a:pt x="30748" y="50595"/>
                    <a:pt x="33927" y="49953"/>
                    <a:pt x="36854" y="48669"/>
                  </a:cubicBezTo>
                  <a:lnTo>
                    <a:pt x="38991" y="53582"/>
                  </a:lnTo>
                  <a:cubicBezTo>
                    <a:pt x="42953" y="51839"/>
                    <a:pt x="46599" y="49144"/>
                    <a:pt x="49376" y="45740"/>
                  </a:cubicBezTo>
                  <a:lnTo>
                    <a:pt x="45255" y="42411"/>
                  </a:lnTo>
                  <a:cubicBezTo>
                    <a:pt x="46206" y="41219"/>
                    <a:pt x="47074" y="39951"/>
                    <a:pt x="47791" y="38683"/>
                  </a:cubicBezTo>
                  <a:lnTo>
                    <a:pt x="52463" y="41143"/>
                  </a:lnTo>
                  <a:cubicBezTo>
                    <a:pt x="54524" y="37339"/>
                    <a:pt x="55633" y="32977"/>
                    <a:pt x="55716" y="28622"/>
                  </a:cubicBezTo>
                  <a:lnTo>
                    <a:pt x="50403" y="28539"/>
                  </a:lnTo>
                  <a:cubicBezTo>
                    <a:pt x="50485" y="24976"/>
                    <a:pt x="49769" y="21489"/>
                    <a:pt x="48266" y="18237"/>
                  </a:cubicBezTo>
                  <a:lnTo>
                    <a:pt x="53021" y="15942"/>
                  </a:lnTo>
                  <a:cubicBezTo>
                    <a:pt x="51278" y="12214"/>
                    <a:pt x="48818" y="9044"/>
                    <a:pt x="45572" y="6432"/>
                  </a:cubicBezTo>
                  <a:lnTo>
                    <a:pt x="44938" y="5874"/>
                  </a:lnTo>
                  <a:lnTo>
                    <a:pt x="41609" y="10077"/>
                  </a:lnTo>
                  <a:cubicBezTo>
                    <a:pt x="38756" y="7858"/>
                    <a:pt x="35504" y="6349"/>
                    <a:pt x="32099" y="5715"/>
                  </a:cubicBezTo>
                  <a:lnTo>
                    <a:pt x="33126" y="485"/>
                  </a:lnTo>
                  <a:cubicBezTo>
                    <a:pt x="31401" y="166"/>
                    <a:pt x="29638" y="1"/>
                    <a:pt x="278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8" name="Google Shape;178;p17"/>
          <p:cNvCxnSpPr/>
          <p:nvPr/>
        </p:nvCxnSpPr>
        <p:spPr>
          <a:xfrm rot="10800000">
            <a:off x="-50" y="4895850"/>
            <a:ext cx="91455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79" name="Shape 179"/>
        <p:cNvGrpSpPr/>
        <p:nvPr/>
      </p:nvGrpSpPr>
      <p:grpSpPr>
        <a:xfrm>
          <a:off x="0" y="0"/>
          <a:ext cx="0" cy="0"/>
          <a:chOff x="0" y="0"/>
          <a:chExt cx="0" cy="0"/>
        </a:xfrm>
      </p:grpSpPr>
      <p:pic>
        <p:nvPicPr>
          <p:cNvPr id="180" name="Google Shape;180;p18"/>
          <p:cNvPicPr preferRelativeResize="0"/>
          <p:nvPr/>
        </p:nvPicPr>
        <p:blipFill rotWithShape="1">
          <a:blip r:embed="rId2">
            <a:alphaModFix amt="50000"/>
          </a:blip>
          <a:srcRect b="7806" l="0" r="0" t="7798"/>
          <a:stretch/>
        </p:blipFill>
        <p:spPr>
          <a:xfrm>
            <a:off x="0" y="0"/>
            <a:ext cx="9144003" cy="5143501"/>
          </a:xfrm>
          <a:prstGeom prst="rect">
            <a:avLst/>
          </a:prstGeom>
          <a:noFill/>
          <a:ln>
            <a:noFill/>
          </a:ln>
        </p:spPr>
      </p:pic>
      <p:sp>
        <p:nvSpPr>
          <p:cNvPr id="181" name="Google Shape;181;p18"/>
          <p:cNvSpPr txBox="1"/>
          <p:nvPr>
            <p:ph type="title"/>
          </p:nvPr>
        </p:nvSpPr>
        <p:spPr>
          <a:xfrm>
            <a:off x="970450" y="1256925"/>
            <a:ext cx="3567900" cy="16320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2" name="Google Shape;182;p18"/>
          <p:cNvSpPr txBox="1"/>
          <p:nvPr>
            <p:ph idx="1" type="subTitle"/>
          </p:nvPr>
        </p:nvSpPr>
        <p:spPr>
          <a:xfrm>
            <a:off x="970450" y="2888900"/>
            <a:ext cx="3567900" cy="87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3" name="Google Shape;183;p18"/>
          <p:cNvSpPr/>
          <p:nvPr>
            <p:ph idx="2" type="pic"/>
          </p:nvPr>
        </p:nvSpPr>
        <p:spPr>
          <a:xfrm>
            <a:off x="5019100" y="690300"/>
            <a:ext cx="3232200" cy="3762900"/>
          </a:xfrm>
          <a:prstGeom prst="round2SameRect">
            <a:avLst>
              <a:gd fmla="val 50000" name="adj1"/>
              <a:gd fmla="val 0" name="adj2"/>
            </a:avLst>
          </a:prstGeom>
          <a:noFill/>
          <a:ln cap="flat" cmpd="sng" w="9525">
            <a:solidFill>
              <a:schemeClr val="lt1"/>
            </a:solidFill>
            <a:prstDash val="solid"/>
            <a:round/>
            <a:headEnd len="sm" w="sm" type="none"/>
            <a:tailEnd len="sm" w="sm" type="none"/>
          </a:ln>
        </p:spPr>
      </p:sp>
      <p:sp>
        <p:nvSpPr>
          <p:cNvPr id="184" name="Google Shape;184;p18"/>
          <p:cNvSpPr/>
          <p:nvPr/>
        </p:nvSpPr>
        <p:spPr>
          <a:xfrm>
            <a:off x="222500" y="4301639"/>
            <a:ext cx="747900" cy="924900"/>
          </a:xfrm>
          <a:prstGeom prst="round2SameRect">
            <a:avLst>
              <a:gd fmla="val 49037" name="adj1"/>
              <a:gd fmla="val 0" name="adj2"/>
            </a:avLst>
          </a:prstGeom>
          <a:solidFill>
            <a:srgbClr val="FFFFFF">
              <a:alpha val="3000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p:nvPr/>
        </p:nvSpPr>
        <p:spPr>
          <a:xfrm flipH="1">
            <a:off x="343763" y="4460795"/>
            <a:ext cx="505423" cy="606800"/>
          </a:xfrm>
          <a:custGeom>
            <a:rect b="b" l="l" r="r" t="t"/>
            <a:pathLst>
              <a:path extrusionOk="0" h="209422" w="174434">
                <a:moveTo>
                  <a:pt x="90402" y="0"/>
                </a:moveTo>
                <a:cubicBezTo>
                  <a:pt x="70098" y="0"/>
                  <a:pt x="50408" y="8145"/>
                  <a:pt x="37822" y="26838"/>
                </a:cubicBezTo>
                <a:cubicBezTo>
                  <a:pt x="29535" y="39072"/>
                  <a:pt x="29140" y="54068"/>
                  <a:pt x="24999" y="67817"/>
                </a:cubicBezTo>
                <a:cubicBezTo>
                  <a:pt x="22632" y="75641"/>
                  <a:pt x="16844" y="82418"/>
                  <a:pt x="9409" y="85838"/>
                </a:cubicBezTo>
                <a:cubicBezTo>
                  <a:pt x="6252" y="87285"/>
                  <a:pt x="2569" y="88601"/>
                  <a:pt x="1190" y="91821"/>
                </a:cubicBezTo>
                <a:cubicBezTo>
                  <a:pt x="1" y="94652"/>
                  <a:pt x="1190" y="98072"/>
                  <a:pt x="3358" y="100240"/>
                </a:cubicBezTo>
                <a:cubicBezTo>
                  <a:pt x="5463" y="102476"/>
                  <a:pt x="8093" y="104781"/>
                  <a:pt x="10856" y="105965"/>
                </a:cubicBezTo>
                <a:cubicBezTo>
                  <a:pt x="10067" y="107869"/>
                  <a:pt x="8620" y="109253"/>
                  <a:pt x="7173" y="110700"/>
                </a:cubicBezTo>
                <a:cubicBezTo>
                  <a:pt x="5794" y="112147"/>
                  <a:pt x="4410" y="113726"/>
                  <a:pt x="3952" y="115630"/>
                </a:cubicBezTo>
                <a:cubicBezTo>
                  <a:pt x="3489" y="117604"/>
                  <a:pt x="4279" y="120566"/>
                  <a:pt x="6189" y="121224"/>
                </a:cubicBezTo>
                <a:cubicBezTo>
                  <a:pt x="3558" y="122539"/>
                  <a:pt x="2637" y="126154"/>
                  <a:pt x="3621" y="128916"/>
                </a:cubicBezTo>
                <a:cubicBezTo>
                  <a:pt x="4610" y="131747"/>
                  <a:pt x="7110" y="134247"/>
                  <a:pt x="9740" y="135694"/>
                </a:cubicBezTo>
                <a:cubicBezTo>
                  <a:pt x="8293" y="139640"/>
                  <a:pt x="6910" y="143718"/>
                  <a:pt x="6583" y="147927"/>
                </a:cubicBezTo>
                <a:cubicBezTo>
                  <a:pt x="6320" y="152137"/>
                  <a:pt x="7304" y="156609"/>
                  <a:pt x="10198" y="159698"/>
                </a:cubicBezTo>
                <a:cubicBezTo>
                  <a:pt x="13029" y="162660"/>
                  <a:pt x="17238" y="163976"/>
                  <a:pt x="21248" y="164828"/>
                </a:cubicBezTo>
                <a:cubicBezTo>
                  <a:pt x="26641" y="166080"/>
                  <a:pt x="32166" y="166870"/>
                  <a:pt x="37691" y="167264"/>
                </a:cubicBezTo>
                <a:cubicBezTo>
                  <a:pt x="41311" y="167459"/>
                  <a:pt x="45257" y="167659"/>
                  <a:pt x="47951" y="170090"/>
                </a:cubicBezTo>
                <a:cubicBezTo>
                  <a:pt x="49793" y="171737"/>
                  <a:pt x="50714" y="174168"/>
                  <a:pt x="51503" y="176604"/>
                </a:cubicBezTo>
                <a:cubicBezTo>
                  <a:pt x="54991" y="187190"/>
                  <a:pt x="56965" y="198309"/>
                  <a:pt x="57291" y="209421"/>
                </a:cubicBezTo>
                <a:lnTo>
                  <a:pt x="134312" y="208964"/>
                </a:lnTo>
                <a:cubicBezTo>
                  <a:pt x="130561" y="199624"/>
                  <a:pt x="126814" y="190216"/>
                  <a:pt x="125104" y="180287"/>
                </a:cubicBezTo>
                <a:cubicBezTo>
                  <a:pt x="123457" y="170421"/>
                  <a:pt x="124115" y="159829"/>
                  <a:pt x="128719" y="150953"/>
                </a:cubicBezTo>
                <a:cubicBezTo>
                  <a:pt x="132865" y="143060"/>
                  <a:pt x="139837" y="137072"/>
                  <a:pt x="145820" y="130495"/>
                </a:cubicBezTo>
                <a:cubicBezTo>
                  <a:pt x="163973" y="110700"/>
                  <a:pt x="174433" y="82418"/>
                  <a:pt x="167724" y="56435"/>
                </a:cubicBezTo>
                <a:cubicBezTo>
                  <a:pt x="164104" y="42429"/>
                  <a:pt x="155686" y="29864"/>
                  <a:pt x="144836" y="20392"/>
                </a:cubicBezTo>
                <a:cubicBezTo>
                  <a:pt x="129953" y="7506"/>
                  <a:pt x="109894" y="0"/>
                  <a:pt x="90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8"/>
          <p:cNvSpPr/>
          <p:nvPr/>
        </p:nvSpPr>
        <p:spPr>
          <a:xfrm>
            <a:off x="392668" y="4530706"/>
            <a:ext cx="362499" cy="286798"/>
          </a:xfrm>
          <a:custGeom>
            <a:rect b="b" l="l" r="r" t="t"/>
            <a:pathLst>
              <a:path extrusionOk="0" h="132165" w="167050">
                <a:moveTo>
                  <a:pt x="84782" y="7941"/>
                </a:moveTo>
                <a:cubicBezTo>
                  <a:pt x="83525" y="8993"/>
                  <a:pt x="82340" y="10133"/>
                  <a:pt x="81224" y="11348"/>
                </a:cubicBezTo>
                <a:lnTo>
                  <a:pt x="81224" y="11348"/>
                </a:lnTo>
                <a:cubicBezTo>
                  <a:pt x="79184" y="10935"/>
                  <a:pt x="77120" y="10582"/>
                  <a:pt x="75041" y="10291"/>
                </a:cubicBezTo>
                <a:lnTo>
                  <a:pt x="75041" y="10291"/>
                </a:lnTo>
                <a:cubicBezTo>
                  <a:pt x="78110" y="9046"/>
                  <a:pt x="81426" y="8313"/>
                  <a:pt x="84782" y="7941"/>
                </a:cubicBezTo>
                <a:close/>
                <a:moveTo>
                  <a:pt x="72453" y="11500"/>
                </a:moveTo>
                <a:cubicBezTo>
                  <a:pt x="74974" y="11768"/>
                  <a:pt x="77547" y="12126"/>
                  <a:pt x="80132" y="12587"/>
                </a:cubicBezTo>
                <a:lnTo>
                  <a:pt x="80132" y="12587"/>
                </a:lnTo>
                <a:cubicBezTo>
                  <a:pt x="78204" y="14867"/>
                  <a:pt x="76501" y="17378"/>
                  <a:pt x="75017" y="20044"/>
                </a:cubicBezTo>
                <a:lnTo>
                  <a:pt x="75017" y="20044"/>
                </a:lnTo>
                <a:cubicBezTo>
                  <a:pt x="72273" y="19692"/>
                  <a:pt x="69483" y="19526"/>
                  <a:pt x="66678" y="19526"/>
                </a:cubicBezTo>
                <a:cubicBezTo>
                  <a:pt x="65700" y="19526"/>
                  <a:pt x="64721" y="19547"/>
                  <a:pt x="63741" y="19586"/>
                </a:cubicBezTo>
                <a:lnTo>
                  <a:pt x="63741" y="19586"/>
                </a:lnTo>
                <a:cubicBezTo>
                  <a:pt x="64658" y="18129"/>
                  <a:pt x="65726" y="16771"/>
                  <a:pt x="66953" y="15543"/>
                </a:cubicBezTo>
                <a:cubicBezTo>
                  <a:pt x="68597" y="13899"/>
                  <a:pt x="70452" y="12568"/>
                  <a:pt x="72453" y="11500"/>
                </a:cubicBezTo>
                <a:close/>
                <a:moveTo>
                  <a:pt x="75694" y="21523"/>
                </a:moveTo>
                <a:lnTo>
                  <a:pt x="75694" y="21523"/>
                </a:lnTo>
                <a:cubicBezTo>
                  <a:pt x="81586" y="22300"/>
                  <a:pt x="87245" y="23958"/>
                  <a:pt x="92219" y="26779"/>
                </a:cubicBezTo>
                <a:lnTo>
                  <a:pt x="92219" y="26779"/>
                </a:lnTo>
                <a:cubicBezTo>
                  <a:pt x="91479" y="26763"/>
                  <a:pt x="90744" y="26755"/>
                  <a:pt x="90016" y="26755"/>
                </a:cubicBezTo>
                <a:cubicBezTo>
                  <a:pt x="87740" y="26755"/>
                  <a:pt x="85532" y="26829"/>
                  <a:pt x="83437" y="26955"/>
                </a:cubicBezTo>
                <a:cubicBezTo>
                  <a:pt x="79961" y="27177"/>
                  <a:pt x="76456" y="27576"/>
                  <a:pt x="72989" y="28197"/>
                </a:cubicBezTo>
                <a:lnTo>
                  <a:pt x="72989" y="28197"/>
                </a:lnTo>
                <a:cubicBezTo>
                  <a:pt x="73009" y="28128"/>
                  <a:pt x="73029" y="28059"/>
                  <a:pt x="73049" y="27990"/>
                </a:cubicBezTo>
                <a:lnTo>
                  <a:pt x="73049" y="27990"/>
                </a:lnTo>
                <a:cubicBezTo>
                  <a:pt x="77842" y="27261"/>
                  <a:pt x="82678" y="26817"/>
                  <a:pt x="87482" y="26638"/>
                </a:cubicBezTo>
                <a:cubicBezTo>
                  <a:pt x="88327" y="26558"/>
                  <a:pt x="88350" y="25208"/>
                  <a:pt x="87553" y="25208"/>
                </a:cubicBezTo>
                <a:cubicBezTo>
                  <a:pt x="87530" y="25208"/>
                  <a:pt x="87507" y="25209"/>
                  <a:pt x="87482" y="25211"/>
                </a:cubicBezTo>
                <a:cubicBezTo>
                  <a:pt x="82826" y="25393"/>
                  <a:pt x="78157" y="25816"/>
                  <a:pt x="73525" y="26499"/>
                </a:cubicBezTo>
                <a:lnTo>
                  <a:pt x="73525" y="26499"/>
                </a:lnTo>
                <a:cubicBezTo>
                  <a:pt x="74115" y="24800"/>
                  <a:pt x="74854" y="23131"/>
                  <a:pt x="75694" y="21523"/>
                </a:cubicBezTo>
                <a:close/>
                <a:moveTo>
                  <a:pt x="81565" y="12854"/>
                </a:moveTo>
                <a:lnTo>
                  <a:pt x="81565" y="12854"/>
                </a:lnTo>
                <a:cubicBezTo>
                  <a:pt x="93610" y="15184"/>
                  <a:pt x="105775" y="19829"/>
                  <a:pt x="114225" y="28256"/>
                </a:cubicBezTo>
                <a:lnTo>
                  <a:pt x="114225" y="28256"/>
                </a:lnTo>
                <a:cubicBezTo>
                  <a:pt x="111985" y="27854"/>
                  <a:pt x="109726" y="27655"/>
                  <a:pt x="107522" y="27655"/>
                </a:cubicBezTo>
                <a:cubicBezTo>
                  <a:pt x="107234" y="27655"/>
                  <a:pt x="106947" y="27658"/>
                  <a:pt x="106661" y="27665"/>
                </a:cubicBezTo>
                <a:cubicBezTo>
                  <a:pt x="105761" y="27684"/>
                  <a:pt x="104859" y="27728"/>
                  <a:pt x="103957" y="27796"/>
                </a:cubicBezTo>
                <a:lnTo>
                  <a:pt x="103957" y="27796"/>
                </a:lnTo>
                <a:cubicBezTo>
                  <a:pt x="100932" y="27310"/>
                  <a:pt x="97873" y="27018"/>
                  <a:pt x="94873" y="26872"/>
                </a:cubicBezTo>
                <a:lnTo>
                  <a:pt x="94873" y="26872"/>
                </a:lnTo>
                <a:cubicBezTo>
                  <a:pt x="93994" y="26306"/>
                  <a:pt x="93087" y="25777"/>
                  <a:pt x="92155" y="25287"/>
                </a:cubicBezTo>
                <a:cubicBezTo>
                  <a:pt x="87280" y="22708"/>
                  <a:pt x="81941" y="21081"/>
                  <a:pt x="76394" y="20237"/>
                </a:cubicBezTo>
                <a:lnTo>
                  <a:pt x="76394" y="20237"/>
                </a:lnTo>
                <a:cubicBezTo>
                  <a:pt x="77937" y="17513"/>
                  <a:pt x="79743" y="14999"/>
                  <a:pt x="81565" y="12854"/>
                </a:cubicBezTo>
                <a:close/>
                <a:moveTo>
                  <a:pt x="97149" y="28468"/>
                </a:moveTo>
                <a:cubicBezTo>
                  <a:pt x="97490" y="28496"/>
                  <a:pt x="97830" y="28525"/>
                  <a:pt x="98171" y="28557"/>
                </a:cubicBezTo>
                <a:lnTo>
                  <a:pt x="98171" y="28557"/>
                </a:lnTo>
                <a:cubicBezTo>
                  <a:pt x="97929" y="28602"/>
                  <a:pt x="97687" y="28649"/>
                  <a:pt x="97445" y="28697"/>
                </a:cubicBezTo>
                <a:lnTo>
                  <a:pt x="97445" y="28697"/>
                </a:lnTo>
                <a:cubicBezTo>
                  <a:pt x="97347" y="28620"/>
                  <a:pt x="97248" y="28544"/>
                  <a:pt x="97149" y="28468"/>
                </a:cubicBezTo>
                <a:close/>
                <a:moveTo>
                  <a:pt x="67148" y="20982"/>
                </a:moveTo>
                <a:cubicBezTo>
                  <a:pt x="69548" y="20982"/>
                  <a:pt x="71945" y="21101"/>
                  <a:pt x="74311" y="21357"/>
                </a:cubicBezTo>
                <a:lnTo>
                  <a:pt x="74311" y="21357"/>
                </a:lnTo>
                <a:cubicBezTo>
                  <a:pt x="74071" y="21818"/>
                  <a:pt x="73838" y="22283"/>
                  <a:pt x="73610" y="22751"/>
                </a:cubicBezTo>
                <a:cubicBezTo>
                  <a:pt x="72983" y="24055"/>
                  <a:pt x="72448" y="25386"/>
                  <a:pt x="72016" y="26731"/>
                </a:cubicBezTo>
                <a:lnTo>
                  <a:pt x="72016" y="26731"/>
                </a:lnTo>
                <a:cubicBezTo>
                  <a:pt x="67955" y="27381"/>
                  <a:pt x="63928" y="28232"/>
                  <a:pt x="59966" y="29298"/>
                </a:cubicBezTo>
                <a:lnTo>
                  <a:pt x="59966" y="29298"/>
                </a:lnTo>
                <a:cubicBezTo>
                  <a:pt x="60550" y="26416"/>
                  <a:pt x="61499" y="23638"/>
                  <a:pt x="62857" y="21106"/>
                </a:cubicBezTo>
                <a:lnTo>
                  <a:pt x="62857" y="21106"/>
                </a:lnTo>
                <a:cubicBezTo>
                  <a:pt x="64284" y="21025"/>
                  <a:pt x="65717" y="20982"/>
                  <a:pt x="67148" y="20982"/>
                </a:cubicBezTo>
                <a:close/>
                <a:moveTo>
                  <a:pt x="107975" y="1444"/>
                </a:moveTo>
                <a:cubicBezTo>
                  <a:pt x="109864" y="1444"/>
                  <a:pt x="111758" y="1574"/>
                  <a:pt x="113635" y="1829"/>
                </a:cubicBezTo>
                <a:cubicBezTo>
                  <a:pt x="119460" y="2610"/>
                  <a:pt x="125178" y="4621"/>
                  <a:pt x="130252" y="7676"/>
                </a:cubicBezTo>
                <a:lnTo>
                  <a:pt x="130252" y="7676"/>
                </a:lnTo>
                <a:cubicBezTo>
                  <a:pt x="130354" y="7854"/>
                  <a:pt x="130524" y="7980"/>
                  <a:pt x="130746" y="7980"/>
                </a:cubicBezTo>
                <a:cubicBezTo>
                  <a:pt x="130747" y="7980"/>
                  <a:pt x="130748" y="7980"/>
                  <a:pt x="130749" y="7980"/>
                </a:cubicBezTo>
                <a:lnTo>
                  <a:pt x="130749" y="7980"/>
                </a:lnTo>
                <a:cubicBezTo>
                  <a:pt x="135272" y="10789"/>
                  <a:pt x="139261" y="14437"/>
                  <a:pt x="142323" y="18789"/>
                </a:cubicBezTo>
                <a:cubicBezTo>
                  <a:pt x="144729" y="22239"/>
                  <a:pt x="146332" y="26058"/>
                  <a:pt x="147169" y="30015"/>
                </a:cubicBezTo>
                <a:lnTo>
                  <a:pt x="147169" y="30015"/>
                </a:lnTo>
                <a:cubicBezTo>
                  <a:pt x="145448" y="28066"/>
                  <a:pt x="143616" y="26243"/>
                  <a:pt x="141689" y="24577"/>
                </a:cubicBezTo>
                <a:cubicBezTo>
                  <a:pt x="133923" y="17762"/>
                  <a:pt x="124172" y="13324"/>
                  <a:pt x="114427" y="10230"/>
                </a:cubicBezTo>
                <a:cubicBezTo>
                  <a:pt x="107451" y="7980"/>
                  <a:pt x="98885" y="6213"/>
                  <a:pt x="90538" y="6213"/>
                </a:cubicBezTo>
                <a:cubicBezTo>
                  <a:pt x="90191" y="6213"/>
                  <a:pt x="89844" y="6216"/>
                  <a:pt x="89498" y="6222"/>
                </a:cubicBezTo>
                <a:lnTo>
                  <a:pt x="89498" y="6222"/>
                </a:lnTo>
                <a:cubicBezTo>
                  <a:pt x="95038" y="2979"/>
                  <a:pt x="101480" y="1444"/>
                  <a:pt x="107975" y="1444"/>
                </a:cubicBezTo>
                <a:close/>
                <a:moveTo>
                  <a:pt x="141314" y="5587"/>
                </a:moveTo>
                <a:cubicBezTo>
                  <a:pt x="143716" y="5587"/>
                  <a:pt x="146020" y="6152"/>
                  <a:pt x="147947" y="7694"/>
                </a:cubicBezTo>
                <a:cubicBezTo>
                  <a:pt x="151592" y="10547"/>
                  <a:pt x="151751" y="15936"/>
                  <a:pt x="151275" y="20057"/>
                </a:cubicBezTo>
                <a:cubicBezTo>
                  <a:pt x="150925" y="23462"/>
                  <a:pt x="150029" y="26963"/>
                  <a:pt x="148684" y="30353"/>
                </a:cubicBezTo>
                <a:lnTo>
                  <a:pt x="148684" y="30353"/>
                </a:lnTo>
                <a:cubicBezTo>
                  <a:pt x="148544" y="29612"/>
                  <a:pt x="148379" y="28874"/>
                  <a:pt x="148188" y="28140"/>
                </a:cubicBezTo>
                <a:cubicBezTo>
                  <a:pt x="145943" y="19444"/>
                  <a:pt x="139859" y="12323"/>
                  <a:pt x="132424" y="7419"/>
                </a:cubicBezTo>
                <a:lnTo>
                  <a:pt x="132424" y="7419"/>
                </a:lnTo>
                <a:cubicBezTo>
                  <a:pt x="135180" y="6463"/>
                  <a:pt x="138323" y="5587"/>
                  <a:pt x="141314" y="5587"/>
                </a:cubicBezTo>
                <a:close/>
                <a:moveTo>
                  <a:pt x="109900" y="29031"/>
                </a:moveTo>
                <a:lnTo>
                  <a:pt x="109900" y="29031"/>
                </a:lnTo>
                <a:cubicBezTo>
                  <a:pt x="111860" y="29136"/>
                  <a:pt x="113799" y="29389"/>
                  <a:pt x="115700" y="29809"/>
                </a:cubicBezTo>
                <a:lnTo>
                  <a:pt x="115700" y="29809"/>
                </a:lnTo>
                <a:cubicBezTo>
                  <a:pt x="116192" y="30356"/>
                  <a:pt x="116669" y="30918"/>
                  <a:pt x="117130" y="31495"/>
                </a:cubicBezTo>
                <a:lnTo>
                  <a:pt x="117130" y="31495"/>
                </a:lnTo>
                <a:cubicBezTo>
                  <a:pt x="114829" y="30492"/>
                  <a:pt x="112400" y="29680"/>
                  <a:pt x="109900" y="29031"/>
                </a:cubicBezTo>
                <a:close/>
                <a:moveTo>
                  <a:pt x="71580" y="28223"/>
                </a:moveTo>
                <a:cubicBezTo>
                  <a:pt x="71558" y="28307"/>
                  <a:pt x="71536" y="28392"/>
                  <a:pt x="71515" y="28476"/>
                </a:cubicBezTo>
                <a:lnTo>
                  <a:pt x="71515" y="28476"/>
                </a:lnTo>
                <a:cubicBezTo>
                  <a:pt x="67413" y="29291"/>
                  <a:pt x="63380" y="30431"/>
                  <a:pt x="59530" y="31977"/>
                </a:cubicBezTo>
                <a:lnTo>
                  <a:pt x="59530" y="31977"/>
                </a:lnTo>
                <a:cubicBezTo>
                  <a:pt x="59577" y="31593"/>
                  <a:pt x="59631" y="31210"/>
                  <a:pt x="59691" y="30829"/>
                </a:cubicBezTo>
                <a:lnTo>
                  <a:pt x="59691" y="30829"/>
                </a:lnTo>
                <a:cubicBezTo>
                  <a:pt x="63590" y="29749"/>
                  <a:pt x="67568" y="28885"/>
                  <a:pt x="71580" y="28223"/>
                </a:cubicBezTo>
                <a:close/>
                <a:moveTo>
                  <a:pt x="89445" y="28174"/>
                </a:moveTo>
                <a:cubicBezTo>
                  <a:pt x="90538" y="28174"/>
                  <a:pt x="91628" y="28191"/>
                  <a:pt x="92713" y="28223"/>
                </a:cubicBezTo>
                <a:cubicBezTo>
                  <a:pt x="93363" y="28243"/>
                  <a:pt x="94016" y="28270"/>
                  <a:pt x="94672" y="28305"/>
                </a:cubicBezTo>
                <a:lnTo>
                  <a:pt x="94672" y="28305"/>
                </a:lnTo>
                <a:cubicBezTo>
                  <a:pt x="95033" y="28550"/>
                  <a:pt x="95389" y="28803"/>
                  <a:pt x="95741" y="29063"/>
                </a:cubicBezTo>
                <a:lnTo>
                  <a:pt x="95741" y="29063"/>
                </a:lnTo>
                <a:cubicBezTo>
                  <a:pt x="87577" y="30944"/>
                  <a:pt x="79621" y="34585"/>
                  <a:pt x="72607" y="39228"/>
                </a:cubicBezTo>
                <a:lnTo>
                  <a:pt x="72607" y="39228"/>
                </a:lnTo>
                <a:cubicBezTo>
                  <a:pt x="71784" y="36131"/>
                  <a:pt x="71891" y="32874"/>
                  <a:pt x="72618" y="29656"/>
                </a:cubicBezTo>
                <a:lnTo>
                  <a:pt x="72618" y="29656"/>
                </a:lnTo>
                <a:cubicBezTo>
                  <a:pt x="78163" y="28612"/>
                  <a:pt x="83846" y="28174"/>
                  <a:pt x="89445" y="28174"/>
                </a:cubicBezTo>
                <a:close/>
                <a:moveTo>
                  <a:pt x="90701" y="7629"/>
                </a:moveTo>
                <a:cubicBezTo>
                  <a:pt x="92543" y="7629"/>
                  <a:pt x="94360" y="7712"/>
                  <a:pt x="96117" y="7852"/>
                </a:cubicBezTo>
                <a:cubicBezTo>
                  <a:pt x="107688" y="8803"/>
                  <a:pt x="119182" y="12531"/>
                  <a:pt x="129402" y="17996"/>
                </a:cubicBezTo>
                <a:cubicBezTo>
                  <a:pt x="136472" y="21742"/>
                  <a:pt x="142608" y="26870"/>
                  <a:pt x="147572" y="32917"/>
                </a:cubicBezTo>
                <a:lnTo>
                  <a:pt x="147572" y="32917"/>
                </a:lnTo>
                <a:cubicBezTo>
                  <a:pt x="144969" y="38435"/>
                  <a:pt x="141197" y="43504"/>
                  <a:pt x="136702" y="47186"/>
                </a:cubicBezTo>
                <a:lnTo>
                  <a:pt x="136702" y="47186"/>
                </a:lnTo>
                <a:cubicBezTo>
                  <a:pt x="134784" y="37262"/>
                  <a:pt x="126251" y="31202"/>
                  <a:pt x="116834" y="28819"/>
                </a:cubicBezTo>
                <a:lnTo>
                  <a:pt x="116834" y="28819"/>
                </a:lnTo>
                <a:cubicBezTo>
                  <a:pt x="116382" y="28312"/>
                  <a:pt x="115922" y="27821"/>
                  <a:pt x="115454" y="27348"/>
                </a:cubicBezTo>
                <a:cubicBezTo>
                  <a:pt x="108956" y="20773"/>
                  <a:pt x="100080" y="16728"/>
                  <a:pt x="91362" y="13958"/>
                </a:cubicBezTo>
                <a:cubicBezTo>
                  <a:pt x="88526" y="13064"/>
                  <a:pt x="85613" y="12292"/>
                  <a:pt x="82648" y="11647"/>
                </a:cubicBezTo>
                <a:lnTo>
                  <a:pt x="82648" y="11647"/>
                </a:lnTo>
                <a:cubicBezTo>
                  <a:pt x="84038" y="10179"/>
                  <a:pt x="85548" y="8877"/>
                  <a:pt x="87153" y="7737"/>
                </a:cubicBezTo>
                <a:lnTo>
                  <a:pt x="87153" y="7737"/>
                </a:lnTo>
                <a:cubicBezTo>
                  <a:pt x="88339" y="7662"/>
                  <a:pt x="89525" y="7629"/>
                  <a:pt x="90701" y="7629"/>
                </a:cubicBezTo>
                <a:close/>
                <a:moveTo>
                  <a:pt x="71189" y="29939"/>
                </a:moveTo>
                <a:cubicBezTo>
                  <a:pt x="70535" y="33329"/>
                  <a:pt x="70581" y="36740"/>
                  <a:pt x="71507" y="39969"/>
                </a:cubicBezTo>
                <a:lnTo>
                  <a:pt x="71507" y="39969"/>
                </a:lnTo>
                <a:cubicBezTo>
                  <a:pt x="69095" y="41626"/>
                  <a:pt x="66801" y="43400"/>
                  <a:pt x="64658" y="45258"/>
                </a:cubicBezTo>
                <a:cubicBezTo>
                  <a:pt x="63418" y="46333"/>
                  <a:pt x="62211" y="47450"/>
                  <a:pt x="61043" y="48606"/>
                </a:cubicBezTo>
                <a:lnTo>
                  <a:pt x="61043" y="48606"/>
                </a:lnTo>
                <a:cubicBezTo>
                  <a:pt x="61033" y="48574"/>
                  <a:pt x="61023" y="48542"/>
                  <a:pt x="61013" y="48511"/>
                </a:cubicBezTo>
                <a:cubicBezTo>
                  <a:pt x="59574" y="43919"/>
                  <a:pt x="58949" y="38674"/>
                  <a:pt x="59369" y="33534"/>
                </a:cubicBezTo>
                <a:lnTo>
                  <a:pt x="59369" y="33534"/>
                </a:lnTo>
                <a:cubicBezTo>
                  <a:pt x="59842" y="33340"/>
                  <a:pt x="60310" y="33155"/>
                  <a:pt x="60772" y="32978"/>
                </a:cubicBezTo>
                <a:cubicBezTo>
                  <a:pt x="64141" y="31677"/>
                  <a:pt x="67633" y="30679"/>
                  <a:pt x="71189" y="29939"/>
                </a:cubicBezTo>
                <a:close/>
                <a:moveTo>
                  <a:pt x="97188" y="30195"/>
                </a:moveTo>
                <a:cubicBezTo>
                  <a:pt x="98493" y="31275"/>
                  <a:pt x="99725" y="32464"/>
                  <a:pt x="100872" y="33770"/>
                </a:cubicBezTo>
                <a:cubicBezTo>
                  <a:pt x="103853" y="37168"/>
                  <a:pt x="105794" y="41326"/>
                  <a:pt x="106827" y="45744"/>
                </a:cubicBezTo>
                <a:lnTo>
                  <a:pt x="106827" y="45744"/>
                </a:lnTo>
                <a:cubicBezTo>
                  <a:pt x="104661" y="45544"/>
                  <a:pt x="102505" y="45450"/>
                  <a:pt x="100397" y="45450"/>
                </a:cubicBezTo>
                <a:cubicBezTo>
                  <a:pt x="98973" y="45450"/>
                  <a:pt x="97570" y="45493"/>
                  <a:pt x="96200" y="45575"/>
                </a:cubicBezTo>
                <a:cubicBezTo>
                  <a:pt x="90466" y="45951"/>
                  <a:pt x="84620" y="46941"/>
                  <a:pt x="79060" y="48741"/>
                </a:cubicBezTo>
                <a:lnTo>
                  <a:pt x="79060" y="48741"/>
                </a:lnTo>
                <a:cubicBezTo>
                  <a:pt x="77440" y="47400"/>
                  <a:pt x="75999" y="45852"/>
                  <a:pt x="74802" y="44073"/>
                </a:cubicBezTo>
                <a:cubicBezTo>
                  <a:pt x="74069" y="42978"/>
                  <a:pt x="73497" y="41844"/>
                  <a:pt x="73067" y="40682"/>
                </a:cubicBezTo>
                <a:lnTo>
                  <a:pt x="73067" y="40682"/>
                </a:lnTo>
                <a:cubicBezTo>
                  <a:pt x="74344" y="39838"/>
                  <a:pt x="75637" y="39039"/>
                  <a:pt x="76939" y="38284"/>
                </a:cubicBezTo>
                <a:cubicBezTo>
                  <a:pt x="82893" y="34834"/>
                  <a:pt x="89930" y="31803"/>
                  <a:pt x="97188" y="30195"/>
                </a:cubicBezTo>
                <a:close/>
                <a:moveTo>
                  <a:pt x="60182" y="10859"/>
                </a:moveTo>
                <a:cubicBezTo>
                  <a:pt x="63555" y="10859"/>
                  <a:pt x="66842" y="11007"/>
                  <a:pt x="69965" y="11263"/>
                </a:cubicBezTo>
                <a:cubicBezTo>
                  <a:pt x="70012" y="11267"/>
                  <a:pt x="70060" y="11271"/>
                  <a:pt x="70108" y="11275"/>
                </a:cubicBezTo>
                <a:lnTo>
                  <a:pt x="70108" y="11275"/>
                </a:lnTo>
                <a:cubicBezTo>
                  <a:pt x="66883" y="13318"/>
                  <a:pt x="64101" y="16068"/>
                  <a:pt x="61978" y="19678"/>
                </a:cubicBezTo>
                <a:lnTo>
                  <a:pt x="61978" y="19678"/>
                </a:lnTo>
                <a:cubicBezTo>
                  <a:pt x="51823" y="20323"/>
                  <a:pt x="41696" y="22986"/>
                  <a:pt x="33034" y="26714"/>
                </a:cubicBezTo>
                <a:cubicBezTo>
                  <a:pt x="23765" y="30676"/>
                  <a:pt x="14965" y="36306"/>
                  <a:pt x="8625" y="44307"/>
                </a:cubicBezTo>
                <a:cubicBezTo>
                  <a:pt x="7405" y="45849"/>
                  <a:pt x="6320" y="47480"/>
                  <a:pt x="5370" y="49180"/>
                </a:cubicBezTo>
                <a:lnTo>
                  <a:pt x="5370" y="49180"/>
                </a:lnTo>
                <a:cubicBezTo>
                  <a:pt x="5127" y="41830"/>
                  <a:pt x="7374" y="34416"/>
                  <a:pt x="11954" y="28616"/>
                </a:cubicBezTo>
                <a:cubicBezTo>
                  <a:pt x="22852" y="14863"/>
                  <a:pt x="42666" y="10859"/>
                  <a:pt x="60182" y="10859"/>
                </a:cubicBezTo>
                <a:close/>
                <a:moveTo>
                  <a:pt x="118235" y="30479"/>
                </a:moveTo>
                <a:cubicBezTo>
                  <a:pt x="120763" y="31259"/>
                  <a:pt x="123206" y="32365"/>
                  <a:pt x="125522" y="33846"/>
                </a:cubicBezTo>
                <a:cubicBezTo>
                  <a:pt x="131554" y="37687"/>
                  <a:pt x="134485" y="42788"/>
                  <a:pt x="135256" y="48304"/>
                </a:cubicBezTo>
                <a:lnTo>
                  <a:pt x="135256" y="48304"/>
                </a:lnTo>
                <a:cubicBezTo>
                  <a:pt x="135050" y="48454"/>
                  <a:pt x="134842" y="48601"/>
                  <a:pt x="134633" y="48745"/>
                </a:cubicBezTo>
                <a:cubicBezTo>
                  <a:pt x="134366" y="48930"/>
                  <a:pt x="134097" y="49111"/>
                  <a:pt x="133825" y="49289"/>
                </a:cubicBezTo>
                <a:lnTo>
                  <a:pt x="133825" y="49289"/>
                </a:lnTo>
                <a:cubicBezTo>
                  <a:pt x="133609" y="48535"/>
                  <a:pt x="133351" y="47772"/>
                  <a:pt x="133048" y="47002"/>
                </a:cubicBezTo>
                <a:cubicBezTo>
                  <a:pt x="130483" y="40518"/>
                  <a:pt x="125784" y="35994"/>
                  <a:pt x="120019" y="32894"/>
                </a:cubicBezTo>
                <a:lnTo>
                  <a:pt x="120019" y="32894"/>
                </a:lnTo>
                <a:cubicBezTo>
                  <a:pt x="119452" y="32062"/>
                  <a:pt x="118855" y="31256"/>
                  <a:pt x="118235" y="30479"/>
                </a:cubicBezTo>
                <a:close/>
                <a:moveTo>
                  <a:pt x="103294" y="29203"/>
                </a:moveTo>
                <a:lnTo>
                  <a:pt x="103294" y="29203"/>
                </a:lnTo>
                <a:cubicBezTo>
                  <a:pt x="108794" y="30093"/>
                  <a:pt x="114207" y="31642"/>
                  <a:pt x="119074" y="34159"/>
                </a:cubicBezTo>
                <a:lnTo>
                  <a:pt x="119074" y="34159"/>
                </a:lnTo>
                <a:cubicBezTo>
                  <a:pt x="120158" y="35795"/>
                  <a:pt x="121123" y="37537"/>
                  <a:pt x="121953" y="39394"/>
                </a:cubicBezTo>
                <a:cubicBezTo>
                  <a:pt x="123655" y="43186"/>
                  <a:pt x="124306" y="46727"/>
                  <a:pt x="124125" y="50005"/>
                </a:cubicBezTo>
                <a:lnTo>
                  <a:pt x="124125" y="50005"/>
                </a:lnTo>
                <a:cubicBezTo>
                  <a:pt x="119229" y="47831"/>
                  <a:pt x="113759" y="46521"/>
                  <a:pt x="108303" y="45896"/>
                </a:cubicBezTo>
                <a:lnTo>
                  <a:pt x="108303" y="45896"/>
                </a:lnTo>
                <a:cubicBezTo>
                  <a:pt x="108211" y="45444"/>
                  <a:pt x="108112" y="44994"/>
                  <a:pt x="108005" y="44548"/>
                </a:cubicBezTo>
                <a:cubicBezTo>
                  <a:pt x="106540" y="38679"/>
                  <a:pt x="103248" y="33705"/>
                  <a:pt x="98844" y="29854"/>
                </a:cubicBezTo>
                <a:lnTo>
                  <a:pt x="98844" y="29854"/>
                </a:lnTo>
                <a:cubicBezTo>
                  <a:pt x="100323" y="29572"/>
                  <a:pt x="101809" y="29353"/>
                  <a:pt x="103294" y="29203"/>
                </a:cubicBezTo>
                <a:close/>
                <a:moveTo>
                  <a:pt x="121737" y="35671"/>
                </a:moveTo>
                <a:lnTo>
                  <a:pt x="121737" y="35671"/>
                </a:lnTo>
                <a:cubicBezTo>
                  <a:pt x="121862" y="35749"/>
                  <a:pt x="121987" y="35827"/>
                  <a:pt x="122111" y="35907"/>
                </a:cubicBezTo>
                <a:cubicBezTo>
                  <a:pt x="127243" y="39116"/>
                  <a:pt x="131054" y="44320"/>
                  <a:pt x="132550" y="50086"/>
                </a:cubicBezTo>
                <a:lnTo>
                  <a:pt x="132550" y="50086"/>
                </a:lnTo>
                <a:cubicBezTo>
                  <a:pt x="131217" y="50883"/>
                  <a:pt x="129835" y="51597"/>
                  <a:pt x="128417" y="52232"/>
                </a:cubicBezTo>
                <a:lnTo>
                  <a:pt x="128417" y="52232"/>
                </a:lnTo>
                <a:cubicBezTo>
                  <a:pt x="127454" y="51651"/>
                  <a:pt x="126458" y="51112"/>
                  <a:pt x="125433" y="50613"/>
                </a:cubicBezTo>
                <a:lnTo>
                  <a:pt x="125433" y="50613"/>
                </a:lnTo>
                <a:cubicBezTo>
                  <a:pt x="125861" y="45458"/>
                  <a:pt x="124312" y="40278"/>
                  <a:pt x="121737" y="35671"/>
                </a:cubicBezTo>
                <a:close/>
                <a:moveTo>
                  <a:pt x="125269" y="51997"/>
                </a:moveTo>
                <a:cubicBezTo>
                  <a:pt x="125816" y="52279"/>
                  <a:pt x="126355" y="52574"/>
                  <a:pt x="126885" y="52883"/>
                </a:cubicBezTo>
                <a:lnTo>
                  <a:pt x="126885" y="52883"/>
                </a:lnTo>
                <a:cubicBezTo>
                  <a:pt x="126254" y="53137"/>
                  <a:pt x="125616" y="53376"/>
                  <a:pt x="124973" y="53601"/>
                </a:cubicBezTo>
                <a:lnTo>
                  <a:pt x="124973" y="53601"/>
                </a:lnTo>
                <a:cubicBezTo>
                  <a:pt x="125089" y="53075"/>
                  <a:pt x="125188" y="52541"/>
                  <a:pt x="125269" y="51997"/>
                </a:cubicBezTo>
                <a:close/>
                <a:moveTo>
                  <a:pt x="132871" y="51517"/>
                </a:moveTo>
                <a:cubicBezTo>
                  <a:pt x="133138" y="52923"/>
                  <a:pt x="133266" y="54354"/>
                  <a:pt x="133242" y="55791"/>
                </a:cubicBezTo>
                <a:lnTo>
                  <a:pt x="133242" y="55791"/>
                </a:lnTo>
                <a:cubicBezTo>
                  <a:pt x="132160" y="54815"/>
                  <a:pt x="130999" y="53918"/>
                  <a:pt x="129774" y="53097"/>
                </a:cubicBezTo>
                <a:lnTo>
                  <a:pt x="129774" y="53097"/>
                </a:lnTo>
                <a:cubicBezTo>
                  <a:pt x="130826" y="52609"/>
                  <a:pt x="131860" y="52083"/>
                  <a:pt x="132871" y="51517"/>
                </a:cubicBezTo>
                <a:close/>
                <a:moveTo>
                  <a:pt x="71984" y="41410"/>
                </a:moveTo>
                <a:cubicBezTo>
                  <a:pt x="72835" y="43671"/>
                  <a:pt x="74148" y="45823"/>
                  <a:pt x="75988" y="47794"/>
                </a:cubicBezTo>
                <a:cubicBezTo>
                  <a:pt x="76465" y="48313"/>
                  <a:pt x="76965" y="48807"/>
                  <a:pt x="77484" y="49276"/>
                </a:cubicBezTo>
                <a:lnTo>
                  <a:pt x="77484" y="49276"/>
                </a:lnTo>
                <a:cubicBezTo>
                  <a:pt x="74231" y="50433"/>
                  <a:pt x="71091" y="51880"/>
                  <a:pt x="68145" y="53659"/>
                </a:cubicBezTo>
                <a:cubicBezTo>
                  <a:pt x="66914" y="54404"/>
                  <a:pt x="65709" y="55248"/>
                  <a:pt x="64579" y="56185"/>
                </a:cubicBezTo>
                <a:lnTo>
                  <a:pt x="64579" y="56185"/>
                </a:lnTo>
                <a:cubicBezTo>
                  <a:pt x="63367" y="54264"/>
                  <a:pt x="62342" y="52209"/>
                  <a:pt x="61535" y="50032"/>
                </a:cubicBezTo>
                <a:lnTo>
                  <a:pt x="61535" y="50032"/>
                </a:lnTo>
                <a:cubicBezTo>
                  <a:pt x="64758" y="46826"/>
                  <a:pt x="68295" y="43936"/>
                  <a:pt x="71984" y="41410"/>
                </a:cubicBezTo>
                <a:close/>
                <a:moveTo>
                  <a:pt x="108556" y="47262"/>
                </a:moveTo>
                <a:cubicBezTo>
                  <a:pt x="113848" y="47841"/>
                  <a:pt x="119182" y="49116"/>
                  <a:pt x="124000" y="51373"/>
                </a:cubicBezTo>
                <a:lnTo>
                  <a:pt x="124000" y="51373"/>
                </a:lnTo>
                <a:cubicBezTo>
                  <a:pt x="123880" y="52307"/>
                  <a:pt x="123692" y="53219"/>
                  <a:pt x="123441" y="54108"/>
                </a:cubicBezTo>
                <a:lnTo>
                  <a:pt x="123441" y="54108"/>
                </a:lnTo>
                <a:cubicBezTo>
                  <a:pt x="118791" y="55559"/>
                  <a:pt x="113886" y="56313"/>
                  <a:pt x="109030" y="56534"/>
                </a:cubicBezTo>
                <a:lnTo>
                  <a:pt x="109030" y="56534"/>
                </a:lnTo>
                <a:cubicBezTo>
                  <a:pt x="109239" y="53428"/>
                  <a:pt x="109065" y="50289"/>
                  <a:pt x="108556" y="47262"/>
                </a:cubicBezTo>
                <a:close/>
                <a:moveTo>
                  <a:pt x="100852" y="46866"/>
                </a:moveTo>
                <a:cubicBezTo>
                  <a:pt x="101895" y="46866"/>
                  <a:pt x="102934" y="46887"/>
                  <a:pt x="103966" y="46926"/>
                </a:cubicBezTo>
                <a:cubicBezTo>
                  <a:pt x="105010" y="46966"/>
                  <a:pt x="106062" y="47030"/>
                  <a:pt x="107118" y="47121"/>
                </a:cubicBezTo>
                <a:lnTo>
                  <a:pt x="107118" y="47121"/>
                </a:lnTo>
                <a:cubicBezTo>
                  <a:pt x="107707" y="50230"/>
                  <a:pt x="107863" y="53441"/>
                  <a:pt x="107628" y="56583"/>
                </a:cubicBezTo>
                <a:lnTo>
                  <a:pt x="107628" y="56583"/>
                </a:lnTo>
                <a:cubicBezTo>
                  <a:pt x="107056" y="56597"/>
                  <a:pt x="106485" y="56604"/>
                  <a:pt x="105916" y="56604"/>
                </a:cubicBezTo>
                <a:cubicBezTo>
                  <a:pt x="104702" y="56604"/>
                  <a:pt x="103494" y="56572"/>
                  <a:pt x="102299" y="56512"/>
                </a:cubicBezTo>
                <a:cubicBezTo>
                  <a:pt x="94950" y="56102"/>
                  <a:pt x="86597" y="54251"/>
                  <a:pt x="80380" y="49762"/>
                </a:cubicBezTo>
                <a:lnTo>
                  <a:pt x="80380" y="49762"/>
                </a:lnTo>
                <a:cubicBezTo>
                  <a:pt x="86982" y="47733"/>
                  <a:pt x="94002" y="46866"/>
                  <a:pt x="100852" y="46866"/>
                </a:cubicBezTo>
                <a:close/>
                <a:moveTo>
                  <a:pt x="135422" y="49935"/>
                </a:moveTo>
                <a:cubicBezTo>
                  <a:pt x="135576" y="52354"/>
                  <a:pt x="135344" y="54835"/>
                  <a:pt x="134801" y="57310"/>
                </a:cubicBezTo>
                <a:lnTo>
                  <a:pt x="134801" y="57310"/>
                </a:lnTo>
                <a:cubicBezTo>
                  <a:pt x="134737" y="57243"/>
                  <a:pt x="134673" y="57176"/>
                  <a:pt x="134609" y="57110"/>
                </a:cubicBezTo>
                <a:lnTo>
                  <a:pt x="134609" y="57110"/>
                </a:lnTo>
                <a:cubicBezTo>
                  <a:pt x="134792" y="55063"/>
                  <a:pt x="134671" y="52938"/>
                  <a:pt x="134192" y="50741"/>
                </a:cubicBezTo>
                <a:lnTo>
                  <a:pt x="134191" y="50741"/>
                </a:lnTo>
                <a:cubicBezTo>
                  <a:pt x="134608" y="50482"/>
                  <a:pt x="135018" y="50213"/>
                  <a:pt x="135422" y="49935"/>
                </a:cubicBezTo>
                <a:close/>
                <a:moveTo>
                  <a:pt x="64227" y="58386"/>
                </a:moveTo>
                <a:lnTo>
                  <a:pt x="64227" y="58386"/>
                </a:lnTo>
                <a:cubicBezTo>
                  <a:pt x="64326" y="58529"/>
                  <a:pt x="64427" y="58670"/>
                  <a:pt x="64529" y="58811"/>
                </a:cubicBezTo>
                <a:lnTo>
                  <a:pt x="64529" y="58811"/>
                </a:lnTo>
                <a:cubicBezTo>
                  <a:pt x="64102" y="58979"/>
                  <a:pt x="63679" y="59153"/>
                  <a:pt x="63260" y="59332"/>
                </a:cubicBezTo>
                <a:lnTo>
                  <a:pt x="63260" y="59332"/>
                </a:lnTo>
                <a:cubicBezTo>
                  <a:pt x="63572" y="59009"/>
                  <a:pt x="63895" y="58693"/>
                  <a:pt x="64227" y="58386"/>
                </a:cubicBezTo>
                <a:close/>
                <a:moveTo>
                  <a:pt x="134366" y="58908"/>
                </a:moveTo>
                <a:cubicBezTo>
                  <a:pt x="134377" y="58920"/>
                  <a:pt x="134387" y="58931"/>
                  <a:pt x="134398" y="58943"/>
                </a:cubicBezTo>
                <a:lnTo>
                  <a:pt x="134398" y="58943"/>
                </a:lnTo>
                <a:cubicBezTo>
                  <a:pt x="134358" y="59087"/>
                  <a:pt x="134318" y="59230"/>
                  <a:pt x="134277" y="59373"/>
                </a:cubicBezTo>
                <a:lnTo>
                  <a:pt x="134277" y="59373"/>
                </a:lnTo>
                <a:cubicBezTo>
                  <a:pt x="134308" y="59219"/>
                  <a:pt x="134338" y="59063"/>
                  <a:pt x="134366" y="58908"/>
                </a:cubicBezTo>
                <a:close/>
                <a:moveTo>
                  <a:pt x="147828" y="35212"/>
                </a:moveTo>
                <a:cubicBezTo>
                  <a:pt x="148105" y="41390"/>
                  <a:pt x="146621" y="47657"/>
                  <a:pt x="143509" y="53183"/>
                </a:cubicBezTo>
                <a:cubicBezTo>
                  <a:pt x="141888" y="56076"/>
                  <a:pt x="139920" y="58660"/>
                  <a:pt x="137680" y="60942"/>
                </a:cubicBezTo>
                <a:lnTo>
                  <a:pt x="137680" y="60942"/>
                </a:lnTo>
                <a:cubicBezTo>
                  <a:pt x="137215" y="60232"/>
                  <a:pt x="136716" y="59549"/>
                  <a:pt x="136188" y="58894"/>
                </a:cubicBezTo>
                <a:lnTo>
                  <a:pt x="136188" y="58894"/>
                </a:lnTo>
                <a:cubicBezTo>
                  <a:pt x="136966" y="55808"/>
                  <a:pt x="137284" y="52620"/>
                  <a:pt x="137010" y="49379"/>
                </a:cubicBezTo>
                <a:cubicBezTo>
                  <a:pt x="136993" y="49189"/>
                  <a:pt x="136974" y="49000"/>
                  <a:pt x="136952" y="48812"/>
                </a:cubicBezTo>
                <a:lnTo>
                  <a:pt x="136952" y="48812"/>
                </a:lnTo>
                <a:cubicBezTo>
                  <a:pt x="141533" y="45238"/>
                  <a:pt x="145154" y="40455"/>
                  <a:pt x="147828" y="35212"/>
                </a:cubicBezTo>
                <a:close/>
                <a:moveTo>
                  <a:pt x="135714" y="60582"/>
                </a:moveTo>
                <a:cubicBezTo>
                  <a:pt x="136042" y="61030"/>
                  <a:pt x="136353" y="61489"/>
                  <a:pt x="136646" y="61956"/>
                </a:cubicBezTo>
                <a:lnTo>
                  <a:pt x="136646" y="61956"/>
                </a:lnTo>
                <a:cubicBezTo>
                  <a:pt x="135967" y="62597"/>
                  <a:pt x="135266" y="63212"/>
                  <a:pt x="134544" y="63802"/>
                </a:cubicBezTo>
                <a:lnTo>
                  <a:pt x="134544" y="63802"/>
                </a:lnTo>
                <a:cubicBezTo>
                  <a:pt x="134986" y="62744"/>
                  <a:pt x="135378" y="61670"/>
                  <a:pt x="135714" y="60582"/>
                </a:cubicBezTo>
                <a:close/>
                <a:moveTo>
                  <a:pt x="57911" y="34158"/>
                </a:moveTo>
                <a:cubicBezTo>
                  <a:pt x="57617" y="39436"/>
                  <a:pt x="58363" y="44853"/>
                  <a:pt x="59958" y="49703"/>
                </a:cubicBezTo>
                <a:lnTo>
                  <a:pt x="59958" y="49703"/>
                </a:lnTo>
                <a:cubicBezTo>
                  <a:pt x="55225" y="54596"/>
                  <a:pt x="51203" y="60162"/>
                  <a:pt x="48349" y="66278"/>
                </a:cubicBezTo>
                <a:lnTo>
                  <a:pt x="48349" y="66278"/>
                </a:lnTo>
                <a:cubicBezTo>
                  <a:pt x="44357" y="61547"/>
                  <a:pt x="41751" y="55512"/>
                  <a:pt x="42703" y="49538"/>
                </a:cubicBezTo>
                <a:cubicBezTo>
                  <a:pt x="44023" y="41985"/>
                  <a:pt x="51158" y="37158"/>
                  <a:pt x="57911" y="34158"/>
                </a:cubicBezTo>
                <a:close/>
                <a:moveTo>
                  <a:pt x="60457" y="51128"/>
                </a:moveTo>
                <a:lnTo>
                  <a:pt x="60457" y="51128"/>
                </a:lnTo>
                <a:cubicBezTo>
                  <a:pt x="60729" y="51856"/>
                  <a:pt x="61020" y="52570"/>
                  <a:pt x="61330" y="53266"/>
                </a:cubicBezTo>
                <a:cubicBezTo>
                  <a:pt x="61939" y="54636"/>
                  <a:pt x="62644" y="55945"/>
                  <a:pt x="63432" y="57191"/>
                </a:cubicBezTo>
                <a:lnTo>
                  <a:pt x="63432" y="57191"/>
                </a:lnTo>
                <a:cubicBezTo>
                  <a:pt x="62275" y="58268"/>
                  <a:pt x="61222" y="59449"/>
                  <a:pt x="60333" y="60724"/>
                </a:cubicBezTo>
                <a:lnTo>
                  <a:pt x="60333" y="60724"/>
                </a:lnTo>
                <a:cubicBezTo>
                  <a:pt x="56612" y="62682"/>
                  <a:pt x="53137" y="65228"/>
                  <a:pt x="50105" y="68188"/>
                </a:cubicBezTo>
                <a:lnTo>
                  <a:pt x="50105" y="68188"/>
                </a:lnTo>
                <a:cubicBezTo>
                  <a:pt x="49824" y="67908"/>
                  <a:pt x="49548" y="67621"/>
                  <a:pt x="49278" y="67329"/>
                </a:cubicBezTo>
                <a:lnTo>
                  <a:pt x="49278" y="67329"/>
                </a:lnTo>
                <a:cubicBezTo>
                  <a:pt x="51963" y="61361"/>
                  <a:pt x="55857" y="55912"/>
                  <a:pt x="60457" y="51128"/>
                </a:cubicBezTo>
                <a:close/>
                <a:moveTo>
                  <a:pt x="48679" y="68717"/>
                </a:moveTo>
                <a:lnTo>
                  <a:pt x="48679" y="68717"/>
                </a:lnTo>
                <a:cubicBezTo>
                  <a:pt x="48826" y="68871"/>
                  <a:pt x="48975" y="69024"/>
                  <a:pt x="49125" y="69175"/>
                </a:cubicBezTo>
                <a:lnTo>
                  <a:pt x="49125" y="69175"/>
                </a:lnTo>
                <a:cubicBezTo>
                  <a:pt x="48757" y="69557"/>
                  <a:pt x="48397" y="69945"/>
                  <a:pt x="48044" y="70339"/>
                </a:cubicBezTo>
                <a:lnTo>
                  <a:pt x="48044" y="70339"/>
                </a:lnTo>
                <a:cubicBezTo>
                  <a:pt x="48245" y="69795"/>
                  <a:pt x="48457" y="69254"/>
                  <a:pt x="48679" y="68717"/>
                </a:cubicBezTo>
                <a:close/>
                <a:moveTo>
                  <a:pt x="78700" y="50306"/>
                </a:moveTo>
                <a:cubicBezTo>
                  <a:pt x="85192" y="55453"/>
                  <a:pt x="94228" y="57376"/>
                  <a:pt x="102299" y="57862"/>
                </a:cubicBezTo>
                <a:cubicBezTo>
                  <a:pt x="103670" y="57954"/>
                  <a:pt x="105052" y="58001"/>
                  <a:pt x="106438" y="58001"/>
                </a:cubicBezTo>
                <a:cubicBezTo>
                  <a:pt x="106791" y="58001"/>
                  <a:pt x="107144" y="57998"/>
                  <a:pt x="107497" y="57992"/>
                </a:cubicBezTo>
                <a:lnTo>
                  <a:pt x="107497" y="57992"/>
                </a:lnTo>
                <a:cubicBezTo>
                  <a:pt x="107317" y="59591"/>
                  <a:pt x="107036" y="61166"/>
                  <a:pt x="106661" y="62693"/>
                </a:cubicBezTo>
                <a:cubicBezTo>
                  <a:pt x="105716" y="66347"/>
                  <a:pt x="104034" y="69603"/>
                  <a:pt x="101832" y="72452"/>
                </a:cubicBezTo>
                <a:lnTo>
                  <a:pt x="101832" y="72452"/>
                </a:lnTo>
                <a:cubicBezTo>
                  <a:pt x="99614" y="66866"/>
                  <a:pt x="95453" y="61882"/>
                  <a:pt x="90652" y="59048"/>
                </a:cubicBezTo>
                <a:cubicBezTo>
                  <a:pt x="86886" y="56856"/>
                  <a:pt x="82705" y="55953"/>
                  <a:pt x="78468" y="55953"/>
                </a:cubicBezTo>
                <a:cubicBezTo>
                  <a:pt x="74249" y="55953"/>
                  <a:pt x="69976" y="56848"/>
                  <a:pt x="65999" y="58260"/>
                </a:cubicBezTo>
                <a:lnTo>
                  <a:pt x="65999" y="58260"/>
                </a:lnTo>
                <a:cubicBezTo>
                  <a:pt x="65786" y="57972"/>
                  <a:pt x="65577" y="57681"/>
                  <a:pt x="65373" y="57386"/>
                </a:cubicBezTo>
                <a:lnTo>
                  <a:pt x="65373" y="57386"/>
                </a:lnTo>
                <a:cubicBezTo>
                  <a:pt x="67648" y="55510"/>
                  <a:pt x="70234" y="53975"/>
                  <a:pt x="72659" y="52790"/>
                </a:cubicBezTo>
                <a:cubicBezTo>
                  <a:pt x="74614" y="51837"/>
                  <a:pt x="76633" y="51012"/>
                  <a:pt x="78700" y="50306"/>
                </a:cubicBezTo>
                <a:close/>
                <a:moveTo>
                  <a:pt x="122928" y="55672"/>
                </a:moveTo>
                <a:cubicBezTo>
                  <a:pt x="119921" y="63683"/>
                  <a:pt x="111775" y="69703"/>
                  <a:pt x="102868" y="73497"/>
                </a:cubicBezTo>
                <a:lnTo>
                  <a:pt x="102868" y="73497"/>
                </a:lnTo>
                <a:cubicBezTo>
                  <a:pt x="103330" y="72901"/>
                  <a:pt x="103775" y="72286"/>
                  <a:pt x="104201" y="71652"/>
                </a:cubicBezTo>
                <a:cubicBezTo>
                  <a:pt x="106887" y="67605"/>
                  <a:pt x="108388" y="62847"/>
                  <a:pt x="108907" y="57952"/>
                </a:cubicBezTo>
                <a:lnTo>
                  <a:pt x="108907" y="57952"/>
                </a:lnTo>
                <a:cubicBezTo>
                  <a:pt x="113633" y="57761"/>
                  <a:pt x="118379" y="57020"/>
                  <a:pt x="122928" y="55672"/>
                </a:cubicBezTo>
                <a:close/>
                <a:moveTo>
                  <a:pt x="58928" y="63113"/>
                </a:moveTo>
                <a:cubicBezTo>
                  <a:pt x="57794" y="65455"/>
                  <a:pt x="57231" y="68053"/>
                  <a:pt x="57526" y="70859"/>
                </a:cubicBezTo>
                <a:cubicBezTo>
                  <a:pt x="57627" y="71919"/>
                  <a:pt x="57829" y="72938"/>
                  <a:pt x="58121" y="73916"/>
                </a:cubicBezTo>
                <a:lnTo>
                  <a:pt x="58121" y="73916"/>
                </a:lnTo>
                <a:cubicBezTo>
                  <a:pt x="57492" y="73602"/>
                  <a:pt x="56870" y="73270"/>
                  <a:pt x="56258" y="72920"/>
                </a:cubicBezTo>
                <a:cubicBezTo>
                  <a:pt x="54442" y="71890"/>
                  <a:pt x="52644" y="70569"/>
                  <a:pt x="50977" y="69027"/>
                </a:cubicBezTo>
                <a:lnTo>
                  <a:pt x="50977" y="69027"/>
                </a:lnTo>
                <a:cubicBezTo>
                  <a:pt x="53397" y="66773"/>
                  <a:pt x="56089" y="64787"/>
                  <a:pt x="58928" y="63113"/>
                </a:cubicBezTo>
                <a:close/>
                <a:moveTo>
                  <a:pt x="128296" y="53752"/>
                </a:moveTo>
                <a:cubicBezTo>
                  <a:pt x="129961" y="54834"/>
                  <a:pt x="131529" y="56066"/>
                  <a:pt x="132972" y="57463"/>
                </a:cubicBezTo>
                <a:cubicBezTo>
                  <a:pt x="133024" y="57513"/>
                  <a:pt x="133077" y="57563"/>
                  <a:pt x="133129" y="57613"/>
                </a:cubicBezTo>
                <a:lnTo>
                  <a:pt x="133129" y="57613"/>
                </a:lnTo>
                <a:cubicBezTo>
                  <a:pt x="133011" y="58704"/>
                  <a:pt x="132802" y="59794"/>
                  <a:pt x="132496" y="60874"/>
                </a:cubicBezTo>
                <a:cubicBezTo>
                  <a:pt x="131825" y="63205"/>
                  <a:pt x="130780" y="65361"/>
                  <a:pt x="129459" y="67350"/>
                </a:cubicBezTo>
                <a:lnTo>
                  <a:pt x="129459" y="67350"/>
                </a:lnTo>
                <a:cubicBezTo>
                  <a:pt x="122402" y="71539"/>
                  <a:pt x="114065" y="73799"/>
                  <a:pt x="105666" y="74251"/>
                </a:cubicBezTo>
                <a:lnTo>
                  <a:pt x="105666" y="74251"/>
                </a:lnTo>
                <a:cubicBezTo>
                  <a:pt x="114488" y="70296"/>
                  <a:pt x="121980" y="64072"/>
                  <a:pt x="124577" y="55153"/>
                </a:cubicBezTo>
                <a:lnTo>
                  <a:pt x="124577" y="55153"/>
                </a:lnTo>
                <a:cubicBezTo>
                  <a:pt x="125836" y="54735"/>
                  <a:pt x="127077" y="54268"/>
                  <a:pt x="128296" y="53752"/>
                </a:cubicBezTo>
                <a:close/>
                <a:moveTo>
                  <a:pt x="77773" y="57435"/>
                </a:moveTo>
                <a:cubicBezTo>
                  <a:pt x="85225" y="57435"/>
                  <a:pt x="92346" y="60294"/>
                  <a:pt x="97068" y="66897"/>
                </a:cubicBezTo>
                <a:cubicBezTo>
                  <a:pt x="98624" y="69045"/>
                  <a:pt x="99863" y="71400"/>
                  <a:pt x="100698" y="73832"/>
                </a:cubicBezTo>
                <a:lnTo>
                  <a:pt x="100698" y="73832"/>
                </a:lnTo>
                <a:cubicBezTo>
                  <a:pt x="100562" y="73987"/>
                  <a:pt x="100425" y="74142"/>
                  <a:pt x="100286" y="74295"/>
                </a:cubicBezTo>
                <a:lnTo>
                  <a:pt x="100286" y="74295"/>
                </a:lnTo>
                <a:cubicBezTo>
                  <a:pt x="94464" y="74076"/>
                  <a:pt x="88739" y="72995"/>
                  <a:pt x="83520" y="71094"/>
                </a:cubicBezTo>
                <a:cubicBezTo>
                  <a:pt x="76977" y="68714"/>
                  <a:pt x="71146" y="64693"/>
                  <a:pt x="66862" y="59378"/>
                </a:cubicBezTo>
                <a:lnTo>
                  <a:pt x="66862" y="59378"/>
                </a:lnTo>
                <a:cubicBezTo>
                  <a:pt x="66946" y="59348"/>
                  <a:pt x="67029" y="59318"/>
                  <a:pt x="67112" y="59289"/>
                </a:cubicBezTo>
                <a:cubicBezTo>
                  <a:pt x="70592" y="58085"/>
                  <a:pt x="74220" y="57435"/>
                  <a:pt x="77773" y="57435"/>
                </a:cubicBezTo>
                <a:close/>
                <a:moveTo>
                  <a:pt x="65382" y="59940"/>
                </a:moveTo>
                <a:cubicBezTo>
                  <a:pt x="69924" y="65687"/>
                  <a:pt x="76327" y="69867"/>
                  <a:pt x="83120" y="72444"/>
                </a:cubicBezTo>
                <a:cubicBezTo>
                  <a:pt x="87536" y="74119"/>
                  <a:pt x="92260" y="75180"/>
                  <a:pt x="97080" y="75627"/>
                </a:cubicBezTo>
                <a:lnTo>
                  <a:pt x="97080" y="75627"/>
                </a:lnTo>
                <a:cubicBezTo>
                  <a:pt x="93699" y="76685"/>
                  <a:pt x="90343" y="77425"/>
                  <a:pt x="87241" y="77833"/>
                </a:cubicBezTo>
                <a:cubicBezTo>
                  <a:pt x="84499" y="78210"/>
                  <a:pt x="81690" y="78415"/>
                  <a:pt x="78870" y="78415"/>
                </a:cubicBezTo>
                <a:cubicBezTo>
                  <a:pt x="72376" y="78415"/>
                  <a:pt x="65823" y="77327"/>
                  <a:pt x="59893" y="74743"/>
                </a:cubicBezTo>
                <a:lnTo>
                  <a:pt x="59893" y="74743"/>
                </a:lnTo>
                <a:cubicBezTo>
                  <a:pt x="59407" y="73535"/>
                  <a:pt x="59058" y="72241"/>
                  <a:pt x="58870" y="70859"/>
                </a:cubicBezTo>
                <a:cubicBezTo>
                  <a:pt x="58434" y="67462"/>
                  <a:pt x="59418" y="64459"/>
                  <a:pt x="61187" y="61861"/>
                </a:cubicBezTo>
                <a:lnTo>
                  <a:pt x="61187" y="61861"/>
                </a:lnTo>
                <a:cubicBezTo>
                  <a:pt x="62564" y="61147"/>
                  <a:pt x="63967" y="60505"/>
                  <a:pt x="65382" y="59940"/>
                </a:cubicBezTo>
                <a:close/>
                <a:moveTo>
                  <a:pt x="61137" y="21222"/>
                </a:moveTo>
                <a:lnTo>
                  <a:pt x="61137" y="21222"/>
                </a:lnTo>
                <a:cubicBezTo>
                  <a:pt x="61067" y="21361"/>
                  <a:pt x="60998" y="21501"/>
                  <a:pt x="60930" y="21642"/>
                </a:cubicBezTo>
                <a:cubicBezTo>
                  <a:pt x="59737" y="24155"/>
                  <a:pt x="58909" y="26890"/>
                  <a:pt x="58414" y="29727"/>
                </a:cubicBezTo>
                <a:lnTo>
                  <a:pt x="58414" y="29727"/>
                </a:lnTo>
                <a:cubicBezTo>
                  <a:pt x="56084" y="30390"/>
                  <a:pt x="53778" y="31128"/>
                  <a:pt x="51503" y="31944"/>
                </a:cubicBezTo>
                <a:cubicBezTo>
                  <a:pt x="41676" y="35514"/>
                  <a:pt x="31373" y="41220"/>
                  <a:pt x="26301" y="50806"/>
                </a:cubicBezTo>
                <a:cubicBezTo>
                  <a:pt x="20907" y="60998"/>
                  <a:pt x="24742" y="72430"/>
                  <a:pt x="30292" y="81637"/>
                </a:cubicBezTo>
                <a:lnTo>
                  <a:pt x="30292" y="81637"/>
                </a:lnTo>
                <a:cubicBezTo>
                  <a:pt x="28622" y="80875"/>
                  <a:pt x="26997" y="80055"/>
                  <a:pt x="25426" y="79177"/>
                </a:cubicBezTo>
                <a:cubicBezTo>
                  <a:pt x="16791" y="74346"/>
                  <a:pt x="9418" y="66897"/>
                  <a:pt x="6647" y="57146"/>
                </a:cubicBezTo>
                <a:cubicBezTo>
                  <a:pt x="6171" y="55530"/>
                  <a:pt x="5827" y="53880"/>
                  <a:pt x="5614" y="52214"/>
                </a:cubicBezTo>
                <a:lnTo>
                  <a:pt x="5614" y="52214"/>
                </a:lnTo>
                <a:cubicBezTo>
                  <a:pt x="12528" y="38246"/>
                  <a:pt x="27450" y="29238"/>
                  <a:pt x="42861" y="24653"/>
                </a:cubicBezTo>
                <a:cubicBezTo>
                  <a:pt x="48420" y="22987"/>
                  <a:pt x="54701" y="21725"/>
                  <a:pt x="61137" y="21222"/>
                </a:cubicBezTo>
                <a:close/>
                <a:moveTo>
                  <a:pt x="127528" y="69923"/>
                </a:moveTo>
                <a:cubicBezTo>
                  <a:pt x="123196" y="75076"/>
                  <a:pt x="117053" y="78947"/>
                  <a:pt x="111257" y="81713"/>
                </a:cubicBezTo>
                <a:cubicBezTo>
                  <a:pt x="108646" y="82946"/>
                  <a:pt x="105913" y="84025"/>
                  <a:pt x="103107" y="84917"/>
                </a:cubicBezTo>
                <a:lnTo>
                  <a:pt x="103107" y="84917"/>
                </a:lnTo>
                <a:cubicBezTo>
                  <a:pt x="103193" y="84519"/>
                  <a:pt x="103269" y="84113"/>
                  <a:pt x="103332" y="83698"/>
                </a:cubicBezTo>
                <a:cubicBezTo>
                  <a:pt x="103722" y="81122"/>
                  <a:pt x="103544" y="78465"/>
                  <a:pt x="102919" y="75867"/>
                </a:cubicBezTo>
                <a:lnTo>
                  <a:pt x="102919" y="75867"/>
                </a:lnTo>
                <a:cubicBezTo>
                  <a:pt x="111466" y="75784"/>
                  <a:pt x="120050" y="73803"/>
                  <a:pt x="127528" y="69923"/>
                </a:cubicBezTo>
                <a:close/>
                <a:moveTo>
                  <a:pt x="58180" y="31259"/>
                </a:moveTo>
                <a:lnTo>
                  <a:pt x="58180" y="31259"/>
                </a:lnTo>
                <a:cubicBezTo>
                  <a:pt x="58122" y="31706"/>
                  <a:pt x="58071" y="32155"/>
                  <a:pt x="58028" y="32605"/>
                </a:cubicBezTo>
                <a:lnTo>
                  <a:pt x="58028" y="32605"/>
                </a:lnTo>
                <a:cubicBezTo>
                  <a:pt x="56862" y="33112"/>
                  <a:pt x="55715" y="33658"/>
                  <a:pt x="54590" y="34246"/>
                </a:cubicBezTo>
                <a:cubicBezTo>
                  <a:pt x="48016" y="37574"/>
                  <a:pt x="41993" y="43039"/>
                  <a:pt x="41200" y="50647"/>
                </a:cubicBezTo>
                <a:cubicBezTo>
                  <a:pt x="40507" y="56771"/>
                  <a:pt x="43560" y="62939"/>
                  <a:pt x="47722" y="67674"/>
                </a:cubicBezTo>
                <a:lnTo>
                  <a:pt x="47722" y="67674"/>
                </a:lnTo>
                <a:cubicBezTo>
                  <a:pt x="46951" y="69462"/>
                  <a:pt x="46279" y="71295"/>
                  <a:pt x="45719" y="73170"/>
                </a:cubicBezTo>
                <a:lnTo>
                  <a:pt x="45719" y="73170"/>
                </a:lnTo>
                <a:cubicBezTo>
                  <a:pt x="42954" y="76849"/>
                  <a:pt x="40847" y="80917"/>
                  <a:pt x="39658" y="85141"/>
                </a:cubicBezTo>
                <a:lnTo>
                  <a:pt x="39658" y="85141"/>
                </a:lnTo>
                <a:cubicBezTo>
                  <a:pt x="37087" y="84372"/>
                  <a:pt x="34577" y="83473"/>
                  <a:pt x="32153" y="82452"/>
                </a:cubicBezTo>
                <a:lnTo>
                  <a:pt x="32153" y="82452"/>
                </a:lnTo>
                <a:cubicBezTo>
                  <a:pt x="25975" y="73446"/>
                  <a:pt x="22635" y="61293"/>
                  <a:pt x="27487" y="51522"/>
                </a:cubicBezTo>
                <a:cubicBezTo>
                  <a:pt x="32800" y="40820"/>
                  <a:pt x="45480" y="35273"/>
                  <a:pt x="56175" y="31868"/>
                </a:cubicBezTo>
                <a:cubicBezTo>
                  <a:pt x="56841" y="31659"/>
                  <a:pt x="57509" y="31456"/>
                  <a:pt x="58180" y="31259"/>
                </a:cubicBezTo>
                <a:close/>
                <a:moveTo>
                  <a:pt x="44937" y="76123"/>
                </a:moveTo>
                <a:cubicBezTo>
                  <a:pt x="44551" y="77798"/>
                  <a:pt x="44254" y="79503"/>
                  <a:pt x="44053" y="81238"/>
                </a:cubicBezTo>
                <a:cubicBezTo>
                  <a:pt x="43876" y="82920"/>
                  <a:pt x="43809" y="84598"/>
                  <a:pt x="43845" y="86267"/>
                </a:cubicBezTo>
                <a:lnTo>
                  <a:pt x="43845" y="86267"/>
                </a:lnTo>
                <a:cubicBezTo>
                  <a:pt x="42806" y="86019"/>
                  <a:pt x="41774" y="85749"/>
                  <a:pt x="40751" y="85460"/>
                </a:cubicBezTo>
                <a:lnTo>
                  <a:pt x="40751" y="85460"/>
                </a:lnTo>
                <a:cubicBezTo>
                  <a:pt x="41018" y="84389"/>
                  <a:pt x="41351" y="83325"/>
                  <a:pt x="41752" y="82271"/>
                </a:cubicBezTo>
                <a:cubicBezTo>
                  <a:pt x="42586" y="80117"/>
                  <a:pt x="43663" y="78062"/>
                  <a:pt x="44937" y="76123"/>
                </a:cubicBezTo>
                <a:close/>
                <a:moveTo>
                  <a:pt x="60851" y="76720"/>
                </a:moveTo>
                <a:cubicBezTo>
                  <a:pt x="66641" y="78927"/>
                  <a:pt x="73029" y="79756"/>
                  <a:pt x="79151" y="79756"/>
                </a:cubicBezTo>
                <a:cubicBezTo>
                  <a:pt x="79712" y="79756"/>
                  <a:pt x="80270" y="79749"/>
                  <a:pt x="80825" y="79735"/>
                </a:cubicBezTo>
                <a:cubicBezTo>
                  <a:pt x="85829" y="79641"/>
                  <a:pt x="91542" y="78857"/>
                  <a:pt x="97174" y="77291"/>
                </a:cubicBezTo>
                <a:lnTo>
                  <a:pt x="97174" y="77291"/>
                </a:lnTo>
                <a:cubicBezTo>
                  <a:pt x="94459" y="79588"/>
                  <a:pt x="91372" y="81487"/>
                  <a:pt x="88116" y="82981"/>
                </a:cubicBezTo>
                <a:cubicBezTo>
                  <a:pt x="84389" y="84713"/>
                  <a:pt x="80421" y="86010"/>
                  <a:pt x="76313" y="86901"/>
                </a:cubicBezTo>
                <a:lnTo>
                  <a:pt x="76313" y="86901"/>
                </a:lnTo>
                <a:cubicBezTo>
                  <a:pt x="70080" y="85543"/>
                  <a:pt x="63972" y="82183"/>
                  <a:pt x="60851" y="76720"/>
                </a:cubicBezTo>
                <a:close/>
                <a:moveTo>
                  <a:pt x="101326" y="75984"/>
                </a:moveTo>
                <a:cubicBezTo>
                  <a:pt x="102091" y="79174"/>
                  <a:pt x="102140" y="82429"/>
                  <a:pt x="101285" y="85467"/>
                </a:cubicBezTo>
                <a:lnTo>
                  <a:pt x="101285" y="85467"/>
                </a:lnTo>
                <a:cubicBezTo>
                  <a:pt x="96105" y="86947"/>
                  <a:pt x="90711" y="87784"/>
                  <a:pt x="85382" y="87784"/>
                </a:cubicBezTo>
                <a:cubicBezTo>
                  <a:pt x="83574" y="87784"/>
                  <a:pt x="81773" y="87687"/>
                  <a:pt x="79991" y="87487"/>
                </a:cubicBezTo>
                <a:lnTo>
                  <a:pt x="79991" y="87487"/>
                </a:lnTo>
                <a:cubicBezTo>
                  <a:pt x="87767" y="85473"/>
                  <a:pt x="94987" y="81910"/>
                  <a:pt x="100442" y="76289"/>
                </a:cubicBezTo>
                <a:lnTo>
                  <a:pt x="100442" y="76289"/>
                </a:lnTo>
                <a:cubicBezTo>
                  <a:pt x="100737" y="76189"/>
                  <a:pt x="101032" y="76088"/>
                  <a:pt x="101326" y="75984"/>
                </a:cubicBezTo>
                <a:close/>
                <a:moveTo>
                  <a:pt x="49970" y="69997"/>
                </a:moveTo>
                <a:cubicBezTo>
                  <a:pt x="50857" y="70830"/>
                  <a:pt x="51770" y="71597"/>
                  <a:pt x="52688" y="72286"/>
                </a:cubicBezTo>
                <a:cubicBezTo>
                  <a:pt x="54607" y="73724"/>
                  <a:pt x="56680" y="74916"/>
                  <a:pt x="58856" y="75894"/>
                </a:cubicBezTo>
                <a:lnTo>
                  <a:pt x="58856" y="75894"/>
                </a:lnTo>
                <a:cubicBezTo>
                  <a:pt x="61385" y="81551"/>
                  <a:pt x="66995" y="85573"/>
                  <a:pt x="72900" y="87502"/>
                </a:cubicBezTo>
                <a:cubicBezTo>
                  <a:pt x="72930" y="87511"/>
                  <a:pt x="72959" y="87521"/>
                  <a:pt x="72988" y="87530"/>
                </a:cubicBezTo>
                <a:lnTo>
                  <a:pt x="72988" y="87530"/>
                </a:lnTo>
                <a:cubicBezTo>
                  <a:pt x="69335" y="88121"/>
                  <a:pt x="65595" y="88408"/>
                  <a:pt x="61836" y="88408"/>
                </a:cubicBezTo>
                <a:cubicBezTo>
                  <a:pt x="56315" y="88408"/>
                  <a:pt x="50753" y="87790"/>
                  <a:pt x="45366" y="86615"/>
                </a:cubicBezTo>
                <a:lnTo>
                  <a:pt x="45366" y="86615"/>
                </a:lnTo>
                <a:cubicBezTo>
                  <a:pt x="45226" y="82668"/>
                  <a:pt x="45659" y="78585"/>
                  <a:pt x="46748" y="74422"/>
                </a:cubicBezTo>
                <a:cubicBezTo>
                  <a:pt x="46859" y="74003"/>
                  <a:pt x="46976" y="73586"/>
                  <a:pt x="47100" y="73170"/>
                </a:cubicBezTo>
                <a:lnTo>
                  <a:pt x="47100" y="73170"/>
                </a:lnTo>
                <a:cubicBezTo>
                  <a:pt x="47995" y="72065"/>
                  <a:pt x="48955" y="71007"/>
                  <a:pt x="49970" y="69997"/>
                </a:cubicBezTo>
                <a:close/>
                <a:moveTo>
                  <a:pt x="33677" y="84537"/>
                </a:moveTo>
                <a:cubicBezTo>
                  <a:pt x="35544" y="85229"/>
                  <a:pt x="37437" y="85845"/>
                  <a:pt x="39335" y="86386"/>
                </a:cubicBezTo>
                <a:lnTo>
                  <a:pt x="39335" y="86386"/>
                </a:lnTo>
                <a:cubicBezTo>
                  <a:pt x="39060" y="87547"/>
                  <a:pt x="38855" y="88717"/>
                  <a:pt x="38726" y="89893"/>
                </a:cubicBezTo>
                <a:lnTo>
                  <a:pt x="38726" y="89893"/>
                </a:lnTo>
                <a:cubicBezTo>
                  <a:pt x="38019" y="89284"/>
                  <a:pt x="37336" y="88646"/>
                  <a:pt x="36680" y="87977"/>
                </a:cubicBezTo>
                <a:cubicBezTo>
                  <a:pt x="35639" y="86917"/>
                  <a:pt x="34633" y="85765"/>
                  <a:pt x="33677" y="84537"/>
                </a:cubicBezTo>
                <a:close/>
                <a:moveTo>
                  <a:pt x="130464" y="68265"/>
                </a:moveTo>
                <a:cubicBezTo>
                  <a:pt x="128771" y="71238"/>
                  <a:pt x="126752" y="74027"/>
                  <a:pt x="124571" y="76483"/>
                </a:cubicBezTo>
                <a:cubicBezTo>
                  <a:pt x="118231" y="83615"/>
                  <a:pt x="110148" y="88529"/>
                  <a:pt x="101430" y="92333"/>
                </a:cubicBezTo>
                <a:cubicBezTo>
                  <a:pt x="100432" y="92761"/>
                  <a:pt x="99424" y="93177"/>
                  <a:pt x="98409" y="93581"/>
                </a:cubicBezTo>
                <a:lnTo>
                  <a:pt x="98409" y="93581"/>
                </a:lnTo>
                <a:cubicBezTo>
                  <a:pt x="100352" y="91624"/>
                  <a:pt x="101843" y="89257"/>
                  <a:pt x="102714" y="86417"/>
                </a:cubicBezTo>
                <a:lnTo>
                  <a:pt x="102714" y="86417"/>
                </a:lnTo>
                <a:cubicBezTo>
                  <a:pt x="112433" y="83565"/>
                  <a:pt x="124048" y="77229"/>
                  <a:pt x="130257" y="68391"/>
                </a:cubicBezTo>
                <a:lnTo>
                  <a:pt x="130257" y="68391"/>
                </a:lnTo>
                <a:cubicBezTo>
                  <a:pt x="130326" y="68349"/>
                  <a:pt x="130395" y="68307"/>
                  <a:pt x="130464" y="68265"/>
                </a:cubicBezTo>
                <a:close/>
                <a:moveTo>
                  <a:pt x="40471" y="86702"/>
                </a:moveTo>
                <a:cubicBezTo>
                  <a:pt x="41613" y="87010"/>
                  <a:pt x="42755" y="87291"/>
                  <a:pt x="43893" y="87548"/>
                </a:cubicBezTo>
                <a:lnTo>
                  <a:pt x="43893" y="87548"/>
                </a:lnTo>
                <a:cubicBezTo>
                  <a:pt x="44011" y="89760"/>
                  <a:pt x="44310" y="91951"/>
                  <a:pt x="44776" y="94104"/>
                </a:cubicBezTo>
                <a:lnTo>
                  <a:pt x="44776" y="94104"/>
                </a:lnTo>
                <a:cubicBezTo>
                  <a:pt x="43090" y="93158"/>
                  <a:pt x="41477" y="92094"/>
                  <a:pt x="39960" y="90906"/>
                </a:cubicBezTo>
                <a:lnTo>
                  <a:pt x="39960" y="90906"/>
                </a:lnTo>
                <a:cubicBezTo>
                  <a:pt x="40021" y="89507"/>
                  <a:pt x="40190" y="88101"/>
                  <a:pt x="40471" y="86702"/>
                </a:cubicBezTo>
                <a:close/>
                <a:moveTo>
                  <a:pt x="100780" y="86969"/>
                </a:moveTo>
                <a:cubicBezTo>
                  <a:pt x="99820" y="89412"/>
                  <a:pt x="98223" y="91675"/>
                  <a:pt x="95883" y="93601"/>
                </a:cubicBezTo>
                <a:cubicBezTo>
                  <a:pt x="95009" y="94316"/>
                  <a:pt x="94085" y="94963"/>
                  <a:pt x="93120" y="95547"/>
                </a:cubicBezTo>
                <a:lnTo>
                  <a:pt x="93120" y="95547"/>
                </a:lnTo>
                <a:cubicBezTo>
                  <a:pt x="87260" y="97577"/>
                  <a:pt x="81180" y="99202"/>
                  <a:pt x="75002" y="100381"/>
                </a:cubicBezTo>
                <a:lnTo>
                  <a:pt x="75002" y="100381"/>
                </a:lnTo>
                <a:cubicBezTo>
                  <a:pt x="73924" y="100435"/>
                  <a:pt x="72851" y="100460"/>
                  <a:pt x="71789" y="100460"/>
                </a:cubicBezTo>
                <a:cubicBezTo>
                  <a:pt x="69949" y="100460"/>
                  <a:pt x="68141" y="100386"/>
                  <a:pt x="66402" y="100258"/>
                </a:cubicBezTo>
                <a:cubicBezTo>
                  <a:pt x="59729" y="99760"/>
                  <a:pt x="52744" y="98135"/>
                  <a:pt x="46566" y="95052"/>
                </a:cubicBezTo>
                <a:lnTo>
                  <a:pt x="46566" y="95052"/>
                </a:lnTo>
                <a:cubicBezTo>
                  <a:pt x="45980" y="92726"/>
                  <a:pt x="45595" y="90330"/>
                  <a:pt x="45431" y="87879"/>
                </a:cubicBezTo>
                <a:lnTo>
                  <a:pt x="45431" y="87879"/>
                </a:lnTo>
                <a:cubicBezTo>
                  <a:pt x="47538" y="88313"/>
                  <a:pt x="49624" y="88661"/>
                  <a:pt x="51661" y="88928"/>
                </a:cubicBezTo>
                <a:cubicBezTo>
                  <a:pt x="55052" y="89374"/>
                  <a:pt x="58632" y="89622"/>
                  <a:pt x="62284" y="89622"/>
                </a:cubicBezTo>
                <a:cubicBezTo>
                  <a:pt x="66848" y="89622"/>
                  <a:pt x="71524" y="89235"/>
                  <a:pt x="76082" y="88364"/>
                </a:cubicBezTo>
                <a:lnTo>
                  <a:pt x="76082" y="88364"/>
                </a:lnTo>
                <a:cubicBezTo>
                  <a:pt x="78945" y="88994"/>
                  <a:pt x="81890" y="89272"/>
                  <a:pt x="84852" y="89272"/>
                </a:cubicBezTo>
                <a:cubicBezTo>
                  <a:pt x="90247" y="89272"/>
                  <a:pt x="95693" y="88351"/>
                  <a:pt x="100780" y="86969"/>
                </a:cubicBezTo>
                <a:close/>
                <a:moveTo>
                  <a:pt x="4594" y="54450"/>
                </a:moveTo>
                <a:cubicBezTo>
                  <a:pt x="4853" y="55876"/>
                  <a:pt x="5194" y="57283"/>
                  <a:pt x="5614" y="58655"/>
                </a:cubicBezTo>
                <a:cubicBezTo>
                  <a:pt x="9381" y="70920"/>
                  <a:pt x="19817" y="78938"/>
                  <a:pt x="31611" y="83734"/>
                </a:cubicBezTo>
                <a:lnTo>
                  <a:pt x="31611" y="83734"/>
                </a:lnTo>
                <a:cubicBezTo>
                  <a:pt x="33610" y="86735"/>
                  <a:pt x="35965" y="89289"/>
                  <a:pt x="38599" y="91453"/>
                </a:cubicBezTo>
                <a:lnTo>
                  <a:pt x="38599" y="91453"/>
                </a:lnTo>
                <a:cubicBezTo>
                  <a:pt x="38414" y="95004"/>
                  <a:pt x="38934" y="98584"/>
                  <a:pt x="40303" y="102064"/>
                </a:cubicBezTo>
                <a:lnTo>
                  <a:pt x="40303" y="102064"/>
                </a:lnTo>
                <a:cubicBezTo>
                  <a:pt x="39437" y="101975"/>
                  <a:pt x="38574" y="101876"/>
                  <a:pt x="37713" y="101767"/>
                </a:cubicBezTo>
                <a:cubicBezTo>
                  <a:pt x="28362" y="100657"/>
                  <a:pt x="18693" y="97880"/>
                  <a:pt x="11402" y="91781"/>
                </a:cubicBezTo>
                <a:cubicBezTo>
                  <a:pt x="4187" y="85758"/>
                  <a:pt x="1258" y="76958"/>
                  <a:pt x="1651" y="67765"/>
                </a:cubicBezTo>
                <a:cubicBezTo>
                  <a:pt x="1868" y="62930"/>
                  <a:pt x="2904" y="58495"/>
                  <a:pt x="4594" y="54450"/>
                </a:cubicBezTo>
                <a:close/>
                <a:moveTo>
                  <a:pt x="39939" y="92502"/>
                </a:moveTo>
                <a:cubicBezTo>
                  <a:pt x="41592" y="93736"/>
                  <a:pt x="43344" y="94829"/>
                  <a:pt x="45177" y="95795"/>
                </a:cubicBezTo>
                <a:lnTo>
                  <a:pt x="45177" y="95795"/>
                </a:lnTo>
                <a:cubicBezTo>
                  <a:pt x="45776" y="98107"/>
                  <a:pt x="46566" y="100368"/>
                  <a:pt x="47529" y="102558"/>
                </a:cubicBezTo>
                <a:lnTo>
                  <a:pt x="47529" y="102558"/>
                </a:lnTo>
                <a:cubicBezTo>
                  <a:pt x="45661" y="102492"/>
                  <a:pt x="43802" y="102379"/>
                  <a:pt x="41953" y="102219"/>
                </a:cubicBezTo>
                <a:lnTo>
                  <a:pt x="41953" y="102219"/>
                </a:lnTo>
                <a:cubicBezTo>
                  <a:pt x="40677" y="99151"/>
                  <a:pt x="39994" y="95856"/>
                  <a:pt x="39939" y="92502"/>
                </a:cubicBezTo>
                <a:close/>
                <a:moveTo>
                  <a:pt x="47021" y="96711"/>
                </a:moveTo>
                <a:lnTo>
                  <a:pt x="47021" y="96711"/>
                </a:lnTo>
                <a:cubicBezTo>
                  <a:pt x="50008" y="98109"/>
                  <a:pt x="53187" y="99197"/>
                  <a:pt x="56492" y="100023"/>
                </a:cubicBezTo>
                <a:cubicBezTo>
                  <a:pt x="59488" y="100780"/>
                  <a:pt x="63131" y="101367"/>
                  <a:pt x="67049" y="101644"/>
                </a:cubicBezTo>
                <a:lnTo>
                  <a:pt x="67049" y="101644"/>
                </a:lnTo>
                <a:cubicBezTo>
                  <a:pt x="61918" y="102295"/>
                  <a:pt x="56757" y="102631"/>
                  <a:pt x="51635" y="102631"/>
                </a:cubicBezTo>
                <a:cubicBezTo>
                  <a:pt x="50846" y="102631"/>
                  <a:pt x="50059" y="102623"/>
                  <a:pt x="49272" y="102607"/>
                </a:cubicBezTo>
                <a:lnTo>
                  <a:pt x="49272" y="102607"/>
                </a:lnTo>
                <a:cubicBezTo>
                  <a:pt x="48378" y="100705"/>
                  <a:pt x="47623" y="98737"/>
                  <a:pt x="47021" y="96711"/>
                </a:cubicBezTo>
                <a:close/>
                <a:moveTo>
                  <a:pt x="42655" y="103761"/>
                </a:moveTo>
                <a:cubicBezTo>
                  <a:pt x="44506" y="103918"/>
                  <a:pt x="46365" y="104023"/>
                  <a:pt x="48230" y="104079"/>
                </a:cubicBezTo>
                <a:lnTo>
                  <a:pt x="48230" y="104079"/>
                </a:lnTo>
                <a:cubicBezTo>
                  <a:pt x="49999" y="107736"/>
                  <a:pt x="52254" y="111174"/>
                  <a:pt x="54907" y="114288"/>
                </a:cubicBezTo>
                <a:cubicBezTo>
                  <a:pt x="55855" y="115400"/>
                  <a:pt x="56842" y="116457"/>
                  <a:pt x="57863" y="117458"/>
                </a:cubicBezTo>
                <a:lnTo>
                  <a:pt x="57863" y="117458"/>
                </a:lnTo>
                <a:cubicBezTo>
                  <a:pt x="55327" y="116329"/>
                  <a:pt x="52903" y="114937"/>
                  <a:pt x="50628" y="113255"/>
                </a:cubicBezTo>
                <a:cubicBezTo>
                  <a:pt x="47136" y="110671"/>
                  <a:pt x="44457" y="107406"/>
                  <a:pt x="42655" y="103761"/>
                </a:cubicBezTo>
                <a:close/>
                <a:moveTo>
                  <a:pt x="137321" y="63100"/>
                </a:moveTo>
                <a:cubicBezTo>
                  <a:pt x="141253" y="70214"/>
                  <a:pt x="141444" y="79097"/>
                  <a:pt x="138678" y="86785"/>
                </a:cubicBezTo>
                <a:cubicBezTo>
                  <a:pt x="134874" y="97405"/>
                  <a:pt x="125598" y="105254"/>
                  <a:pt x="116171" y="110719"/>
                </a:cubicBezTo>
                <a:cubicBezTo>
                  <a:pt x="105431" y="116917"/>
                  <a:pt x="91367" y="121386"/>
                  <a:pt x="77829" y="121386"/>
                </a:cubicBezTo>
                <a:cubicBezTo>
                  <a:pt x="72573" y="121386"/>
                  <a:pt x="67395" y="120712"/>
                  <a:pt x="62523" y="119204"/>
                </a:cubicBezTo>
                <a:lnTo>
                  <a:pt x="62523" y="119204"/>
                </a:lnTo>
                <a:cubicBezTo>
                  <a:pt x="57328" y="115032"/>
                  <a:pt x="53021" y="109908"/>
                  <a:pt x="50019" y="104117"/>
                </a:cubicBezTo>
                <a:lnTo>
                  <a:pt x="50019" y="104117"/>
                </a:lnTo>
                <a:cubicBezTo>
                  <a:pt x="50507" y="104124"/>
                  <a:pt x="50996" y="104127"/>
                  <a:pt x="51485" y="104127"/>
                </a:cubicBezTo>
                <a:cubicBezTo>
                  <a:pt x="59390" y="104127"/>
                  <a:pt x="67355" y="103277"/>
                  <a:pt x="75150" y="101746"/>
                </a:cubicBezTo>
                <a:lnTo>
                  <a:pt x="75150" y="101746"/>
                </a:lnTo>
                <a:cubicBezTo>
                  <a:pt x="82379" y="101403"/>
                  <a:pt x="89694" y="99826"/>
                  <a:pt x="95094" y="96272"/>
                </a:cubicBezTo>
                <a:lnTo>
                  <a:pt x="95094" y="96272"/>
                </a:lnTo>
                <a:cubicBezTo>
                  <a:pt x="95730" y="96047"/>
                  <a:pt x="96362" y="95818"/>
                  <a:pt x="96992" y="95585"/>
                </a:cubicBezTo>
                <a:cubicBezTo>
                  <a:pt x="105152" y="92574"/>
                  <a:pt x="113235" y="88687"/>
                  <a:pt x="119892" y="82981"/>
                </a:cubicBezTo>
                <a:cubicBezTo>
                  <a:pt x="125168" y="78494"/>
                  <a:pt x="130154" y="72757"/>
                  <a:pt x="133389" y="66315"/>
                </a:cubicBezTo>
                <a:lnTo>
                  <a:pt x="133389" y="66315"/>
                </a:lnTo>
                <a:cubicBezTo>
                  <a:pt x="134761" y="65321"/>
                  <a:pt x="136075" y="64249"/>
                  <a:pt x="137321" y="63100"/>
                </a:cubicBezTo>
                <a:close/>
                <a:moveTo>
                  <a:pt x="149226" y="35024"/>
                </a:moveTo>
                <a:lnTo>
                  <a:pt x="149226" y="35024"/>
                </a:lnTo>
                <a:cubicBezTo>
                  <a:pt x="159885" y="49223"/>
                  <a:pt x="164356" y="67892"/>
                  <a:pt x="159834" y="85600"/>
                </a:cubicBezTo>
                <a:cubicBezTo>
                  <a:pt x="152632" y="113729"/>
                  <a:pt x="124552" y="130854"/>
                  <a:pt x="96567" y="130854"/>
                </a:cubicBezTo>
                <a:cubicBezTo>
                  <a:pt x="94989" y="130854"/>
                  <a:pt x="93411" y="130800"/>
                  <a:pt x="91838" y="130690"/>
                </a:cubicBezTo>
                <a:cubicBezTo>
                  <a:pt x="82312" y="130023"/>
                  <a:pt x="73226" y="126724"/>
                  <a:pt x="65654" y="121529"/>
                </a:cubicBezTo>
                <a:lnTo>
                  <a:pt x="65654" y="121529"/>
                </a:lnTo>
                <a:cubicBezTo>
                  <a:pt x="69346" y="122296"/>
                  <a:pt x="73188" y="122638"/>
                  <a:pt x="77063" y="122638"/>
                </a:cubicBezTo>
                <a:cubicBezTo>
                  <a:pt x="87154" y="122638"/>
                  <a:pt x="97467" y="120319"/>
                  <a:pt x="105944" y="117141"/>
                </a:cubicBezTo>
                <a:cubicBezTo>
                  <a:pt x="124413" y="110085"/>
                  <a:pt x="144460" y="94076"/>
                  <a:pt x="141689" y="72045"/>
                </a:cubicBezTo>
                <a:cubicBezTo>
                  <a:pt x="141202" y="68261"/>
                  <a:pt x="140051" y="64957"/>
                  <a:pt x="138384" y="62085"/>
                </a:cubicBezTo>
                <a:lnTo>
                  <a:pt x="138384" y="62085"/>
                </a:lnTo>
                <a:cubicBezTo>
                  <a:pt x="139405" y="61075"/>
                  <a:pt x="140375" y="60010"/>
                  <a:pt x="141290" y="58889"/>
                </a:cubicBezTo>
                <a:cubicBezTo>
                  <a:pt x="146779" y="52218"/>
                  <a:pt x="149617" y="43578"/>
                  <a:pt x="149226" y="35024"/>
                </a:cubicBezTo>
                <a:close/>
                <a:moveTo>
                  <a:pt x="107933" y="1"/>
                </a:moveTo>
                <a:cubicBezTo>
                  <a:pt x="104598" y="1"/>
                  <a:pt x="101265" y="390"/>
                  <a:pt x="98019" y="1195"/>
                </a:cubicBezTo>
                <a:cubicBezTo>
                  <a:pt x="93850" y="2210"/>
                  <a:pt x="90136" y="3985"/>
                  <a:pt x="86857" y="6333"/>
                </a:cubicBezTo>
                <a:lnTo>
                  <a:pt x="86857" y="6333"/>
                </a:lnTo>
                <a:cubicBezTo>
                  <a:pt x="81713" y="6676"/>
                  <a:pt x="76758" y="7781"/>
                  <a:pt x="72431" y="9960"/>
                </a:cubicBezTo>
                <a:lnTo>
                  <a:pt x="72431" y="9960"/>
                </a:lnTo>
                <a:cubicBezTo>
                  <a:pt x="68615" y="9526"/>
                  <a:pt x="64757" y="9302"/>
                  <a:pt x="60902" y="9302"/>
                </a:cubicBezTo>
                <a:cubicBezTo>
                  <a:pt x="49689" y="9302"/>
                  <a:pt x="38500" y="11195"/>
                  <a:pt x="28438" y="15302"/>
                </a:cubicBezTo>
                <a:cubicBezTo>
                  <a:pt x="20278" y="18630"/>
                  <a:pt x="12746" y="23943"/>
                  <a:pt x="8150" y="31710"/>
                </a:cubicBezTo>
                <a:cubicBezTo>
                  <a:pt x="4705" y="37553"/>
                  <a:pt x="3497" y="44644"/>
                  <a:pt x="4179" y="51493"/>
                </a:cubicBezTo>
                <a:lnTo>
                  <a:pt x="4179" y="51493"/>
                </a:lnTo>
                <a:cubicBezTo>
                  <a:pt x="1282" y="57624"/>
                  <a:pt x="1" y="64500"/>
                  <a:pt x="225" y="71335"/>
                </a:cubicBezTo>
                <a:cubicBezTo>
                  <a:pt x="859" y="90355"/>
                  <a:pt x="17584" y="99865"/>
                  <a:pt x="34461" y="102718"/>
                </a:cubicBezTo>
                <a:cubicBezTo>
                  <a:pt x="36614" y="103088"/>
                  <a:pt x="38785" y="103383"/>
                  <a:pt x="40969" y="103605"/>
                </a:cubicBezTo>
                <a:lnTo>
                  <a:pt x="40969" y="103605"/>
                </a:lnTo>
                <a:cubicBezTo>
                  <a:pt x="42136" y="106081"/>
                  <a:pt x="43753" y="108496"/>
                  <a:pt x="45873" y="110801"/>
                </a:cubicBezTo>
                <a:cubicBezTo>
                  <a:pt x="50084" y="115419"/>
                  <a:pt x="55313" y="118476"/>
                  <a:pt x="61064" y="120325"/>
                </a:cubicBezTo>
                <a:lnTo>
                  <a:pt x="61064" y="120325"/>
                </a:lnTo>
                <a:cubicBezTo>
                  <a:pt x="71082" y="128520"/>
                  <a:pt x="83805" y="132164"/>
                  <a:pt x="96732" y="132164"/>
                </a:cubicBezTo>
                <a:cubicBezTo>
                  <a:pt x="108721" y="132164"/>
                  <a:pt x="120885" y="129029"/>
                  <a:pt x="131228" y="123481"/>
                </a:cubicBezTo>
                <a:cubicBezTo>
                  <a:pt x="154445" y="111118"/>
                  <a:pt x="167049" y="84807"/>
                  <a:pt x="161736" y="58972"/>
                </a:cubicBezTo>
                <a:cubicBezTo>
                  <a:pt x="159828" y="49530"/>
                  <a:pt x="155336" y="40133"/>
                  <a:pt x="149160" y="32387"/>
                </a:cubicBezTo>
                <a:lnTo>
                  <a:pt x="149160" y="32387"/>
                </a:lnTo>
                <a:cubicBezTo>
                  <a:pt x="149946" y="30577"/>
                  <a:pt x="150626" y="28729"/>
                  <a:pt x="151199" y="26872"/>
                </a:cubicBezTo>
                <a:cubicBezTo>
                  <a:pt x="153101" y="21090"/>
                  <a:pt x="154287" y="13324"/>
                  <a:pt x="150324" y="8093"/>
                </a:cubicBezTo>
                <a:cubicBezTo>
                  <a:pt x="148133" y="5222"/>
                  <a:pt x="144897" y="4241"/>
                  <a:pt x="141467" y="4241"/>
                </a:cubicBezTo>
                <a:cubicBezTo>
                  <a:pt x="137831" y="4241"/>
                  <a:pt x="133975" y="5344"/>
                  <a:pt x="130915" y="6466"/>
                </a:cubicBezTo>
                <a:lnTo>
                  <a:pt x="130915" y="6466"/>
                </a:lnTo>
                <a:cubicBezTo>
                  <a:pt x="130158" y="6007"/>
                  <a:pt x="129388" y="5571"/>
                  <a:pt x="128610" y="5158"/>
                </a:cubicBezTo>
                <a:cubicBezTo>
                  <a:pt x="122283" y="1804"/>
                  <a:pt x="115105" y="1"/>
                  <a:pt x="1079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 name="Google Shape;187;p18"/>
          <p:cNvCxnSpPr/>
          <p:nvPr/>
        </p:nvCxnSpPr>
        <p:spPr>
          <a:xfrm rot="10800000">
            <a:off x="972250" y="4895850"/>
            <a:ext cx="8173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88" name="Shape 188"/>
        <p:cNvGrpSpPr/>
        <p:nvPr/>
      </p:nvGrpSpPr>
      <p:grpSpPr>
        <a:xfrm>
          <a:off x="0" y="0"/>
          <a:ext cx="0" cy="0"/>
          <a:chOff x="0" y="0"/>
          <a:chExt cx="0" cy="0"/>
        </a:xfrm>
      </p:grpSpPr>
      <p:pic>
        <p:nvPicPr>
          <p:cNvPr id="189" name="Google Shape;189;p19"/>
          <p:cNvPicPr preferRelativeResize="0"/>
          <p:nvPr/>
        </p:nvPicPr>
        <p:blipFill rotWithShape="1">
          <a:blip r:embed="rId2">
            <a:alphaModFix amt="50000"/>
          </a:blip>
          <a:srcRect b="7806" l="0" r="0" t="7798"/>
          <a:stretch/>
        </p:blipFill>
        <p:spPr>
          <a:xfrm>
            <a:off x="0" y="0"/>
            <a:ext cx="9144003" cy="5143501"/>
          </a:xfrm>
          <a:prstGeom prst="rect">
            <a:avLst/>
          </a:prstGeom>
          <a:noFill/>
          <a:ln>
            <a:noFill/>
          </a:ln>
        </p:spPr>
      </p:pic>
      <p:sp>
        <p:nvSpPr>
          <p:cNvPr id="190" name="Google Shape;190;p19"/>
          <p:cNvSpPr txBox="1"/>
          <p:nvPr>
            <p:ph type="title"/>
          </p:nvPr>
        </p:nvSpPr>
        <p:spPr>
          <a:xfrm>
            <a:off x="4966375" y="1647463"/>
            <a:ext cx="2778900" cy="10416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1" name="Google Shape;191;p19"/>
          <p:cNvSpPr txBox="1"/>
          <p:nvPr>
            <p:ph idx="1" type="subTitle"/>
          </p:nvPr>
        </p:nvSpPr>
        <p:spPr>
          <a:xfrm>
            <a:off x="4966375" y="2612763"/>
            <a:ext cx="2778900" cy="107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92" name="Google Shape;192;p19"/>
          <p:cNvCxnSpPr/>
          <p:nvPr/>
        </p:nvCxnSpPr>
        <p:spPr>
          <a:xfrm rot="10800000">
            <a:off x="3903250" y="4895850"/>
            <a:ext cx="5242200" cy="0"/>
          </a:xfrm>
          <a:prstGeom prst="straightConnector1">
            <a:avLst/>
          </a:prstGeom>
          <a:noFill/>
          <a:ln cap="flat" cmpd="sng" w="9525">
            <a:solidFill>
              <a:schemeClr val="lt1"/>
            </a:solidFill>
            <a:prstDash val="solid"/>
            <a:round/>
            <a:headEnd len="med" w="med" type="none"/>
            <a:tailEnd len="med" w="med" type="none"/>
          </a:ln>
        </p:spPr>
      </p:cxnSp>
      <p:grpSp>
        <p:nvGrpSpPr>
          <p:cNvPr id="193" name="Google Shape;193;p19"/>
          <p:cNvGrpSpPr/>
          <p:nvPr/>
        </p:nvGrpSpPr>
        <p:grpSpPr>
          <a:xfrm flipH="1">
            <a:off x="8271710" y="203500"/>
            <a:ext cx="723415" cy="671999"/>
            <a:chOff x="8256785" y="237550"/>
            <a:chExt cx="723415" cy="671999"/>
          </a:xfrm>
        </p:grpSpPr>
        <p:sp>
          <p:nvSpPr>
            <p:cNvPr id="194" name="Google Shape;194;p19"/>
            <p:cNvSpPr/>
            <p:nvPr/>
          </p:nvSpPr>
          <p:spPr>
            <a:xfrm flipH="1">
              <a:off x="8256785" y="237550"/>
              <a:ext cx="723415" cy="671999"/>
            </a:xfrm>
            <a:custGeom>
              <a:rect b="b" l="l" r="r" t="t"/>
              <a:pathLst>
                <a:path extrusionOk="0" h="28675" w="30869">
                  <a:moveTo>
                    <a:pt x="15966" y="0"/>
                  </a:moveTo>
                  <a:cubicBezTo>
                    <a:pt x="7717" y="0"/>
                    <a:pt x="1069" y="5286"/>
                    <a:pt x="1069" y="11816"/>
                  </a:cubicBezTo>
                  <a:cubicBezTo>
                    <a:pt x="1069" y="14665"/>
                    <a:pt x="2375" y="17277"/>
                    <a:pt x="4512" y="19352"/>
                  </a:cubicBezTo>
                  <a:lnTo>
                    <a:pt x="0" y="28675"/>
                  </a:lnTo>
                  <a:lnTo>
                    <a:pt x="9674" y="22501"/>
                  </a:lnTo>
                  <a:cubicBezTo>
                    <a:pt x="11573" y="23213"/>
                    <a:pt x="13710" y="23626"/>
                    <a:pt x="15966" y="23626"/>
                  </a:cubicBezTo>
                  <a:cubicBezTo>
                    <a:pt x="24158" y="23626"/>
                    <a:pt x="30869" y="18345"/>
                    <a:pt x="30869" y="11816"/>
                  </a:cubicBezTo>
                  <a:cubicBezTo>
                    <a:pt x="30869" y="5286"/>
                    <a:pt x="24158" y="0"/>
                    <a:pt x="159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 name="Google Shape;195;p19"/>
            <p:cNvGrpSpPr/>
            <p:nvPr/>
          </p:nvGrpSpPr>
          <p:grpSpPr>
            <a:xfrm>
              <a:off x="8464512" y="485027"/>
              <a:ext cx="307201" cy="41632"/>
              <a:chOff x="8416456" y="493075"/>
              <a:chExt cx="252177" cy="34175"/>
            </a:xfrm>
          </p:grpSpPr>
          <p:sp>
            <p:nvSpPr>
              <p:cNvPr id="196" name="Google Shape;196;p19"/>
              <p:cNvSpPr/>
              <p:nvPr/>
            </p:nvSpPr>
            <p:spPr>
              <a:xfrm>
                <a:off x="8416456" y="493075"/>
                <a:ext cx="34179" cy="34175"/>
              </a:xfrm>
              <a:custGeom>
                <a:rect b="b" l="l" r="r" t="t"/>
                <a:pathLst>
                  <a:path extrusionOk="0" h="1545" w="1545">
                    <a:moveTo>
                      <a:pt x="1" y="1"/>
                    </a:moveTo>
                    <a:lnTo>
                      <a:pt x="1" y="1544"/>
                    </a:lnTo>
                    <a:lnTo>
                      <a:pt x="1544" y="1544"/>
                    </a:lnTo>
                    <a:lnTo>
                      <a:pt x="15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a:off x="8471608" y="493075"/>
                <a:ext cx="32808" cy="34175"/>
              </a:xfrm>
              <a:custGeom>
                <a:rect b="b" l="l" r="r" t="t"/>
                <a:pathLst>
                  <a:path extrusionOk="0" h="1545" w="1483">
                    <a:moveTo>
                      <a:pt x="1" y="1"/>
                    </a:moveTo>
                    <a:lnTo>
                      <a:pt x="1" y="1544"/>
                    </a:lnTo>
                    <a:lnTo>
                      <a:pt x="1483" y="1544"/>
                    </a:lnTo>
                    <a:lnTo>
                      <a:pt x="14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
              <p:cNvSpPr/>
              <p:nvPr/>
            </p:nvSpPr>
            <p:spPr>
              <a:xfrm>
                <a:off x="8525411" y="493075"/>
                <a:ext cx="34157" cy="34175"/>
              </a:xfrm>
              <a:custGeom>
                <a:rect b="b" l="l" r="r" t="t"/>
                <a:pathLst>
                  <a:path extrusionOk="0" h="1545" w="1544">
                    <a:moveTo>
                      <a:pt x="0" y="1"/>
                    </a:moveTo>
                    <a:lnTo>
                      <a:pt x="0" y="1544"/>
                    </a:lnTo>
                    <a:lnTo>
                      <a:pt x="1544" y="1544"/>
                    </a:lnTo>
                    <a:lnTo>
                      <a:pt x="15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
              <p:cNvSpPr/>
              <p:nvPr/>
            </p:nvSpPr>
            <p:spPr>
              <a:xfrm>
                <a:off x="8579302" y="493075"/>
                <a:ext cx="34179" cy="34175"/>
              </a:xfrm>
              <a:custGeom>
                <a:rect b="b" l="l" r="r" t="t"/>
                <a:pathLst>
                  <a:path extrusionOk="0" h="1545" w="1545">
                    <a:moveTo>
                      <a:pt x="1" y="1"/>
                    </a:moveTo>
                    <a:lnTo>
                      <a:pt x="1" y="1544"/>
                    </a:lnTo>
                    <a:lnTo>
                      <a:pt x="1544" y="1544"/>
                    </a:lnTo>
                    <a:lnTo>
                      <a:pt x="15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9"/>
              <p:cNvSpPr/>
              <p:nvPr/>
            </p:nvSpPr>
            <p:spPr>
              <a:xfrm>
                <a:off x="8634454" y="493075"/>
                <a:ext cx="34179" cy="34175"/>
              </a:xfrm>
              <a:custGeom>
                <a:rect b="b" l="l" r="r" t="t"/>
                <a:pathLst>
                  <a:path extrusionOk="0" h="1545" w="1545">
                    <a:moveTo>
                      <a:pt x="1" y="1"/>
                    </a:moveTo>
                    <a:lnTo>
                      <a:pt x="1" y="1544"/>
                    </a:lnTo>
                    <a:lnTo>
                      <a:pt x="1544" y="1544"/>
                    </a:lnTo>
                    <a:lnTo>
                      <a:pt x="15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201" name="Shape 201"/>
        <p:cNvGrpSpPr/>
        <p:nvPr/>
      </p:nvGrpSpPr>
      <p:grpSpPr>
        <a:xfrm>
          <a:off x="0" y="0"/>
          <a:ext cx="0" cy="0"/>
          <a:chOff x="0" y="0"/>
          <a:chExt cx="0" cy="0"/>
        </a:xfrm>
      </p:grpSpPr>
      <p:pic>
        <p:nvPicPr>
          <p:cNvPr id="202" name="Google Shape;202;p20"/>
          <p:cNvPicPr preferRelativeResize="0"/>
          <p:nvPr/>
        </p:nvPicPr>
        <p:blipFill rotWithShape="1">
          <a:blip r:embed="rId2">
            <a:alphaModFix amt="50000"/>
          </a:blip>
          <a:srcRect b="7806" l="0" r="0" t="7798"/>
          <a:stretch/>
        </p:blipFill>
        <p:spPr>
          <a:xfrm>
            <a:off x="0" y="0"/>
            <a:ext cx="9144003" cy="5143501"/>
          </a:xfrm>
          <a:prstGeom prst="rect">
            <a:avLst/>
          </a:prstGeom>
          <a:noFill/>
          <a:ln>
            <a:noFill/>
          </a:ln>
        </p:spPr>
      </p:pic>
      <p:sp>
        <p:nvSpPr>
          <p:cNvPr id="203" name="Google Shape;203;p20"/>
          <p:cNvSpPr txBox="1"/>
          <p:nvPr>
            <p:ph type="title"/>
          </p:nvPr>
        </p:nvSpPr>
        <p:spPr>
          <a:xfrm>
            <a:off x="1475800" y="1784688"/>
            <a:ext cx="2599800" cy="1033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4" name="Google Shape;204;p20"/>
          <p:cNvSpPr txBox="1"/>
          <p:nvPr>
            <p:ph idx="1" type="subTitle"/>
          </p:nvPr>
        </p:nvSpPr>
        <p:spPr>
          <a:xfrm>
            <a:off x="1475924" y="2742013"/>
            <a:ext cx="25998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205" name="Google Shape;205;p20"/>
          <p:cNvCxnSpPr/>
          <p:nvPr/>
        </p:nvCxnSpPr>
        <p:spPr>
          <a:xfrm rot="10800000">
            <a:off x="50" y="4895850"/>
            <a:ext cx="5594100" cy="0"/>
          </a:xfrm>
          <a:prstGeom prst="straightConnector1">
            <a:avLst/>
          </a:prstGeom>
          <a:noFill/>
          <a:ln cap="flat" cmpd="sng" w="9525">
            <a:solidFill>
              <a:schemeClr val="lt1"/>
            </a:solidFill>
            <a:prstDash val="solid"/>
            <a:round/>
            <a:headEnd len="med" w="med" type="none"/>
            <a:tailEnd len="med" w="med" type="none"/>
          </a:ln>
        </p:spPr>
      </p:cxnSp>
      <p:grpSp>
        <p:nvGrpSpPr>
          <p:cNvPr id="206" name="Google Shape;206;p20"/>
          <p:cNvGrpSpPr/>
          <p:nvPr/>
        </p:nvGrpSpPr>
        <p:grpSpPr>
          <a:xfrm flipH="1" rot="5400000">
            <a:off x="230025" y="157634"/>
            <a:ext cx="542992" cy="627972"/>
            <a:chOff x="2904183" y="3176452"/>
            <a:chExt cx="577160" cy="667487"/>
          </a:xfrm>
        </p:grpSpPr>
        <p:sp>
          <p:nvSpPr>
            <p:cNvPr id="207" name="Google Shape;207;p20"/>
            <p:cNvSpPr/>
            <p:nvPr/>
          </p:nvSpPr>
          <p:spPr>
            <a:xfrm>
              <a:off x="2936308" y="3362164"/>
              <a:ext cx="224850" cy="256975"/>
            </a:xfrm>
            <a:custGeom>
              <a:rect b="b" l="l" r="r" t="t"/>
              <a:pathLst>
                <a:path extrusionOk="0" h="10279" w="8994">
                  <a:moveTo>
                    <a:pt x="1" y="1"/>
                  </a:moveTo>
                  <a:lnTo>
                    <a:pt x="1" y="8994"/>
                  </a:lnTo>
                  <a:lnTo>
                    <a:pt x="4497" y="10278"/>
                  </a:lnTo>
                  <a:lnTo>
                    <a:pt x="8993" y="8994"/>
                  </a:lnTo>
                  <a:lnTo>
                    <a:pt x="8993" y="5782"/>
                  </a:lnTo>
                  <a:cubicBezTo>
                    <a:pt x="8284" y="5782"/>
                    <a:pt x="7709" y="5201"/>
                    <a:pt x="7709" y="4497"/>
                  </a:cubicBezTo>
                  <a:cubicBezTo>
                    <a:pt x="7709" y="3788"/>
                    <a:pt x="8284" y="3213"/>
                    <a:pt x="8993" y="3213"/>
                  </a:cubicBezTo>
                  <a:lnTo>
                    <a:pt x="899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3096908" y="3586989"/>
              <a:ext cx="321175" cy="224850"/>
            </a:xfrm>
            <a:custGeom>
              <a:rect b="b" l="l" r="r" t="t"/>
              <a:pathLst>
                <a:path extrusionOk="0" h="8994" w="12847">
                  <a:moveTo>
                    <a:pt x="2569" y="1"/>
                  </a:moveTo>
                  <a:lnTo>
                    <a:pt x="0" y="4497"/>
                  </a:lnTo>
                  <a:lnTo>
                    <a:pt x="2569" y="8993"/>
                  </a:lnTo>
                  <a:lnTo>
                    <a:pt x="5781" y="8993"/>
                  </a:lnTo>
                  <a:cubicBezTo>
                    <a:pt x="5781" y="8284"/>
                    <a:pt x="6357" y="7709"/>
                    <a:pt x="7066" y="7709"/>
                  </a:cubicBezTo>
                  <a:cubicBezTo>
                    <a:pt x="7770" y="7709"/>
                    <a:pt x="8351" y="8284"/>
                    <a:pt x="8351" y="8993"/>
                  </a:cubicBezTo>
                  <a:lnTo>
                    <a:pt x="11562" y="8993"/>
                  </a:lnTo>
                  <a:lnTo>
                    <a:pt x="11562" y="5782"/>
                  </a:lnTo>
                  <a:cubicBezTo>
                    <a:pt x="12266" y="5782"/>
                    <a:pt x="12847" y="5201"/>
                    <a:pt x="12847" y="4497"/>
                  </a:cubicBezTo>
                  <a:cubicBezTo>
                    <a:pt x="12847" y="3788"/>
                    <a:pt x="12266" y="3212"/>
                    <a:pt x="11562" y="3212"/>
                  </a:cubicBezTo>
                  <a:lnTo>
                    <a:pt x="11562" y="1"/>
                  </a:lnTo>
                  <a:lnTo>
                    <a:pt x="8351" y="1"/>
                  </a:lnTo>
                  <a:cubicBezTo>
                    <a:pt x="8351" y="705"/>
                    <a:pt x="7770" y="1285"/>
                    <a:pt x="7066" y="1285"/>
                  </a:cubicBezTo>
                  <a:cubicBezTo>
                    <a:pt x="6357" y="1285"/>
                    <a:pt x="5781" y="705"/>
                    <a:pt x="57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a:off x="2904183" y="3554864"/>
              <a:ext cx="256975" cy="289075"/>
            </a:xfrm>
            <a:custGeom>
              <a:rect b="b" l="l" r="r" t="t"/>
              <a:pathLst>
                <a:path extrusionOk="0" h="11563" w="10279">
                  <a:moveTo>
                    <a:pt x="5782" y="1"/>
                  </a:moveTo>
                  <a:cubicBezTo>
                    <a:pt x="5073" y="1"/>
                    <a:pt x="4497" y="576"/>
                    <a:pt x="4497" y="1286"/>
                  </a:cubicBezTo>
                  <a:lnTo>
                    <a:pt x="1286" y="1286"/>
                  </a:lnTo>
                  <a:lnTo>
                    <a:pt x="1286" y="4497"/>
                  </a:lnTo>
                  <a:cubicBezTo>
                    <a:pt x="577" y="4497"/>
                    <a:pt x="1" y="5073"/>
                    <a:pt x="1" y="5782"/>
                  </a:cubicBezTo>
                  <a:cubicBezTo>
                    <a:pt x="1" y="6486"/>
                    <a:pt x="577" y="7067"/>
                    <a:pt x="1286" y="7067"/>
                  </a:cubicBezTo>
                  <a:lnTo>
                    <a:pt x="1286" y="10278"/>
                  </a:lnTo>
                  <a:lnTo>
                    <a:pt x="4497" y="10278"/>
                  </a:lnTo>
                  <a:cubicBezTo>
                    <a:pt x="4497" y="10982"/>
                    <a:pt x="5073" y="11563"/>
                    <a:pt x="5782" y="11563"/>
                  </a:cubicBezTo>
                  <a:cubicBezTo>
                    <a:pt x="6486" y="11563"/>
                    <a:pt x="7067" y="10982"/>
                    <a:pt x="7067" y="10278"/>
                  </a:cubicBezTo>
                  <a:lnTo>
                    <a:pt x="10278" y="10278"/>
                  </a:lnTo>
                  <a:lnTo>
                    <a:pt x="10278" y="7067"/>
                  </a:lnTo>
                  <a:cubicBezTo>
                    <a:pt x="9569" y="7067"/>
                    <a:pt x="8994" y="6486"/>
                    <a:pt x="8994" y="5782"/>
                  </a:cubicBezTo>
                  <a:cubicBezTo>
                    <a:pt x="8994" y="5073"/>
                    <a:pt x="9569" y="4497"/>
                    <a:pt x="10278" y="4497"/>
                  </a:cubicBezTo>
                  <a:lnTo>
                    <a:pt x="10278" y="1286"/>
                  </a:lnTo>
                  <a:lnTo>
                    <a:pt x="7067" y="1286"/>
                  </a:lnTo>
                  <a:cubicBezTo>
                    <a:pt x="7067" y="576"/>
                    <a:pt x="6486" y="1"/>
                    <a:pt x="57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a:off x="3224368" y="3176452"/>
              <a:ext cx="256975" cy="256975"/>
            </a:xfrm>
            <a:custGeom>
              <a:rect b="b" l="l" r="r" t="t"/>
              <a:pathLst>
                <a:path extrusionOk="0" h="10279" w="10279">
                  <a:moveTo>
                    <a:pt x="1285" y="1"/>
                  </a:moveTo>
                  <a:lnTo>
                    <a:pt x="1285" y="3213"/>
                  </a:lnTo>
                  <a:cubicBezTo>
                    <a:pt x="581" y="3213"/>
                    <a:pt x="1" y="3788"/>
                    <a:pt x="1" y="4497"/>
                  </a:cubicBezTo>
                  <a:cubicBezTo>
                    <a:pt x="1" y="5201"/>
                    <a:pt x="581" y="5782"/>
                    <a:pt x="1285" y="5782"/>
                  </a:cubicBezTo>
                  <a:lnTo>
                    <a:pt x="1285" y="8994"/>
                  </a:lnTo>
                  <a:lnTo>
                    <a:pt x="4497" y="8994"/>
                  </a:lnTo>
                  <a:cubicBezTo>
                    <a:pt x="4497" y="9698"/>
                    <a:pt x="5078" y="10278"/>
                    <a:pt x="5782" y="10278"/>
                  </a:cubicBezTo>
                  <a:cubicBezTo>
                    <a:pt x="6491" y="10278"/>
                    <a:pt x="7067" y="9698"/>
                    <a:pt x="7067" y="8994"/>
                  </a:cubicBezTo>
                  <a:lnTo>
                    <a:pt x="10278" y="8994"/>
                  </a:lnTo>
                  <a:lnTo>
                    <a:pt x="10278" y="5782"/>
                  </a:lnTo>
                  <a:cubicBezTo>
                    <a:pt x="9574" y="5782"/>
                    <a:pt x="8994" y="5201"/>
                    <a:pt x="8994" y="4497"/>
                  </a:cubicBezTo>
                  <a:cubicBezTo>
                    <a:pt x="8994" y="3788"/>
                    <a:pt x="9574" y="3213"/>
                    <a:pt x="10278" y="3213"/>
                  </a:cubicBezTo>
                  <a:lnTo>
                    <a:pt x="10278" y="1"/>
                  </a:lnTo>
                  <a:lnTo>
                    <a:pt x="7067" y="1"/>
                  </a:lnTo>
                  <a:cubicBezTo>
                    <a:pt x="7067" y="705"/>
                    <a:pt x="6491" y="1286"/>
                    <a:pt x="5782" y="1286"/>
                  </a:cubicBezTo>
                  <a:cubicBezTo>
                    <a:pt x="5078" y="1286"/>
                    <a:pt x="4497" y="705"/>
                    <a:pt x="44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mt="50000"/>
          </a:blip>
          <a:srcRect b="7806" l="0" r="0" t="7798"/>
          <a:stretch/>
        </p:blipFill>
        <p:spPr>
          <a:xfrm>
            <a:off x="0" y="0"/>
            <a:ext cx="9144003" cy="5143501"/>
          </a:xfrm>
          <a:prstGeom prst="rect">
            <a:avLst/>
          </a:prstGeom>
          <a:noFill/>
          <a:ln>
            <a:noFill/>
          </a:ln>
        </p:spPr>
      </p:pic>
      <p:sp>
        <p:nvSpPr>
          <p:cNvPr id="18" name="Google Shape;18;p3"/>
          <p:cNvSpPr txBox="1"/>
          <p:nvPr>
            <p:ph type="title"/>
          </p:nvPr>
        </p:nvSpPr>
        <p:spPr>
          <a:xfrm>
            <a:off x="4591600" y="2256625"/>
            <a:ext cx="3647700" cy="12963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hasCustomPrompt="1" idx="2" type="title"/>
          </p:nvPr>
        </p:nvSpPr>
        <p:spPr>
          <a:xfrm>
            <a:off x="4714401" y="1274250"/>
            <a:ext cx="1221000" cy="8418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txBox="1"/>
          <p:nvPr>
            <p:ph idx="1" type="subTitle"/>
          </p:nvPr>
        </p:nvSpPr>
        <p:spPr>
          <a:xfrm>
            <a:off x="4714400" y="3540150"/>
            <a:ext cx="3525000" cy="3291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21" name="Google Shape;21;p3"/>
          <p:cNvCxnSpPr/>
          <p:nvPr/>
        </p:nvCxnSpPr>
        <p:spPr>
          <a:xfrm rot="10800000">
            <a:off x="3671950" y="4895850"/>
            <a:ext cx="54735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211" name="Shape 211"/>
        <p:cNvGrpSpPr/>
        <p:nvPr/>
      </p:nvGrpSpPr>
      <p:grpSpPr>
        <a:xfrm>
          <a:off x="0" y="0"/>
          <a:ext cx="0" cy="0"/>
          <a:chOff x="0" y="0"/>
          <a:chExt cx="0" cy="0"/>
        </a:xfrm>
      </p:grpSpPr>
      <p:pic>
        <p:nvPicPr>
          <p:cNvPr id="212" name="Google Shape;212;p21"/>
          <p:cNvPicPr preferRelativeResize="0"/>
          <p:nvPr/>
        </p:nvPicPr>
        <p:blipFill rotWithShape="1">
          <a:blip r:embed="rId2">
            <a:alphaModFix amt="50000"/>
          </a:blip>
          <a:srcRect b="7806" l="0" r="0" t="7798"/>
          <a:stretch/>
        </p:blipFill>
        <p:spPr>
          <a:xfrm>
            <a:off x="0" y="0"/>
            <a:ext cx="9144003" cy="5143501"/>
          </a:xfrm>
          <a:prstGeom prst="rect">
            <a:avLst/>
          </a:prstGeom>
          <a:noFill/>
          <a:ln>
            <a:noFill/>
          </a:ln>
        </p:spPr>
      </p:pic>
      <p:sp>
        <p:nvSpPr>
          <p:cNvPr id="213" name="Google Shape;213;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4" name="Google Shape;214;p21"/>
          <p:cNvSpPr txBox="1"/>
          <p:nvPr>
            <p:ph idx="1" type="body"/>
          </p:nvPr>
        </p:nvSpPr>
        <p:spPr>
          <a:xfrm>
            <a:off x="720000" y="992474"/>
            <a:ext cx="7704000" cy="1401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cxnSp>
        <p:nvCxnSpPr>
          <p:cNvPr id="215" name="Google Shape;215;p21"/>
          <p:cNvCxnSpPr/>
          <p:nvPr/>
        </p:nvCxnSpPr>
        <p:spPr>
          <a:xfrm rot="10800000">
            <a:off x="-75" y="4895850"/>
            <a:ext cx="8675400" cy="0"/>
          </a:xfrm>
          <a:prstGeom prst="straightConnector1">
            <a:avLst/>
          </a:prstGeom>
          <a:noFill/>
          <a:ln cap="flat" cmpd="sng" w="9525">
            <a:solidFill>
              <a:schemeClr val="lt1"/>
            </a:solidFill>
            <a:prstDash val="solid"/>
            <a:round/>
            <a:headEnd len="med" w="med" type="none"/>
            <a:tailEnd len="med" w="med" type="none"/>
          </a:ln>
        </p:spPr>
      </p:cxnSp>
      <p:grpSp>
        <p:nvGrpSpPr>
          <p:cNvPr id="216" name="Google Shape;216;p21"/>
          <p:cNvGrpSpPr/>
          <p:nvPr/>
        </p:nvGrpSpPr>
        <p:grpSpPr>
          <a:xfrm rot="555964">
            <a:off x="8457693" y="4580462"/>
            <a:ext cx="571521" cy="476341"/>
            <a:chOff x="182499" y="4399802"/>
            <a:chExt cx="735032" cy="612621"/>
          </a:xfrm>
        </p:grpSpPr>
        <p:grpSp>
          <p:nvGrpSpPr>
            <p:cNvPr id="217" name="Google Shape;217;p21"/>
            <p:cNvGrpSpPr/>
            <p:nvPr/>
          </p:nvGrpSpPr>
          <p:grpSpPr>
            <a:xfrm rot="1743276">
              <a:off x="562870" y="4453945"/>
              <a:ext cx="300733" cy="299950"/>
              <a:chOff x="2667050" y="470325"/>
              <a:chExt cx="732075" cy="730325"/>
            </a:xfrm>
          </p:grpSpPr>
          <p:sp>
            <p:nvSpPr>
              <p:cNvPr id="218" name="Google Shape;218;p21"/>
              <p:cNvSpPr/>
              <p:nvPr/>
            </p:nvSpPr>
            <p:spPr>
              <a:xfrm>
                <a:off x="2667050" y="470325"/>
                <a:ext cx="732075" cy="730325"/>
              </a:xfrm>
              <a:custGeom>
                <a:rect b="b" l="l" r="r" t="t"/>
                <a:pathLst>
                  <a:path extrusionOk="0" h="29213" w="29283">
                    <a:moveTo>
                      <a:pt x="14641" y="1"/>
                    </a:moveTo>
                    <a:cubicBezTo>
                      <a:pt x="6573" y="1"/>
                      <a:pt x="0" y="6573"/>
                      <a:pt x="0" y="14642"/>
                    </a:cubicBezTo>
                    <a:cubicBezTo>
                      <a:pt x="0" y="22705"/>
                      <a:pt x="6573" y="29212"/>
                      <a:pt x="14641" y="29212"/>
                    </a:cubicBezTo>
                    <a:cubicBezTo>
                      <a:pt x="22705" y="29212"/>
                      <a:pt x="29282" y="22705"/>
                      <a:pt x="29282" y="14642"/>
                    </a:cubicBezTo>
                    <a:cubicBezTo>
                      <a:pt x="29282" y="6573"/>
                      <a:pt x="22705" y="1"/>
                      <a:pt x="146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a:off x="2667050" y="778750"/>
                <a:ext cx="732075" cy="113475"/>
              </a:xfrm>
              <a:custGeom>
                <a:rect b="b" l="l" r="r" t="t"/>
                <a:pathLst>
                  <a:path extrusionOk="0" h="4539" w="29283">
                    <a:moveTo>
                      <a:pt x="201" y="0"/>
                    </a:moveTo>
                    <a:cubicBezTo>
                      <a:pt x="136" y="743"/>
                      <a:pt x="0" y="1491"/>
                      <a:pt x="0" y="2305"/>
                    </a:cubicBezTo>
                    <a:cubicBezTo>
                      <a:pt x="0" y="3048"/>
                      <a:pt x="136" y="3796"/>
                      <a:pt x="201" y="4539"/>
                    </a:cubicBezTo>
                    <a:lnTo>
                      <a:pt x="29076" y="4539"/>
                    </a:lnTo>
                    <a:cubicBezTo>
                      <a:pt x="29212" y="3796"/>
                      <a:pt x="29282" y="3048"/>
                      <a:pt x="29282" y="2305"/>
                    </a:cubicBezTo>
                    <a:cubicBezTo>
                      <a:pt x="29282" y="1491"/>
                      <a:pt x="29212" y="743"/>
                      <a:pt x="29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21"/>
            <p:cNvGrpSpPr/>
            <p:nvPr/>
          </p:nvGrpSpPr>
          <p:grpSpPr>
            <a:xfrm>
              <a:off x="182499" y="4475470"/>
              <a:ext cx="484798" cy="536954"/>
              <a:chOff x="294149" y="4475470"/>
              <a:chExt cx="484798" cy="536954"/>
            </a:xfrm>
          </p:grpSpPr>
          <p:sp>
            <p:nvSpPr>
              <p:cNvPr id="221" name="Google Shape;221;p21"/>
              <p:cNvSpPr/>
              <p:nvPr/>
            </p:nvSpPr>
            <p:spPr>
              <a:xfrm rot="-2295742">
                <a:off x="513986" y="4715729"/>
                <a:ext cx="206372" cy="260809"/>
              </a:xfrm>
              <a:custGeom>
                <a:rect b="b" l="l" r="r" t="t"/>
                <a:pathLst>
                  <a:path extrusionOk="0" h="38295" w="30302">
                    <a:moveTo>
                      <a:pt x="0" y="1"/>
                    </a:moveTo>
                    <a:lnTo>
                      <a:pt x="0" y="23112"/>
                    </a:lnTo>
                    <a:cubicBezTo>
                      <a:pt x="0" y="31517"/>
                      <a:pt x="6778" y="38295"/>
                      <a:pt x="15118" y="38295"/>
                    </a:cubicBezTo>
                    <a:cubicBezTo>
                      <a:pt x="23523" y="38295"/>
                      <a:pt x="30301" y="31517"/>
                      <a:pt x="30301" y="23112"/>
                    </a:cubicBezTo>
                    <a:lnTo>
                      <a:pt x="303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rot="-2295742">
                <a:off x="352600" y="4511404"/>
                <a:ext cx="206372" cy="260366"/>
              </a:xfrm>
              <a:custGeom>
                <a:rect b="b" l="l" r="r" t="t"/>
                <a:pathLst>
                  <a:path extrusionOk="0" h="38230" w="30302">
                    <a:moveTo>
                      <a:pt x="15118" y="1"/>
                    </a:moveTo>
                    <a:cubicBezTo>
                      <a:pt x="6778" y="1"/>
                      <a:pt x="0" y="6779"/>
                      <a:pt x="0" y="15184"/>
                    </a:cubicBezTo>
                    <a:lnTo>
                      <a:pt x="0" y="38230"/>
                    </a:lnTo>
                    <a:lnTo>
                      <a:pt x="30301" y="38230"/>
                    </a:lnTo>
                    <a:lnTo>
                      <a:pt x="30301" y="15184"/>
                    </a:lnTo>
                    <a:cubicBezTo>
                      <a:pt x="30301" y="6779"/>
                      <a:pt x="23523" y="1"/>
                      <a:pt x="151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23" name="Shape 223"/>
        <p:cNvGrpSpPr/>
        <p:nvPr/>
      </p:nvGrpSpPr>
      <p:grpSpPr>
        <a:xfrm>
          <a:off x="0" y="0"/>
          <a:ext cx="0" cy="0"/>
          <a:chOff x="0" y="0"/>
          <a:chExt cx="0" cy="0"/>
        </a:xfrm>
      </p:grpSpPr>
      <p:pic>
        <p:nvPicPr>
          <p:cNvPr id="224" name="Google Shape;224;p22"/>
          <p:cNvPicPr preferRelativeResize="0"/>
          <p:nvPr/>
        </p:nvPicPr>
        <p:blipFill rotWithShape="1">
          <a:blip r:embed="rId2">
            <a:alphaModFix amt="50000"/>
          </a:blip>
          <a:srcRect b="7806" l="0" r="0" t="7798"/>
          <a:stretch/>
        </p:blipFill>
        <p:spPr>
          <a:xfrm>
            <a:off x="0" y="0"/>
            <a:ext cx="9144003" cy="5143501"/>
          </a:xfrm>
          <a:prstGeom prst="rect">
            <a:avLst/>
          </a:prstGeom>
          <a:noFill/>
          <a:ln>
            <a:noFill/>
          </a:ln>
        </p:spPr>
      </p:pic>
      <p:sp>
        <p:nvSpPr>
          <p:cNvPr id="225" name="Google Shape;225;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6" name="Google Shape;226;p22"/>
          <p:cNvSpPr txBox="1"/>
          <p:nvPr>
            <p:ph idx="1" type="subTitle"/>
          </p:nvPr>
        </p:nvSpPr>
        <p:spPr>
          <a:xfrm>
            <a:off x="4880815" y="2985025"/>
            <a:ext cx="2621400" cy="99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 name="Google Shape;227;p22"/>
          <p:cNvSpPr txBox="1"/>
          <p:nvPr>
            <p:ph idx="2" type="subTitle"/>
          </p:nvPr>
        </p:nvSpPr>
        <p:spPr>
          <a:xfrm>
            <a:off x="1641788" y="2985051"/>
            <a:ext cx="2621400" cy="99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22"/>
          <p:cNvSpPr txBox="1"/>
          <p:nvPr>
            <p:ph idx="3" type="subTitle"/>
          </p:nvPr>
        </p:nvSpPr>
        <p:spPr>
          <a:xfrm>
            <a:off x="1641779" y="2541787"/>
            <a:ext cx="2621400" cy="514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2pPr>
            <a:lvl3pPr lvl="2"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3pPr>
            <a:lvl4pPr lvl="3"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4pPr>
            <a:lvl5pPr lvl="4"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5pPr>
            <a:lvl6pPr lvl="5"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6pPr>
            <a:lvl7pPr lvl="6"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7pPr>
            <a:lvl8pPr lvl="7"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8pPr>
            <a:lvl9pPr lvl="8"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9pPr>
          </a:lstStyle>
          <a:p/>
        </p:txBody>
      </p:sp>
      <p:sp>
        <p:nvSpPr>
          <p:cNvPr id="229" name="Google Shape;229;p22"/>
          <p:cNvSpPr txBox="1"/>
          <p:nvPr>
            <p:ph idx="4" type="subTitle"/>
          </p:nvPr>
        </p:nvSpPr>
        <p:spPr>
          <a:xfrm>
            <a:off x="4880810" y="2541775"/>
            <a:ext cx="2621400" cy="514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2pPr>
            <a:lvl3pPr lvl="2"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3pPr>
            <a:lvl4pPr lvl="3"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4pPr>
            <a:lvl5pPr lvl="4"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5pPr>
            <a:lvl6pPr lvl="5"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6pPr>
            <a:lvl7pPr lvl="6"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7pPr>
            <a:lvl8pPr lvl="7"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8pPr>
            <a:lvl9pPr lvl="8"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9pPr>
          </a:lstStyle>
          <a:p/>
        </p:txBody>
      </p:sp>
      <p:sp>
        <p:nvSpPr>
          <p:cNvPr id="230" name="Google Shape;230;p22"/>
          <p:cNvSpPr/>
          <p:nvPr/>
        </p:nvSpPr>
        <p:spPr>
          <a:xfrm>
            <a:off x="222500" y="4122650"/>
            <a:ext cx="892800" cy="1104000"/>
          </a:xfrm>
          <a:prstGeom prst="round2SameRect">
            <a:avLst>
              <a:gd fmla="val 49037" name="adj1"/>
              <a:gd fmla="val 0" name="adj2"/>
            </a:avLst>
          </a:prstGeom>
          <a:solidFill>
            <a:srgbClr val="FFFFFF">
              <a:alpha val="3000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231" name="Google Shape;231;p22"/>
          <p:cNvGrpSpPr/>
          <p:nvPr/>
        </p:nvGrpSpPr>
        <p:grpSpPr>
          <a:xfrm flipH="1">
            <a:off x="286459" y="4192674"/>
            <a:ext cx="739861" cy="855652"/>
            <a:chOff x="2904183" y="3176452"/>
            <a:chExt cx="577160" cy="667487"/>
          </a:xfrm>
        </p:grpSpPr>
        <p:sp>
          <p:nvSpPr>
            <p:cNvPr id="232" name="Google Shape;232;p22"/>
            <p:cNvSpPr/>
            <p:nvPr/>
          </p:nvSpPr>
          <p:spPr>
            <a:xfrm>
              <a:off x="2936308" y="3362164"/>
              <a:ext cx="224850" cy="256975"/>
            </a:xfrm>
            <a:custGeom>
              <a:rect b="b" l="l" r="r" t="t"/>
              <a:pathLst>
                <a:path extrusionOk="0" h="10279" w="8994">
                  <a:moveTo>
                    <a:pt x="1" y="1"/>
                  </a:moveTo>
                  <a:lnTo>
                    <a:pt x="1" y="8994"/>
                  </a:lnTo>
                  <a:lnTo>
                    <a:pt x="4497" y="10278"/>
                  </a:lnTo>
                  <a:lnTo>
                    <a:pt x="8993" y="8994"/>
                  </a:lnTo>
                  <a:lnTo>
                    <a:pt x="8993" y="5782"/>
                  </a:lnTo>
                  <a:cubicBezTo>
                    <a:pt x="8284" y="5782"/>
                    <a:pt x="7709" y="5201"/>
                    <a:pt x="7709" y="4497"/>
                  </a:cubicBezTo>
                  <a:cubicBezTo>
                    <a:pt x="7709" y="3788"/>
                    <a:pt x="8284" y="3213"/>
                    <a:pt x="8993" y="3213"/>
                  </a:cubicBezTo>
                  <a:lnTo>
                    <a:pt x="899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p:nvPr/>
          </p:nvSpPr>
          <p:spPr>
            <a:xfrm>
              <a:off x="3096908" y="3586989"/>
              <a:ext cx="321175" cy="224850"/>
            </a:xfrm>
            <a:custGeom>
              <a:rect b="b" l="l" r="r" t="t"/>
              <a:pathLst>
                <a:path extrusionOk="0" h="8994" w="12847">
                  <a:moveTo>
                    <a:pt x="2569" y="1"/>
                  </a:moveTo>
                  <a:lnTo>
                    <a:pt x="0" y="4497"/>
                  </a:lnTo>
                  <a:lnTo>
                    <a:pt x="2569" y="8993"/>
                  </a:lnTo>
                  <a:lnTo>
                    <a:pt x="5781" y="8993"/>
                  </a:lnTo>
                  <a:cubicBezTo>
                    <a:pt x="5781" y="8284"/>
                    <a:pt x="6357" y="7709"/>
                    <a:pt x="7066" y="7709"/>
                  </a:cubicBezTo>
                  <a:cubicBezTo>
                    <a:pt x="7770" y="7709"/>
                    <a:pt x="8351" y="8284"/>
                    <a:pt x="8351" y="8993"/>
                  </a:cubicBezTo>
                  <a:lnTo>
                    <a:pt x="11562" y="8993"/>
                  </a:lnTo>
                  <a:lnTo>
                    <a:pt x="11562" y="5782"/>
                  </a:lnTo>
                  <a:cubicBezTo>
                    <a:pt x="12266" y="5782"/>
                    <a:pt x="12847" y="5201"/>
                    <a:pt x="12847" y="4497"/>
                  </a:cubicBezTo>
                  <a:cubicBezTo>
                    <a:pt x="12847" y="3788"/>
                    <a:pt x="12266" y="3212"/>
                    <a:pt x="11562" y="3212"/>
                  </a:cubicBezTo>
                  <a:lnTo>
                    <a:pt x="11562" y="1"/>
                  </a:lnTo>
                  <a:lnTo>
                    <a:pt x="8351" y="1"/>
                  </a:lnTo>
                  <a:cubicBezTo>
                    <a:pt x="8351" y="705"/>
                    <a:pt x="7770" y="1285"/>
                    <a:pt x="7066" y="1285"/>
                  </a:cubicBezTo>
                  <a:cubicBezTo>
                    <a:pt x="6357" y="1285"/>
                    <a:pt x="5781" y="705"/>
                    <a:pt x="57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2"/>
            <p:cNvSpPr/>
            <p:nvPr/>
          </p:nvSpPr>
          <p:spPr>
            <a:xfrm>
              <a:off x="2904183" y="3554864"/>
              <a:ext cx="256975" cy="289075"/>
            </a:xfrm>
            <a:custGeom>
              <a:rect b="b" l="l" r="r" t="t"/>
              <a:pathLst>
                <a:path extrusionOk="0" h="11563" w="10279">
                  <a:moveTo>
                    <a:pt x="5782" y="1"/>
                  </a:moveTo>
                  <a:cubicBezTo>
                    <a:pt x="5073" y="1"/>
                    <a:pt x="4497" y="576"/>
                    <a:pt x="4497" y="1286"/>
                  </a:cubicBezTo>
                  <a:lnTo>
                    <a:pt x="1286" y="1286"/>
                  </a:lnTo>
                  <a:lnTo>
                    <a:pt x="1286" y="4497"/>
                  </a:lnTo>
                  <a:cubicBezTo>
                    <a:pt x="577" y="4497"/>
                    <a:pt x="1" y="5073"/>
                    <a:pt x="1" y="5782"/>
                  </a:cubicBezTo>
                  <a:cubicBezTo>
                    <a:pt x="1" y="6486"/>
                    <a:pt x="577" y="7067"/>
                    <a:pt x="1286" y="7067"/>
                  </a:cubicBezTo>
                  <a:lnTo>
                    <a:pt x="1286" y="10278"/>
                  </a:lnTo>
                  <a:lnTo>
                    <a:pt x="4497" y="10278"/>
                  </a:lnTo>
                  <a:cubicBezTo>
                    <a:pt x="4497" y="10982"/>
                    <a:pt x="5073" y="11563"/>
                    <a:pt x="5782" y="11563"/>
                  </a:cubicBezTo>
                  <a:cubicBezTo>
                    <a:pt x="6486" y="11563"/>
                    <a:pt x="7067" y="10982"/>
                    <a:pt x="7067" y="10278"/>
                  </a:cubicBezTo>
                  <a:lnTo>
                    <a:pt x="10278" y="10278"/>
                  </a:lnTo>
                  <a:lnTo>
                    <a:pt x="10278" y="7067"/>
                  </a:lnTo>
                  <a:cubicBezTo>
                    <a:pt x="9569" y="7067"/>
                    <a:pt x="8994" y="6486"/>
                    <a:pt x="8994" y="5782"/>
                  </a:cubicBezTo>
                  <a:cubicBezTo>
                    <a:pt x="8994" y="5073"/>
                    <a:pt x="9569" y="4497"/>
                    <a:pt x="10278" y="4497"/>
                  </a:cubicBezTo>
                  <a:lnTo>
                    <a:pt x="10278" y="1286"/>
                  </a:lnTo>
                  <a:lnTo>
                    <a:pt x="7067" y="1286"/>
                  </a:lnTo>
                  <a:cubicBezTo>
                    <a:pt x="7067" y="576"/>
                    <a:pt x="6486" y="1"/>
                    <a:pt x="57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2"/>
            <p:cNvSpPr/>
            <p:nvPr/>
          </p:nvSpPr>
          <p:spPr>
            <a:xfrm>
              <a:off x="3224368" y="3176452"/>
              <a:ext cx="256975" cy="256975"/>
            </a:xfrm>
            <a:custGeom>
              <a:rect b="b" l="l" r="r" t="t"/>
              <a:pathLst>
                <a:path extrusionOk="0" h="10279" w="10279">
                  <a:moveTo>
                    <a:pt x="1285" y="1"/>
                  </a:moveTo>
                  <a:lnTo>
                    <a:pt x="1285" y="3213"/>
                  </a:lnTo>
                  <a:cubicBezTo>
                    <a:pt x="581" y="3213"/>
                    <a:pt x="1" y="3788"/>
                    <a:pt x="1" y="4497"/>
                  </a:cubicBezTo>
                  <a:cubicBezTo>
                    <a:pt x="1" y="5201"/>
                    <a:pt x="581" y="5782"/>
                    <a:pt x="1285" y="5782"/>
                  </a:cubicBezTo>
                  <a:lnTo>
                    <a:pt x="1285" y="8994"/>
                  </a:lnTo>
                  <a:lnTo>
                    <a:pt x="4497" y="8994"/>
                  </a:lnTo>
                  <a:cubicBezTo>
                    <a:pt x="4497" y="9698"/>
                    <a:pt x="5078" y="10278"/>
                    <a:pt x="5782" y="10278"/>
                  </a:cubicBezTo>
                  <a:cubicBezTo>
                    <a:pt x="6491" y="10278"/>
                    <a:pt x="7067" y="9698"/>
                    <a:pt x="7067" y="8994"/>
                  </a:cubicBezTo>
                  <a:lnTo>
                    <a:pt x="10278" y="8994"/>
                  </a:lnTo>
                  <a:lnTo>
                    <a:pt x="10278" y="5782"/>
                  </a:lnTo>
                  <a:cubicBezTo>
                    <a:pt x="9574" y="5782"/>
                    <a:pt x="8994" y="5201"/>
                    <a:pt x="8994" y="4497"/>
                  </a:cubicBezTo>
                  <a:cubicBezTo>
                    <a:pt x="8994" y="3788"/>
                    <a:pt x="9574" y="3213"/>
                    <a:pt x="10278" y="3213"/>
                  </a:cubicBezTo>
                  <a:lnTo>
                    <a:pt x="10278" y="1"/>
                  </a:lnTo>
                  <a:lnTo>
                    <a:pt x="7067" y="1"/>
                  </a:lnTo>
                  <a:cubicBezTo>
                    <a:pt x="7067" y="705"/>
                    <a:pt x="6491" y="1286"/>
                    <a:pt x="5782" y="1286"/>
                  </a:cubicBezTo>
                  <a:cubicBezTo>
                    <a:pt x="5078" y="1286"/>
                    <a:pt x="4497" y="705"/>
                    <a:pt x="44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6" name="Google Shape;236;p22"/>
          <p:cNvCxnSpPr/>
          <p:nvPr/>
        </p:nvCxnSpPr>
        <p:spPr>
          <a:xfrm rot="10800000">
            <a:off x="1115050" y="4895850"/>
            <a:ext cx="80304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37" name="Shape 237"/>
        <p:cNvGrpSpPr/>
        <p:nvPr/>
      </p:nvGrpSpPr>
      <p:grpSpPr>
        <a:xfrm>
          <a:off x="0" y="0"/>
          <a:ext cx="0" cy="0"/>
          <a:chOff x="0" y="0"/>
          <a:chExt cx="0" cy="0"/>
        </a:xfrm>
      </p:grpSpPr>
      <p:pic>
        <p:nvPicPr>
          <p:cNvPr id="238" name="Google Shape;238;p23"/>
          <p:cNvPicPr preferRelativeResize="0"/>
          <p:nvPr/>
        </p:nvPicPr>
        <p:blipFill rotWithShape="1">
          <a:blip r:embed="rId2">
            <a:alphaModFix amt="50000"/>
          </a:blip>
          <a:srcRect b="7806" l="0" r="0" t="7798"/>
          <a:stretch/>
        </p:blipFill>
        <p:spPr>
          <a:xfrm>
            <a:off x="0" y="0"/>
            <a:ext cx="9144003" cy="5143501"/>
          </a:xfrm>
          <a:prstGeom prst="rect">
            <a:avLst/>
          </a:prstGeom>
          <a:noFill/>
          <a:ln>
            <a:noFill/>
          </a:ln>
        </p:spPr>
      </p:pic>
      <p:sp>
        <p:nvSpPr>
          <p:cNvPr id="239" name="Google Shape;239;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0" name="Google Shape;240;p23"/>
          <p:cNvSpPr txBox="1"/>
          <p:nvPr>
            <p:ph idx="1" type="subTitle"/>
          </p:nvPr>
        </p:nvSpPr>
        <p:spPr>
          <a:xfrm>
            <a:off x="4639500" y="1246200"/>
            <a:ext cx="3784500" cy="320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41" name="Google Shape;241;p23"/>
          <p:cNvSpPr txBox="1"/>
          <p:nvPr>
            <p:ph idx="2" type="subTitle"/>
          </p:nvPr>
        </p:nvSpPr>
        <p:spPr>
          <a:xfrm>
            <a:off x="713225" y="1246200"/>
            <a:ext cx="3784500" cy="320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242" name="Google Shape;242;p23"/>
          <p:cNvGrpSpPr/>
          <p:nvPr/>
        </p:nvGrpSpPr>
        <p:grpSpPr>
          <a:xfrm>
            <a:off x="8484752" y="88150"/>
            <a:ext cx="594185" cy="840547"/>
            <a:chOff x="8199059" y="3974878"/>
            <a:chExt cx="825945" cy="1168400"/>
          </a:xfrm>
        </p:grpSpPr>
        <p:grpSp>
          <p:nvGrpSpPr>
            <p:cNvPr id="243" name="Google Shape;243;p23"/>
            <p:cNvGrpSpPr/>
            <p:nvPr/>
          </p:nvGrpSpPr>
          <p:grpSpPr>
            <a:xfrm>
              <a:off x="8199059" y="4151665"/>
              <a:ext cx="825945" cy="991613"/>
              <a:chOff x="1678825" y="238050"/>
              <a:chExt cx="4360850" cy="5235550"/>
            </a:xfrm>
          </p:grpSpPr>
          <p:sp>
            <p:nvSpPr>
              <p:cNvPr id="244" name="Google Shape;244;p23"/>
              <p:cNvSpPr/>
              <p:nvPr/>
            </p:nvSpPr>
            <p:spPr>
              <a:xfrm>
                <a:off x="1678825" y="238050"/>
                <a:ext cx="4360850" cy="5235550"/>
              </a:xfrm>
              <a:custGeom>
                <a:rect b="b" l="l" r="r" t="t"/>
                <a:pathLst>
                  <a:path extrusionOk="0" h="209422" w="174434">
                    <a:moveTo>
                      <a:pt x="90402" y="0"/>
                    </a:moveTo>
                    <a:cubicBezTo>
                      <a:pt x="70098" y="0"/>
                      <a:pt x="50408" y="8145"/>
                      <a:pt x="37822" y="26838"/>
                    </a:cubicBezTo>
                    <a:cubicBezTo>
                      <a:pt x="29535" y="39072"/>
                      <a:pt x="29140" y="54068"/>
                      <a:pt x="24999" y="67817"/>
                    </a:cubicBezTo>
                    <a:cubicBezTo>
                      <a:pt x="22632" y="75641"/>
                      <a:pt x="16844" y="82418"/>
                      <a:pt x="9409" y="85838"/>
                    </a:cubicBezTo>
                    <a:cubicBezTo>
                      <a:pt x="6252" y="87285"/>
                      <a:pt x="2569" y="88601"/>
                      <a:pt x="1190" y="91821"/>
                    </a:cubicBezTo>
                    <a:cubicBezTo>
                      <a:pt x="1" y="94652"/>
                      <a:pt x="1190" y="98072"/>
                      <a:pt x="3358" y="100240"/>
                    </a:cubicBezTo>
                    <a:cubicBezTo>
                      <a:pt x="5463" y="102476"/>
                      <a:pt x="8093" y="104781"/>
                      <a:pt x="10856" y="105965"/>
                    </a:cubicBezTo>
                    <a:cubicBezTo>
                      <a:pt x="10067" y="107869"/>
                      <a:pt x="8620" y="109253"/>
                      <a:pt x="7173" y="110700"/>
                    </a:cubicBezTo>
                    <a:cubicBezTo>
                      <a:pt x="5794" y="112147"/>
                      <a:pt x="4410" y="113726"/>
                      <a:pt x="3952" y="115630"/>
                    </a:cubicBezTo>
                    <a:cubicBezTo>
                      <a:pt x="3489" y="117604"/>
                      <a:pt x="4279" y="120566"/>
                      <a:pt x="6189" y="121224"/>
                    </a:cubicBezTo>
                    <a:cubicBezTo>
                      <a:pt x="3558" y="122539"/>
                      <a:pt x="2637" y="126154"/>
                      <a:pt x="3621" y="128916"/>
                    </a:cubicBezTo>
                    <a:cubicBezTo>
                      <a:pt x="4610" y="131747"/>
                      <a:pt x="7110" y="134247"/>
                      <a:pt x="9740" y="135694"/>
                    </a:cubicBezTo>
                    <a:cubicBezTo>
                      <a:pt x="8293" y="139640"/>
                      <a:pt x="6910" y="143718"/>
                      <a:pt x="6583" y="147927"/>
                    </a:cubicBezTo>
                    <a:cubicBezTo>
                      <a:pt x="6320" y="152137"/>
                      <a:pt x="7304" y="156609"/>
                      <a:pt x="10198" y="159698"/>
                    </a:cubicBezTo>
                    <a:cubicBezTo>
                      <a:pt x="13029" y="162660"/>
                      <a:pt x="17238" y="163976"/>
                      <a:pt x="21248" y="164828"/>
                    </a:cubicBezTo>
                    <a:cubicBezTo>
                      <a:pt x="26641" y="166080"/>
                      <a:pt x="32166" y="166870"/>
                      <a:pt x="37691" y="167264"/>
                    </a:cubicBezTo>
                    <a:cubicBezTo>
                      <a:pt x="41311" y="167459"/>
                      <a:pt x="45257" y="167659"/>
                      <a:pt x="47951" y="170090"/>
                    </a:cubicBezTo>
                    <a:cubicBezTo>
                      <a:pt x="49793" y="171737"/>
                      <a:pt x="50714" y="174168"/>
                      <a:pt x="51503" y="176604"/>
                    </a:cubicBezTo>
                    <a:cubicBezTo>
                      <a:pt x="54991" y="187190"/>
                      <a:pt x="56965" y="198309"/>
                      <a:pt x="57291" y="209421"/>
                    </a:cubicBezTo>
                    <a:lnTo>
                      <a:pt x="134312" y="208964"/>
                    </a:lnTo>
                    <a:cubicBezTo>
                      <a:pt x="130561" y="199624"/>
                      <a:pt x="126814" y="190216"/>
                      <a:pt x="125104" y="180287"/>
                    </a:cubicBezTo>
                    <a:cubicBezTo>
                      <a:pt x="123457" y="170421"/>
                      <a:pt x="124115" y="159829"/>
                      <a:pt x="128719" y="150953"/>
                    </a:cubicBezTo>
                    <a:cubicBezTo>
                      <a:pt x="132865" y="143060"/>
                      <a:pt x="139837" y="137072"/>
                      <a:pt x="145820" y="130495"/>
                    </a:cubicBezTo>
                    <a:cubicBezTo>
                      <a:pt x="163973" y="110700"/>
                      <a:pt x="174433" y="82418"/>
                      <a:pt x="167724" y="56435"/>
                    </a:cubicBezTo>
                    <a:cubicBezTo>
                      <a:pt x="164104" y="42429"/>
                      <a:pt x="155686" y="29864"/>
                      <a:pt x="144836" y="20392"/>
                    </a:cubicBezTo>
                    <a:cubicBezTo>
                      <a:pt x="129953" y="7506"/>
                      <a:pt x="109894" y="0"/>
                      <a:pt x="90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2589900" y="495100"/>
                <a:ext cx="3168525" cy="2878650"/>
              </a:xfrm>
              <a:custGeom>
                <a:rect b="b" l="l" r="r" t="t"/>
                <a:pathLst>
                  <a:path extrusionOk="0" h="115146" w="126741">
                    <a:moveTo>
                      <a:pt x="57293" y="1"/>
                    </a:moveTo>
                    <a:cubicBezTo>
                      <a:pt x="55402" y="1"/>
                      <a:pt x="53512" y="81"/>
                      <a:pt x="51629" y="245"/>
                    </a:cubicBezTo>
                    <a:cubicBezTo>
                      <a:pt x="37096" y="1560"/>
                      <a:pt x="22821" y="7611"/>
                      <a:pt x="12892" y="18335"/>
                    </a:cubicBezTo>
                    <a:cubicBezTo>
                      <a:pt x="4799" y="27016"/>
                      <a:pt x="1" y="38855"/>
                      <a:pt x="195" y="50826"/>
                    </a:cubicBezTo>
                    <a:cubicBezTo>
                      <a:pt x="327" y="62402"/>
                      <a:pt x="5526" y="72005"/>
                      <a:pt x="13350" y="80355"/>
                    </a:cubicBezTo>
                    <a:cubicBezTo>
                      <a:pt x="19532" y="87001"/>
                      <a:pt x="26899" y="92394"/>
                      <a:pt x="34265" y="97656"/>
                    </a:cubicBezTo>
                    <a:cubicBezTo>
                      <a:pt x="45646" y="105743"/>
                      <a:pt x="57943" y="113899"/>
                      <a:pt x="71887" y="115020"/>
                    </a:cubicBezTo>
                    <a:cubicBezTo>
                      <a:pt x="72926" y="115104"/>
                      <a:pt x="73963" y="115146"/>
                      <a:pt x="74998" y="115146"/>
                    </a:cubicBezTo>
                    <a:cubicBezTo>
                      <a:pt x="92437" y="115146"/>
                      <a:pt x="109052" y="103364"/>
                      <a:pt x="116875" y="87658"/>
                    </a:cubicBezTo>
                    <a:cubicBezTo>
                      <a:pt x="126741" y="67858"/>
                      <a:pt x="123584" y="42602"/>
                      <a:pt x="110103" y="25175"/>
                    </a:cubicBezTo>
                    <a:cubicBezTo>
                      <a:pt x="97715" y="9179"/>
                      <a:pt x="77463" y="1"/>
                      <a:pt x="57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a:off x="2871025" y="817700"/>
                <a:ext cx="2455025" cy="2203100"/>
              </a:xfrm>
              <a:custGeom>
                <a:rect b="b" l="l" r="r" t="t"/>
                <a:pathLst>
                  <a:path extrusionOk="0" h="88124" w="98201">
                    <a:moveTo>
                      <a:pt x="46352" y="1"/>
                    </a:moveTo>
                    <a:cubicBezTo>
                      <a:pt x="45412" y="1"/>
                      <a:pt x="44472" y="77"/>
                      <a:pt x="43541" y="232"/>
                    </a:cubicBezTo>
                    <a:cubicBezTo>
                      <a:pt x="38874" y="1021"/>
                      <a:pt x="34465" y="3784"/>
                      <a:pt x="31902" y="7798"/>
                    </a:cubicBezTo>
                    <a:cubicBezTo>
                      <a:pt x="30150" y="7279"/>
                      <a:pt x="28324" y="7020"/>
                      <a:pt x="26498" y="7020"/>
                    </a:cubicBezTo>
                    <a:cubicBezTo>
                      <a:pt x="23454" y="7020"/>
                      <a:pt x="20408" y="7740"/>
                      <a:pt x="17695" y="9177"/>
                    </a:cubicBezTo>
                    <a:cubicBezTo>
                      <a:pt x="13418" y="11413"/>
                      <a:pt x="10129" y="15623"/>
                      <a:pt x="8619" y="20227"/>
                    </a:cubicBezTo>
                    <a:cubicBezTo>
                      <a:pt x="4078" y="22005"/>
                      <a:pt x="526" y="26409"/>
                      <a:pt x="263" y="31276"/>
                    </a:cubicBezTo>
                    <a:cubicBezTo>
                      <a:pt x="0" y="36143"/>
                      <a:pt x="3226" y="41011"/>
                      <a:pt x="7961" y="42131"/>
                    </a:cubicBezTo>
                    <a:cubicBezTo>
                      <a:pt x="9803" y="44825"/>
                      <a:pt x="12628" y="46867"/>
                      <a:pt x="15785" y="47851"/>
                    </a:cubicBezTo>
                    <a:cubicBezTo>
                      <a:pt x="17149" y="48278"/>
                      <a:pt x="18575" y="48484"/>
                      <a:pt x="20004" y="48484"/>
                    </a:cubicBezTo>
                    <a:cubicBezTo>
                      <a:pt x="21882" y="48484"/>
                      <a:pt x="23765" y="48129"/>
                      <a:pt x="25520" y="47456"/>
                    </a:cubicBezTo>
                    <a:lnTo>
                      <a:pt x="25520" y="47456"/>
                    </a:lnTo>
                    <a:cubicBezTo>
                      <a:pt x="25125" y="50945"/>
                      <a:pt x="24599" y="55812"/>
                      <a:pt x="26772" y="58506"/>
                    </a:cubicBezTo>
                    <a:cubicBezTo>
                      <a:pt x="28497" y="60654"/>
                      <a:pt x="31224" y="62092"/>
                      <a:pt x="33923" y="62092"/>
                    </a:cubicBezTo>
                    <a:cubicBezTo>
                      <a:pt x="34616" y="62092"/>
                      <a:pt x="35308" y="61997"/>
                      <a:pt x="35980" y="61795"/>
                    </a:cubicBezTo>
                    <a:cubicBezTo>
                      <a:pt x="37227" y="64294"/>
                      <a:pt x="39463" y="66267"/>
                      <a:pt x="42163" y="67256"/>
                    </a:cubicBezTo>
                    <a:cubicBezTo>
                      <a:pt x="43413" y="67694"/>
                      <a:pt x="44768" y="67924"/>
                      <a:pt x="46120" y="67924"/>
                    </a:cubicBezTo>
                    <a:cubicBezTo>
                      <a:pt x="47613" y="67924"/>
                      <a:pt x="49103" y="67644"/>
                      <a:pt x="50450" y="67056"/>
                    </a:cubicBezTo>
                    <a:lnTo>
                      <a:pt x="50450" y="67056"/>
                    </a:lnTo>
                    <a:cubicBezTo>
                      <a:pt x="50318" y="72913"/>
                      <a:pt x="50250" y="78832"/>
                      <a:pt x="51565" y="84552"/>
                    </a:cubicBezTo>
                    <a:cubicBezTo>
                      <a:pt x="51765" y="85409"/>
                      <a:pt x="52028" y="86262"/>
                      <a:pt x="52554" y="86988"/>
                    </a:cubicBezTo>
                    <a:cubicBezTo>
                      <a:pt x="53026" y="87634"/>
                      <a:pt x="53760" y="88124"/>
                      <a:pt x="54570" y="88124"/>
                    </a:cubicBezTo>
                    <a:cubicBezTo>
                      <a:pt x="54663" y="88124"/>
                      <a:pt x="54758" y="88117"/>
                      <a:pt x="54854" y="88103"/>
                    </a:cubicBezTo>
                    <a:cubicBezTo>
                      <a:pt x="56169" y="87972"/>
                      <a:pt x="56895" y="86525"/>
                      <a:pt x="57353" y="85209"/>
                    </a:cubicBezTo>
                    <a:cubicBezTo>
                      <a:pt x="58537" y="81726"/>
                      <a:pt x="59395" y="77843"/>
                      <a:pt x="59132" y="74097"/>
                    </a:cubicBezTo>
                    <a:lnTo>
                      <a:pt x="59132" y="74097"/>
                    </a:lnTo>
                    <a:cubicBezTo>
                      <a:pt x="61865" y="77454"/>
                      <a:pt x="66176" y="79435"/>
                      <a:pt x="70484" y="79435"/>
                    </a:cubicBezTo>
                    <a:cubicBezTo>
                      <a:pt x="71151" y="79435"/>
                      <a:pt x="71819" y="79387"/>
                      <a:pt x="72481" y="79290"/>
                    </a:cubicBezTo>
                    <a:cubicBezTo>
                      <a:pt x="77416" y="78569"/>
                      <a:pt x="81757" y="75017"/>
                      <a:pt x="83599" y="70413"/>
                    </a:cubicBezTo>
                    <a:cubicBezTo>
                      <a:pt x="86756" y="68835"/>
                      <a:pt x="89318" y="66204"/>
                      <a:pt x="90897" y="63047"/>
                    </a:cubicBezTo>
                    <a:cubicBezTo>
                      <a:pt x="92475" y="59953"/>
                      <a:pt x="92807" y="56075"/>
                      <a:pt x="92212" y="52655"/>
                    </a:cubicBezTo>
                    <a:cubicBezTo>
                      <a:pt x="95964" y="49298"/>
                      <a:pt x="98200" y="44236"/>
                      <a:pt x="98132" y="39169"/>
                    </a:cubicBezTo>
                    <a:cubicBezTo>
                      <a:pt x="98069" y="34107"/>
                      <a:pt x="95569" y="29240"/>
                      <a:pt x="91686" y="25951"/>
                    </a:cubicBezTo>
                    <a:cubicBezTo>
                      <a:pt x="91949" y="22594"/>
                      <a:pt x="90897" y="19174"/>
                      <a:pt x="88792" y="16480"/>
                    </a:cubicBezTo>
                    <a:cubicBezTo>
                      <a:pt x="87808" y="15296"/>
                      <a:pt x="86556" y="14244"/>
                      <a:pt x="85109" y="13386"/>
                    </a:cubicBezTo>
                    <a:lnTo>
                      <a:pt x="85109" y="40353"/>
                    </a:lnTo>
                    <a:lnTo>
                      <a:pt x="74259" y="40353"/>
                    </a:lnTo>
                    <a:lnTo>
                      <a:pt x="74259" y="40484"/>
                    </a:lnTo>
                    <a:cubicBezTo>
                      <a:pt x="74259" y="41668"/>
                      <a:pt x="74717" y="42789"/>
                      <a:pt x="75375" y="43773"/>
                    </a:cubicBezTo>
                    <a:cubicBezTo>
                      <a:pt x="76364" y="45088"/>
                      <a:pt x="76890" y="46799"/>
                      <a:pt x="76627" y="48577"/>
                    </a:cubicBezTo>
                    <a:cubicBezTo>
                      <a:pt x="76296" y="51603"/>
                      <a:pt x="73796" y="54033"/>
                      <a:pt x="70771" y="54365"/>
                    </a:cubicBezTo>
                    <a:cubicBezTo>
                      <a:pt x="70510" y="54395"/>
                      <a:pt x="70252" y="54409"/>
                      <a:pt x="69997" y="54409"/>
                    </a:cubicBezTo>
                    <a:cubicBezTo>
                      <a:pt x="66331" y="54409"/>
                      <a:pt x="63341" y="51409"/>
                      <a:pt x="63341" y="47719"/>
                    </a:cubicBezTo>
                    <a:cubicBezTo>
                      <a:pt x="63341" y="46272"/>
                      <a:pt x="63799" y="44894"/>
                      <a:pt x="64657" y="43773"/>
                    </a:cubicBezTo>
                    <a:cubicBezTo>
                      <a:pt x="65377" y="42789"/>
                      <a:pt x="65772" y="41668"/>
                      <a:pt x="65772" y="40484"/>
                    </a:cubicBezTo>
                    <a:lnTo>
                      <a:pt x="65772" y="40353"/>
                    </a:lnTo>
                    <a:lnTo>
                      <a:pt x="54922" y="40353"/>
                    </a:lnTo>
                    <a:lnTo>
                      <a:pt x="54922" y="29435"/>
                    </a:lnTo>
                    <a:lnTo>
                      <a:pt x="54791" y="29435"/>
                    </a:lnTo>
                    <a:cubicBezTo>
                      <a:pt x="53607" y="29435"/>
                      <a:pt x="52423" y="29898"/>
                      <a:pt x="51502" y="30619"/>
                    </a:cubicBezTo>
                    <a:cubicBezTo>
                      <a:pt x="50328" y="31458"/>
                      <a:pt x="48968" y="31915"/>
                      <a:pt x="47457" y="31915"/>
                    </a:cubicBezTo>
                    <a:cubicBezTo>
                      <a:pt x="47188" y="31915"/>
                      <a:pt x="46914" y="31900"/>
                      <a:pt x="46635" y="31871"/>
                    </a:cubicBezTo>
                    <a:cubicBezTo>
                      <a:pt x="43673" y="31476"/>
                      <a:pt x="41242" y="29040"/>
                      <a:pt x="40910" y="26015"/>
                    </a:cubicBezTo>
                    <a:cubicBezTo>
                      <a:pt x="40452" y="22005"/>
                      <a:pt x="43541" y="18585"/>
                      <a:pt x="47556" y="18585"/>
                    </a:cubicBezTo>
                    <a:cubicBezTo>
                      <a:pt x="49003" y="18585"/>
                      <a:pt x="50381" y="19043"/>
                      <a:pt x="51502" y="19900"/>
                    </a:cubicBezTo>
                    <a:cubicBezTo>
                      <a:pt x="52423" y="20558"/>
                      <a:pt x="53607" y="21016"/>
                      <a:pt x="54791" y="21016"/>
                    </a:cubicBezTo>
                    <a:lnTo>
                      <a:pt x="54922" y="21016"/>
                    </a:lnTo>
                    <a:lnTo>
                      <a:pt x="54922" y="10166"/>
                    </a:lnTo>
                    <a:lnTo>
                      <a:pt x="65772" y="10166"/>
                    </a:lnTo>
                    <a:lnTo>
                      <a:pt x="65772" y="10298"/>
                    </a:lnTo>
                    <a:cubicBezTo>
                      <a:pt x="65772" y="11482"/>
                      <a:pt x="65377" y="12597"/>
                      <a:pt x="64657" y="13586"/>
                    </a:cubicBezTo>
                    <a:cubicBezTo>
                      <a:pt x="63799" y="14702"/>
                      <a:pt x="63341" y="16086"/>
                      <a:pt x="63341" y="17596"/>
                    </a:cubicBezTo>
                    <a:cubicBezTo>
                      <a:pt x="63341" y="21224"/>
                      <a:pt x="66327" y="24218"/>
                      <a:pt x="69989" y="24218"/>
                    </a:cubicBezTo>
                    <a:cubicBezTo>
                      <a:pt x="70247" y="24218"/>
                      <a:pt x="70507" y="24203"/>
                      <a:pt x="70771" y="24173"/>
                    </a:cubicBezTo>
                    <a:cubicBezTo>
                      <a:pt x="73796" y="23847"/>
                      <a:pt x="76296" y="21411"/>
                      <a:pt x="76627" y="18453"/>
                    </a:cubicBezTo>
                    <a:cubicBezTo>
                      <a:pt x="76890" y="16612"/>
                      <a:pt x="76364" y="14902"/>
                      <a:pt x="75375" y="13586"/>
                    </a:cubicBezTo>
                    <a:cubicBezTo>
                      <a:pt x="74717" y="12665"/>
                      <a:pt x="74259" y="11482"/>
                      <a:pt x="74259" y="10298"/>
                    </a:cubicBezTo>
                    <a:lnTo>
                      <a:pt x="74259" y="10166"/>
                    </a:lnTo>
                    <a:lnTo>
                      <a:pt x="79389" y="10166"/>
                    </a:lnTo>
                    <a:cubicBezTo>
                      <a:pt x="77811" y="6546"/>
                      <a:pt x="74059" y="4047"/>
                      <a:pt x="70181" y="3194"/>
                    </a:cubicBezTo>
                    <a:cubicBezTo>
                      <a:pt x="68448" y="2799"/>
                      <a:pt x="66694" y="2625"/>
                      <a:pt x="64936" y="2625"/>
                    </a:cubicBezTo>
                    <a:cubicBezTo>
                      <a:pt x="62290" y="2625"/>
                      <a:pt x="59635" y="3020"/>
                      <a:pt x="57027" y="3652"/>
                    </a:cubicBezTo>
                    <a:cubicBezTo>
                      <a:pt x="54012" y="1276"/>
                      <a:pt x="50193" y="1"/>
                      <a:pt x="463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3"/>
            <p:cNvSpPr/>
            <p:nvPr/>
          </p:nvSpPr>
          <p:spPr>
            <a:xfrm>
              <a:off x="8883428" y="3974878"/>
              <a:ext cx="141575" cy="209615"/>
            </a:xfrm>
            <a:custGeom>
              <a:rect b="b" l="l" r="r" t="t"/>
              <a:pathLst>
                <a:path extrusionOk="0" h="11605" w="7837">
                  <a:moveTo>
                    <a:pt x="3392" y="0"/>
                  </a:moveTo>
                  <a:cubicBezTo>
                    <a:pt x="1710" y="0"/>
                    <a:pt x="483" y="1026"/>
                    <a:pt x="1" y="2954"/>
                  </a:cubicBezTo>
                  <a:lnTo>
                    <a:pt x="2200" y="3491"/>
                  </a:lnTo>
                  <a:cubicBezTo>
                    <a:pt x="2398" y="2697"/>
                    <a:pt x="2803" y="2317"/>
                    <a:pt x="3383" y="2317"/>
                  </a:cubicBezTo>
                  <a:cubicBezTo>
                    <a:pt x="3496" y="2317"/>
                    <a:pt x="3616" y="2332"/>
                    <a:pt x="3743" y="2361"/>
                  </a:cubicBezTo>
                  <a:cubicBezTo>
                    <a:pt x="4455" y="2541"/>
                    <a:pt x="4811" y="2954"/>
                    <a:pt x="4631" y="3610"/>
                  </a:cubicBezTo>
                  <a:cubicBezTo>
                    <a:pt x="4275" y="5153"/>
                    <a:pt x="2257" y="4797"/>
                    <a:pt x="1606" y="7290"/>
                  </a:cubicBezTo>
                  <a:lnTo>
                    <a:pt x="3743" y="7822"/>
                  </a:lnTo>
                  <a:cubicBezTo>
                    <a:pt x="4218" y="5922"/>
                    <a:pt x="6768" y="6222"/>
                    <a:pt x="7362" y="3847"/>
                  </a:cubicBezTo>
                  <a:cubicBezTo>
                    <a:pt x="7837" y="2005"/>
                    <a:pt x="6768" y="699"/>
                    <a:pt x="4631" y="167"/>
                  </a:cubicBezTo>
                  <a:cubicBezTo>
                    <a:pt x="4196" y="55"/>
                    <a:pt x="3782" y="0"/>
                    <a:pt x="3392" y="0"/>
                  </a:cubicBezTo>
                  <a:close/>
                  <a:moveTo>
                    <a:pt x="1951" y="8710"/>
                  </a:moveTo>
                  <a:cubicBezTo>
                    <a:pt x="1311" y="8710"/>
                    <a:pt x="801" y="9145"/>
                    <a:pt x="656" y="9783"/>
                  </a:cubicBezTo>
                  <a:cubicBezTo>
                    <a:pt x="419" y="10614"/>
                    <a:pt x="832" y="11327"/>
                    <a:pt x="1663" y="11564"/>
                  </a:cubicBezTo>
                  <a:cubicBezTo>
                    <a:pt x="1781" y="11591"/>
                    <a:pt x="1899" y="11604"/>
                    <a:pt x="2015" y="11604"/>
                  </a:cubicBezTo>
                  <a:cubicBezTo>
                    <a:pt x="2658" y="11604"/>
                    <a:pt x="3234" y="11200"/>
                    <a:pt x="3387" y="10496"/>
                  </a:cubicBezTo>
                  <a:cubicBezTo>
                    <a:pt x="3562" y="9665"/>
                    <a:pt x="3149" y="8952"/>
                    <a:pt x="2375" y="8772"/>
                  </a:cubicBezTo>
                  <a:cubicBezTo>
                    <a:pt x="2229" y="8730"/>
                    <a:pt x="2087" y="8710"/>
                    <a:pt x="1951" y="871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8" name="Google Shape;248;p23"/>
          <p:cNvCxnSpPr/>
          <p:nvPr/>
        </p:nvCxnSpPr>
        <p:spPr>
          <a:xfrm rot="10800000">
            <a:off x="-50" y="4895850"/>
            <a:ext cx="91455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_1">
    <p:spTree>
      <p:nvGrpSpPr>
        <p:cNvPr id="249" name="Shape 249"/>
        <p:cNvGrpSpPr/>
        <p:nvPr/>
      </p:nvGrpSpPr>
      <p:grpSpPr>
        <a:xfrm>
          <a:off x="0" y="0"/>
          <a:ext cx="0" cy="0"/>
          <a:chOff x="0" y="0"/>
          <a:chExt cx="0" cy="0"/>
        </a:xfrm>
      </p:grpSpPr>
      <p:pic>
        <p:nvPicPr>
          <p:cNvPr id="250" name="Google Shape;250;p24"/>
          <p:cNvPicPr preferRelativeResize="0"/>
          <p:nvPr/>
        </p:nvPicPr>
        <p:blipFill rotWithShape="1">
          <a:blip r:embed="rId2">
            <a:alphaModFix amt="50000"/>
          </a:blip>
          <a:srcRect b="7806" l="0" r="0" t="7798"/>
          <a:stretch/>
        </p:blipFill>
        <p:spPr>
          <a:xfrm>
            <a:off x="0" y="0"/>
            <a:ext cx="9144003" cy="5143501"/>
          </a:xfrm>
          <a:prstGeom prst="rect">
            <a:avLst/>
          </a:prstGeom>
          <a:noFill/>
          <a:ln>
            <a:noFill/>
          </a:ln>
        </p:spPr>
      </p:pic>
      <p:sp>
        <p:nvSpPr>
          <p:cNvPr id="251" name="Google Shape;251;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2" name="Google Shape;252;p24"/>
          <p:cNvSpPr txBox="1"/>
          <p:nvPr>
            <p:ph idx="1" type="subTitle"/>
          </p:nvPr>
        </p:nvSpPr>
        <p:spPr>
          <a:xfrm>
            <a:off x="4605302" y="1543175"/>
            <a:ext cx="3201900" cy="260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3" name="Google Shape;253;p24"/>
          <p:cNvSpPr txBox="1"/>
          <p:nvPr>
            <p:ph idx="2" type="subTitle"/>
          </p:nvPr>
        </p:nvSpPr>
        <p:spPr>
          <a:xfrm>
            <a:off x="713225" y="1543175"/>
            <a:ext cx="3201900" cy="260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254" name="Google Shape;254;p24"/>
          <p:cNvCxnSpPr/>
          <p:nvPr/>
        </p:nvCxnSpPr>
        <p:spPr>
          <a:xfrm rot="10800000">
            <a:off x="0" y="4895850"/>
            <a:ext cx="8293800" cy="0"/>
          </a:xfrm>
          <a:prstGeom prst="straightConnector1">
            <a:avLst/>
          </a:prstGeom>
          <a:noFill/>
          <a:ln cap="flat" cmpd="sng" w="9525">
            <a:solidFill>
              <a:schemeClr val="lt1"/>
            </a:solidFill>
            <a:prstDash val="solid"/>
            <a:round/>
            <a:headEnd len="med" w="med" type="none"/>
            <a:tailEnd len="med" w="med" type="none"/>
          </a:ln>
        </p:spPr>
      </p:cxnSp>
      <p:grpSp>
        <p:nvGrpSpPr>
          <p:cNvPr id="255" name="Google Shape;255;p24"/>
          <p:cNvGrpSpPr/>
          <p:nvPr/>
        </p:nvGrpSpPr>
        <p:grpSpPr>
          <a:xfrm>
            <a:off x="8199059" y="3974878"/>
            <a:ext cx="825945" cy="1168400"/>
            <a:chOff x="8199059" y="3974878"/>
            <a:chExt cx="825945" cy="1168400"/>
          </a:xfrm>
        </p:grpSpPr>
        <p:grpSp>
          <p:nvGrpSpPr>
            <p:cNvPr id="256" name="Google Shape;256;p24"/>
            <p:cNvGrpSpPr/>
            <p:nvPr/>
          </p:nvGrpSpPr>
          <p:grpSpPr>
            <a:xfrm>
              <a:off x="8199059" y="4151665"/>
              <a:ext cx="825945" cy="991613"/>
              <a:chOff x="1678825" y="238050"/>
              <a:chExt cx="4360850" cy="5235550"/>
            </a:xfrm>
          </p:grpSpPr>
          <p:sp>
            <p:nvSpPr>
              <p:cNvPr id="257" name="Google Shape;257;p24"/>
              <p:cNvSpPr/>
              <p:nvPr/>
            </p:nvSpPr>
            <p:spPr>
              <a:xfrm>
                <a:off x="1678825" y="238050"/>
                <a:ext cx="4360850" cy="5235550"/>
              </a:xfrm>
              <a:custGeom>
                <a:rect b="b" l="l" r="r" t="t"/>
                <a:pathLst>
                  <a:path extrusionOk="0" h="209422" w="174434">
                    <a:moveTo>
                      <a:pt x="90402" y="0"/>
                    </a:moveTo>
                    <a:cubicBezTo>
                      <a:pt x="70098" y="0"/>
                      <a:pt x="50408" y="8145"/>
                      <a:pt x="37822" y="26838"/>
                    </a:cubicBezTo>
                    <a:cubicBezTo>
                      <a:pt x="29535" y="39072"/>
                      <a:pt x="29140" y="54068"/>
                      <a:pt x="24999" y="67817"/>
                    </a:cubicBezTo>
                    <a:cubicBezTo>
                      <a:pt x="22632" y="75641"/>
                      <a:pt x="16844" y="82418"/>
                      <a:pt x="9409" y="85838"/>
                    </a:cubicBezTo>
                    <a:cubicBezTo>
                      <a:pt x="6252" y="87285"/>
                      <a:pt x="2569" y="88601"/>
                      <a:pt x="1190" y="91821"/>
                    </a:cubicBezTo>
                    <a:cubicBezTo>
                      <a:pt x="1" y="94652"/>
                      <a:pt x="1190" y="98072"/>
                      <a:pt x="3358" y="100240"/>
                    </a:cubicBezTo>
                    <a:cubicBezTo>
                      <a:pt x="5463" y="102476"/>
                      <a:pt x="8093" y="104781"/>
                      <a:pt x="10856" y="105965"/>
                    </a:cubicBezTo>
                    <a:cubicBezTo>
                      <a:pt x="10067" y="107869"/>
                      <a:pt x="8620" y="109253"/>
                      <a:pt x="7173" y="110700"/>
                    </a:cubicBezTo>
                    <a:cubicBezTo>
                      <a:pt x="5794" y="112147"/>
                      <a:pt x="4410" y="113726"/>
                      <a:pt x="3952" y="115630"/>
                    </a:cubicBezTo>
                    <a:cubicBezTo>
                      <a:pt x="3489" y="117604"/>
                      <a:pt x="4279" y="120566"/>
                      <a:pt x="6189" y="121224"/>
                    </a:cubicBezTo>
                    <a:cubicBezTo>
                      <a:pt x="3558" y="122539"/>
                      <a:pt x="2637" y="126154"/>
                      <a:pt x="3621" y="128916"/>
                    </a:cubicBezTo>
                    <a:cubicBezTo>
                      <a:pt x="4610" y="131747"/>
                      <a:pt x="7110" y="134247"/>
                      <a:pt x="9740" y="135694"/>
                    </a:cubicBezTo>
                    <a:cubicBezTo>
                      <a:pt x="8293" y="139640"/>
                      <a:pt x="6910" y="143718"/>
                      <a:pt x="6583" y="147927"/>
                    </a:cubicBezTo>
                    <a:cubicBezTo>
                      <a:pt x="6320" y="152137"/>
                      <a:pt x="7304" y="156609"/>
                      <a:pt x="10198" y="159698"/>
                    </a:cubicBezTo>
                    <a:cubicBezTo>
                      <a:pt x="13029" y="162660"/>
                      <a:pt x="17238" y="163976"/>
                      <a:pt x="21248" y="164828"/>
                    </a:cubicBezTo>
                    <a:cubicBezTo>
                      <a:pt x="26641" y="166080"/>
                      <a:pt x="32166" y="166870"/>
                      <a:pt x="37691" y="167264"/>
                    </a:cubicBezTo>
                    <a:cubicBezTo>
                      <a:pt x="41311" y="167459"/>
                      <a:pt x="45257" y="167659"/>
                      <a:pt x="47951" y="170090"/>
                    </a:cubicBezTo>
                    <a:cubicBezTo>
                      <a:pt x="49793" y="171737"/>
                      <a:pt x="50714" y="174168"/>
                      <a:pt x="51503" y="176604"/>
                    </a:cubicBezTo>
                    <a:cubicBezTo>
                      <a:pt x="54991" y="187190"/>
                      <a:pt x="56965" y="198309"/>
                      <a:pt x="57291" y="209421"/>
                    </a:cubicBezTo>
                    <a:lnTo>
                      <a:pt x="134312" y="208964"/>
                    </a:lnTo>
                    <a:cubicBezTo>
                      <a:pt x="130561" y="199624"/>
                      <a:pt x="126814" y="190216"/>
                      <a:pt x="125104" y="180287"/>
                    </a:cubicBezTo>
                    <a:cubicBezTo>
                      <a:pt x="123457" y="170421"/>
                      <a:pt x="124115" y="159829"/>
                      <a:pt x="128719" y="150953"/>
                    </a:cubicBezTo>
                    <a:cubicBezTo>
                      <a:pt x="132865" y="143060"/>
                      <a:pt x="139837" y="137072"/>
                      <a:pt x="145820" y="130495"/>
                    </a:cubicBezTo>
                    <a:cubicBezTo>
                      <a:pt x="163973" y="110700"/>
                      <a:pt x="174433" y="82418"/>
                      <a:pt x="167724" y="56435"/>
                    </a:cubicBezTo>
                    <a:cubicBezTo>
                      <a:pt x="164104" y="42429"/>
                      <a:pt x="155686" y="29864"/>
                      <a:pt x="144836" y="20392"/>
                    </a:cubicBezTo>
                    <a:cubicBezTo>
                      <a:pt x="129953" y="7506"/>
                      <a:pt x="109894" y="0"/>
                      <a:pt x="904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4"/>
              <p:cNvSpPr/>
              <p:nvPr/>
            </p:nvSpPr>
            <p:spPr>
              <a:xfrm>
                <a:off x="2589900" y="495100"/>
                <a:ext cx="3168525" cy="2878650"/>
              </a:xfrm>
              <a:custGeom>
                <a:rect b="b" l="l" r="r" t="t"/>
                <a:pathLst>
                  <a:path extrusionOk="0" h="115146" w="126741">
                    <a:moveTo>
                      <a:pt x="57293" y="1"/>
                    </a:moveTo>
                    <a:cubicBezTo>
                      <a:pt x="55402" y="1"/>
                      <a:pt x="53512" y="81"/>
                      <a:pt x="51629" y="245"/>
                    </a:cubicBezTo>
                    <a:cubicBezTo>
                      <a:pt x="37096" y="1560"/>
                      <a:pt x="22821" y="7611"/>
                      <a:pt x="12892" y="18335"/>
                    </a:cubicBezTo>
                    <a:cubicBezTo>
                      <a:pt x="4799" y="27016"/>
                      <a:pt x="1" y="38855"/>
                      <a:pt x="195" y="50826"/>
                    </a:cubicBezTo>
                    <a:cubicBezTo>
                      <a:pt x="327" y="62402"/>
                      <a:pt x="5526" y="72005"/>
                      <a:pt x="13350" y="80355"/>
                    </a:cubicBezTo>
                    <a:cubicBezTo>
                      <a:pt x="19532" y="87001"/>
                      <a:pt x="26899" y="92394"/>
                      <a:pt x="34265" y="97656"/>
                    </a:cubicBezTo>
                    <a:cubicBezTo>
                      <a:pt x="45646" y="105743"/>
                      <a:pt x="57943" y="113899"/>
                      <a:pt x="71887" y="115020"/>
                    </a:cubicBezTo>
                    <a:cubicBezTo>
                      <a:pt x="72926" y="115104"/>
                      <a:pt x="73963" y="115146"/>
                      <a:pt x="74998" y="115146"/>
                    </a:cubicBezTo>
                    <a:cubicBezTo>
                      <a:pt x="92437" y="115146"/>
                      <a:pt x="109052" y="103364"/>
                      <a:pt x="116875" y="87658"/>
                    </a:cubicBezTo>
                    <a:cubicBezTo>
                      <a:pt x="126741" y="67858"/>
                      <a:pt x="123584" y="42602"/>
                      <a:pt x="110103" y="25175"/>
                    </a:cubicBezTo>
                    <a:cubicBezTo>
                      <a:pt x="97715" y="9179"/>
                      <a:pt x="77463" y="1"/>
                      <a:pt x="572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4"/>
              <p:cNvSpPr/>
              <p:nvPr/>
            </p:nvSpPr>
            <p:spPr>
              <a:xfrm>
                <a:off x="2871025" y="817700"/>
                <a:ext cx="2455025" cy="2203100"/>
              </a:xfrm>
              <a:custGeom>
                <a:rect b="b" l="l" r="r" t="t"/>
                <a:pathLst>
                  <a:path extrusionOk="0" h="88124" w="98201">
                    <a:moveTo>
                      <a:pt x="46352" y="1"/>
                    </a:moveTo>
                    <a:cubicBezTo>
                      <a:pt x="45412" y="1"/>
                      <a:pt x="44472" y="77"/>
                      <a:pt x="43541" y="232"/>
                    </a:cubicBezTo>
                    <a:cubicBezTo>
                      <a:pt x="38874" y="1021"/>
                      <a:pt x="34465" y="3784"/>
                      <a:pt x="31902" y="7798"/>
                    </a:cubicBezTo>
                    <a:cubicBezTo>
                      <a:pt x="30150" y="7279"/>
                      <a:pt x="28324" y="7020"/>
                      <a:pt x="26498" y="7020"/>
                    </a:cubicBezTo>
                    <a:cubicBezTo>
                      <a:pt x="23454" y="7020"/>
                      <a:pt x="20408" y="7740"/>
                      <a:pt x="17695" y="9177"/>
                    </a:cubicBezTo>
                    <a:cubicBezTo>
                      <a:pt x="13418" y="11413"/>
                      <a:pt x="10129" y="15623"/>
                      <a:pt x="8619" y="20227"/>
                    </a:cubicBezTo>
                    <a:cubicBezTo>
                      <a:pt x="4078" y="22005"/>
                      <a:pt x="526" y="26409"/>
                      <a:pt x="263" y="31276"/>
                    </a:cubicBezTo>
                    <a:cubicBezTo>
                      <a:pt x="0" y="36143"/>
                      <a:pt x="3226" y="41011"/>
                      <a:pt x="7961" y="42131"/>
                    </a:cubicBezTo>
                    <a:cubicBezTo>
                      <a:pt x="9803" y="44825"/>
                      <a:pt x="12628" y="46867"/>
                      <a:pt x="15785" y="47851"/>
                    </a:cubicBezTo>
                    <a:cubicBezTo>
                      <a:pt x="17149" y="48278"/>
                      <a:pt x="18575" y="48484"/>
                      <a:pt x="20004" y="48484"/>
                    </a:cubicBezTo>
                    <a:cubicBezTo>
                      <a:pt x="21882" y="48484"/>
                      <a:pt x="23765" y="48129"/>
                      <a:pt x="25520" y="47456"/>
                    </a:cubicBezTo>
                    <a:lnTo>
                      <a:pt x="25520" y="47456"/>
                    </a:lnTo>
                    <a:cubicBezTo>
                      <a:pt x="25125" y="50945"/>
                      <a:pt x="24599" y="55812"/>
                      <a:pt x="26772" y="58506"/>
                    </a:cubicBezTo>
                    <a:cubicBezTo>
                      <a:pt x="28497" y="60654"/>
                      <a:pt x="31224" y="62092"/>
                      <a:pt x="33923" y="62092"/>
                    </a:cubicBezTo>
                    <a:cubicBezTo>
                      <a:pt x="34616" y="62092"/>
                      <a:pt x="35308" y="61997"/>
                      <a:pt x="35980" y="61795"/>
                    </a:cubicBezTo>
                    <a:cubicBezTo>
                      <a:pt x="37227" y="64294"/>
                      <a:pt x="39463" y="66267"/>
                      <a:pt x="42163" y="67256"/>
                    </a:cubicBezTo>
                    <a:cubicBezTo>
                      <a:pt x="43413" y="67694"/>
                      <a:pt x="44768" y="67924"/>
                      <a:pt x="46120" y="67924"/>
                    </a:cubicBezTo>
                    <a:cubicBezTo>
                      <a:pt x="47613" y="67924"/>
                      <a:pt x="49103" y="67644"/>
                      <a:pt x="50450" y="67056"/>
                    </a:cubicBezTo>
                    <a:lnTo>
                      <a:pt x="50450" y="67056"/>
                    </a:lnTo>
                    <a:cubicBezTo>
                      <a:pt x="50318" y="72913"/>
                      <a:pt x="50250" y="78832"/>
                      <a:pt x="51565" y="84552"/>
                    </a:cubicBezTo>
                    <a:cubicBezTo>
                      <a:pt x="51765" y="85409"/>
                      <a:pt x="52028" y="86262"/>
                      <a:pt x="52554" y="86988"/>
                    </a:cubicBezTo>
                    <a:cubicBezTo>
                      <a:pt x="53026" y="87634"/>
                      <a:pt x="53760" y="88124"/>
                      <a:pt x="54570" y="88124"/>
                    </a:cubicBezTo>
                    <a:cubicBezTo>
                      <a:pt x="54663" y="88124"/>
                      <a:pt x="54758" y="88117"/>
                      <a:pt x="54854" y="88103"/>
                    </a:cubicBezTo>
                    <a:cubicBezTo>
                      <a:pt x="56169" y="87972"/>
                      <a:pt x="56895" y="86525"/>
                      <a:pt x="57353" y="85209"/>
                    </a:cubicBezTo>
                    <a:cubicBezTo>
                      <a:pt x="58537" y="81726"/>
                      <a:pt x="59395" y="77843"/>
                      <a:pt x="59132" y="74097"/>
                    </a:cubicBezTo>
                    <a:lnTo>
                      <a:pt x="59132" y="74097"/>
                    </a:lnTo>
                    <a:cubicBezTo>
                      <a:pt x="61865" y="77454"/>
                      <a:pt x="66176" y="79435"/>
                      <a:pt x="70484" y="79435"/>
                    </a:cubicBezTo>
                    <a:cubicBezTo>
                      <a:pt x="71151" y="79435"/>
                      <a:pt x="71819" y="79387"/>
                      <a:pt x="72481" y="79290"/>
                    </a:cubicBezTo>
                    <a:cubicBezTo>
                      <a:pt x="77416" y="78569"/>
                      <a:pt x="81757" y="75017"/>
                      <a:pt x="83599" y="70413"/>
                    </a:cubicBezTo>
                    <a:cubicBezTo>
                      <a:pt x="86756" y="68835"/>
                      <a:pt x="89318" y="66204"/>
                      <a:pt x="90897" y="63047"/>
                    </a:cubicBezTo>
                    <a:cubicBezTo>
                      <a:pt x="92475" y="59953"/>
                      <a:pt x="92807" y="56075"/>
                      <a:pt x="92212" y="52655"/>
                    </a:cubicBezTo>
                    <a:cubicBezTo>
                      <a:pt x="95964" y="49298"/>
                      <a:pt x="98200" y="44236"/>
                      <a:pt x="98132" y="39169"/>
                    </a:cubicBezTo>
                    <a:cubicBezTo>
                      <a:pt x="98069" y="34107"/>
                      <a:pt x="95569" y="29240"/>
                      <a:pt x="91686" y="25951"/>
                    </a:cubicBezTo>
                    <a:cubicBezTo>
                      <a:pt x="91949" y="22594"/>
                      <a:pt x="90897" y="19174"/>
                      <a:pt x="88792" y="16480"/>
                    </a:cubicBezTo>
                    <a:cubicBezTo>
                      <a:pt x="87808" y="15296"/>
                      <a:pt x="86556" y="14244"/>
                      <a:pt x="85109" y="13386"/>
                    </a:cubicBezTo>
                    <a:lnTo>
                      <a:pt x="85109" y="40353"/>
                    </a:lnTo>
                    <a:lnTo>
                      <a:pt x="74259" y="40353"/>
                    </a:lnTo>
                    <a:lnTo>
                      <a:pt x="74259" y="40484"/>
                    </a:lnTo>
                    <a:cubicBezTo>
                      <a:pt x="74259" y="41668"/>
                      <a:pt x="74717" y="42789"/>
                      <a:pt x="75375" y="43773"/>
                    </a:cubicBezTo>
                    <a:cubicBezTo>
                      <a:pt x="76364" y="45088"/>
                      <a:pt x="76890" y="46799"/>
                      <a:pt x="76627" y="48577"/>
                    </a:cubicBezTo>
                    <a:cubicBezTo>
                      <a:pt x="76296" y="51603"/>
                      <a:pt x="73796" y="54033"/>
                      <a:pt x="70771" y="54365"/>
                    </a:cubicBezTo>
                    <a:cubicBezTo>
                      <a:pt x="70510" y="54395"/>
                      <a:pt x="70252" y="54409"/>
                      <a:pt x="69997" y="54409"/>
                    </a:cubicBezTo>
                    <a:cubicBezTo>
                      <a:pt x="66331" y="54409"/>
                      <a:pt x="63341" y="51409"/>
                      <a:pt x="63341" y="47719"/>
                    </a:cubicBezTo>
                    <a:cubicBezTo>
                      <a:pt x="63341" y="46272"/>
                      <a:pt x="63799" y="44894"/>
                      <a:pt x="64657" y="43773"/>
                    </a:cubicBezTo>
                    <a:cubicBezTo>
                      <a:pt x="65377" y="42789"/>
                      <a:pt x="65772" y="41668"/>
                      <a:pt x="65772" y="40484"/>
                    </a:cubicBezTo>
                    <a:lnTo>
                      <a:pt x="65772" y="40353"/>
                    </a:lnTo>
                    <a:lnTo>
                      <a:pt x="54922" y="40353"/>
                    </a:lnTo>
                    <a:lnTo>
                      <a:pt x="54922" y="29435"/>
                    </a:lnTo>
                    <a:lnTo>
                      <a:pt x="54791" y="29435"/>
                    </a:lnTo>
                    <a:cubicBezTo>
                      <a:pt x="53607" y="29435"/>
                      <a:pt x="52423" y="29898"/>
                      <a:pt x="51502" y="30619"/>
                    </a:cubicBezTo>
                    <a:cubicBezTo>
                      <a:pt x="50328" y="31458"/>
                      <a:pt x="48968" y="31915"/>
                      <a:pt x="47457" y="31915"/>
                    </a:cubicBezTo>
                    <a:cubicBezTo>
                      <a:pt x="47188" y="31915"/>
                      <a:pt x="46914" y="31900"/>
                      <a:pt x="46635" y="31871"/>
                    </a:cubicBezTo>
                    <a:cubicBezTo>
                      <a:pt x="43673" y="31476"/>
                      <a:pt x="41242" y="29040"/>
                      <a:pt x="40910" y="26015"/>
                    </a:cubicBezTo>
                    <a:cubicBezTo>
                      <a:pt x="40452" y="22005"/>
                      <a:pt x="43541" y="18585"/>
                      <a:pt x="47556" y="18585"/>
                    </a:cubicBezTo>
                    <a:cubicBezTo>
                      <a:pt x="49003" y="18585"/>
                      <a:pt x="50381" y="19043"/>
                      <a:pt x="51502" y="19900"/>
                    </a:cubicBezTo>
                    <a:cubicBezTo>
                      <a:pt x="52423" y="20558"/>
                      <a:pt x="53607" y="21016"/>
                      <a:pt x="54791" y="21016"/>
                    </a:cubicBezTo>
                    <a:lnTo>
                      <a:pt x="54922" y="21016"/>
                    </a:lnTo>
                    <a:lnTo>
                      <a:pt x="54922" y="10166"/>
                    </a:lnTo>
                    <a:lnTo>
                      <a:pt x="65772" y="10166"/>
                    </a:lnTo>
                    <a:lnTo>
                      <a:pt x="65772" y="10298"/>
                    </a:lnTo>
                    <a:cubicBezTo>
                      <a:pt x="65772" y="11482"/>
                      <a:pt x="65377" y="12597"/>
                      <a:pt x="64657" y="13586"/>
                    </a:cubicBezTo>
                    <a:cubicBezTo>
                      <a:pt x="63799" y="14702"/>
                      <a:pt x="63341" y="16086"/>
                      <a:pt x="63341" y="17596"/>
                    </a:cubicBezTo>
                    <a:cubicBezTo>
                      <a:pt x="63341" y="21224"/>
                      <a:pt x="66327" y="24218"/>
                      <a:pt x="69989" y="24218"/>
                    </a:cubicBezTo>
                    <a:cubicBezTo>
                      <a:pt x="70247" y="24218"/>
                      <a:pt x="70507" y="24203"/>
                      <a:pt x="70771" y="24173"/>
                    </a:cubicBezTo>
                    <a:cubicBezTo>
                      <a:pt x="73796" y="23847"/>
                      <a:pt x="76296" y="21411"/>
                      <a:pt x="76627" y="18453"/>
                    </a:cubicBezTo>
                    <a:cubicBezTo>
                      <a:pt x="76890" y="16612"/>
                      <a:pt x="76364" y="14902"/>
                      <a:pt x="75375" y="13586"/>
                    </a:cubicBezTo>
                    <a:cubicBezTo>
                      <a:pt x="74717" y="12665"/>
                      <a:pt x="74259" y="11482"/>
                      <a:pt x="74259" y="10298"/>
                    </a:cubicBezTo>
                    <a:lnTo>
                      <a:pt x="74259" y="10166"/>
                    </a:lnTo>
                    <a:lnTo>
                      <a:pt x="79389" y="10166"/>
                    </a:lnTo>
                    <a:cubicBezTo>
                      <a:pt x="77811" y="6546"/>
                      <a:pt x="74059" y="4047"/>
                      <a:pt x="70181" y="3194"/>
                    </a:cubicBezTo>
                    <a:cubicBezTo>
                      <a:pt x="68448" y="2799"/>
                      <a:pt x="66694" y="2625"/>
                      <a:pt x="64936" y="2625"/>
                    </a:cubicBezTo>
                    <a:cubicBezTo>
                      <a:pt x="62290" y="2625"/>
                      <a:pt x="59635" y="3020"/>
                      <a:pt x="57027" y="3652"/>
                    </a:cubicBezTo>
                    <a:cubicBezTo>
                      <a:pt x="54012" y="1276"/>
                      <a:pt x="50193" y="1"/>
                      <a:pt x="463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4"/>
            <p:cNvSpPr/>
            <p:nvPr/>
          </p:nvSpPr>
          <p:spPr>
            <a:xfrm>
              <a:off x="8883428" y="3974878"/>
              <a:ext cx="141575" cy="209615"/>
            </a:xfrm>
            <a:custGeom>
              <a:rect b="b" l="l" r="r" t="t"/>
              <a:pathLst>
                <a:path extrusionOk="0" h="11605" w="7837">
                  <a:moveTo>
                    <a:pt x="3392" y="0"/>
                  </a:moveTo>
                  <a:cubicBezTo>
                    <a:pt x="1710" y="0"/>
                    <a:pt x="483" y="1026"/>
                    <a:pt x="1" y="2954"/>
                  </a:cubicBezTo>
                  <a:lnTo>
                    <a:pt x="2200" y="3491"/>
                  </a:lnTo>
                  <a:cubicBezTo>
                    <a:pt x="2398" y="2697"/>
                    <a:pt x="2803" y="2317"/>
                    <a:pt x="3383" y="2317"/>
                  </a:cubicBezTo>
                  <a:cubicBezTo>
                    <a:pt x="3496" y="2317"/>
                    <a:pt x="3616" y="2332"/>
                    <a:pt x="3743" y="2361"/>
                  </a:cubicBezTo>
                  <a:cubicBezTo>
                    <a:pt x="4455" y="2541"/>
                    <a:pt x="4811" y="2954"/>
                    <a:pt x="4631" y="3610"/>
                  </a:cubicBezTo>
                  <a:cubicBezTo>
                    <a:pt x="4275" y="5153"/>
                    <a:pt x="2257" y="4797"/>
                    <a:pt x="1606" y="7290"/>
                  </a:cubicBezTo>
                  <a:lnTo>
                    <a:pt x="3743" y="7822"/>
                  </a:lnTo>
                  <a:cubicBezTo>
                    <a:pt x="4218" y="5922"/>
                    <a:pt x="6768" y="6222"/>
                    <a:pt x="7362" y="3847"/>
                  </a:cubicBezTo>
                  <a:cubicBezTo>
                    <a:pt x="7837" y="2005"/>
                    <a:pt x="6768" y="699"/>
                    <a:pt x="4631" y="167"/>
                  </a:cubicBezTo>
                  <a:cubicBezTo>
                    <a:pt x="4196" y="55"/>
                    <a:pt x="3782" y="0"/>
                    <a:pt x="3392" y="0"/>
                  </a:cubicBezTo>
                  <a:close/>
                  <a:moveTo>
                    <a:pt x="1951" y="8710"/>
                  </a:moveTo>
                  <a:cubicBezTo>
                    <a:pt x="1311" y="8710"/>
                    <a:pt x="801" y="9145"/>
                    <a:pt x="656" y="9783"/>
                  </a:cubicBezTo>
                  <a:cubicBezTo>
                    <a:pt x="419" y="10614"/>
                    <a:pt x="832" y="11327"/>
                    <a:pt x="1663" y="11564"/>
                  </a:cubicBezTo>
                  <a:cubicBezTo>
                    <a:pt x="1781" y="11591"/>
                    <a:pt x="1899" y="11604"/>
                    <a:pt x="2015" y="11604"/>
                  </a:cubicBezTo>
                  <a:cubicBezTo>
                    <a:pt x="2658" y="11604"/>
                    <a:pt x="3234" y="11200"/>
                    <a:pt x="3387" y="10496"/>
                  </a:cubicBezTo>
                  <a:cubicBezTo>
                    <a:pt x="3562" y="9665"/>
                    <a:pt x="3149" y="8952"/>
                    <a:pt x="2375" y="8772"/>
                  </a:cubicBezTo>
                  <a:cubicBezTo>
                    <a:pt x="2229" y="8730"/>
                    <a:pt x="2087" y="8710"/>
                    <a:pt x="1951" y="871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TITLE_AND_TWO_COLUMNS_1_1_1_1">
    <p:spTree>
      <p:nvGrpSpPr>
        <p:cNvPr id="261" name="Shape 261"/>
        <p:cNvGrpSpPr/>
        <p:nvPr/>
      </p:nvGrpSpPr>
      <p:grpSpPr>
        <a:xfrm>
          <a:off x="0" y="0"/>
          <a:ext cx="0" cy="0"/>
          <a:chOff x="0" y="0"/>
          <a:chExt cx="0" cy="0"/>
        </a:xfrm>
      </p:grpSpPr>
      <p:pic>
        <p:nvPicPr>
          <p:cNvPr id="262" name="Google Shape;262;p25"/>
          <p:cNvPicPr preferRelativeResize="0"/>
          <p:nvPr/>
        </p:nvPicPr>
        <p:blipFill rotWithShape="1">
          <a:blip r:embed="rId2">
            <a:alphaModFix amt="50000"/>
          </a:blip>
          <a:srcRect b="7806" l="0" r="0" t="7798"/>
          <a:stretch/>
        </p:blipFill>
        <p:spPr>
          <a:xfrm>
            <a:off x="0" y="0"/>
            <a:ext cx="9144003" cy="5143501"/>
          </a:xfrm>
          <a:prstGeom prst="rect">
            <a:avLst/>
          </a:prstGeom>
          <a:noFill/>
          <a:ln>
            <a:noFill/>
          </a:ln>
        </p:spPr>
      </p:pic>
      <p:sp>
        <p:nvSpPr>
          <p:cNvPr id="263" name="Google Shape;263;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4" name="Google Shape;264;p25"/>
          <p:cNvSpPr txBox="1"/>
          <p:nvPr>
            <p:ph idx="1" type="subTitle"/>
          </p:nvPr>
        </p:nvSpPr>
        <p:spPr>
          <a:xfrm>
            <a:off x="4862312" y="2878200"/>
            <a:ext cx="3430500" cy="1483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accent2"/>
              </a:buClr>
              <a:buSzPts val="1400"/>
              <a:buChar char="●"/>
              <a:defRPr/>
            </a:lvl1pPr>
            <a:lvl2pPr lvl="1" rtl="0" algn="ctr">
              <a:lnSpc>
                <a:spcPct val="100000"/>
              </a:lnSpc>
              <a:spcBef>
                <a:spcPts val="0"/>
              </a:spcBef>
              <a:spcAft>
                <a:spcPts val="0"/>
              </a:spcAft>
              <a:buClr>
                <a:srgbClr val="000000"/>
              </a:buClr>
              <a:buSzPts val="1400"/>
              <a:buChar char="○"/>
              <a:defRPr/>
            </a:lvl2pPr>
            <a:lvl3pPr lvl="2" rtl="0" algn="ctr">
              <a:lnSpc>
                <a:spcPct val="100000"/>
              </a:lnSpc>
              <a:spcBef>
                <a:spcPts val="0"/>
              </a:spcBef>
              <a:spcAft>
                <a:spcPts val="0"/>
              </a:spcAft>
              <a:buClr>
                <a:srgbClr val="000000"/>
              </a:buClr>
              <a:buSzPts val="1400"/>
              <a:buChar char="■"/>
              <a:defRPr/>
            </a:lvl3pPr>
            <a:lvl4pPr lvl="3" rtl="0" algn="ctr">
              <a:lnSpc>
                <a:spcPct val="100000"/>
              </a:lnSpc>
              <a:spcBef>
                <a:spcPts val="0"/>
              </a:spcBef>
              <a:spcAft>
                <a:spcPts val="0"/>
              </a:spcAft>
              <a:buClr>
                <a:srgbClr val="000000"/>
              </a:buClr>
              <a:buSzPts val="1400"/>
              <a:buChar char="●"/>
              <a:defRPr/>
            </a:lvl4pPr>
            <a:lvl5pPr lvl="4" rtl="0" algn="ctr">
              <a:lnSpc>
                <a:spcPct val="100000"/>
              </a:lnSpc>
              <a:spcBef>
                <a:spcPts val="0"/>
              </a:spcBef>
              <a:spcAft>
                <a:spcPts val="0"/>
              </a:spcAft>
              <a:buClr>
                <a:srgbClr val="000000"/>
              </a:buClr>
              <a:buSzPts val="1400"/>
              <a:buChar char="○"/>
              <a:defRPr/>
            </a:lvl5pPr>
            <a:lvl6pPr lvl="5" rtl="0" algn="ctr">
              <a:lnSpc>
                <a:spcPct val="100000"/>
              </a:lnSpc>
              <a:spcBef>
                <a:spcPts val="0"/>
              </a:spcBef>
              <a:spcAft>
                <a:spcPts val="0"/>
              </a:spcAft>
              <a:buClr>
                <a:srgbClr val="000000"/>
              </a:buClr>
              <a:buSzPts val="1400"/>
              <a:buChar char="■"/>
              <a:defRPr/>
            </a:lvl6pPr>
            <a:lvl7pPr lvl="6" rtl="0" algn="ctr">
              <a:lnSpc>
                <a:spcPct val="100000"/>
              </a:lnSpc>
              <a:spcBef>
                <a:spcPts val="0"/>
              </a:spcBef>
              <a:spcAft>
                <a:spcPts val="0"/>
              </a:spcAft>
              <a:buClr>
                <a:srgbClr val="000000"/>
              </a:buClr>
              <a:buSzPts val="1400"/>
              <a:buChar char="●"/>
              <a:defRPr/>
            </a:lvl7pPr>
            <a:lvl8pPr lvl="7" rtl="0" algn="ctr">
              <a:lnSpc>
                <a:spcPct val="100000"/>
              </a:lnSpc>
              <a:spcBef>
                <a:spcPts val="0"/>
              </a:spcBef>
              <a:spcAft>
                <a:spcPts val="0"/>
              </a:spcAft>
              <a:buClr>
                <a:srgbClr val="000000"/>
              </a:buClr>
              <a:buSzPts val="1400"/>
              <a:buChar char="○"/>
              <a:defRPr/>
            </a:lvl8pPr>
            <a:lvl9pPr lvl="8" rtl="0" algn="ctr">
              <a:lnSpc>
                <a:spcPct val="100000"/>
              </a:lnSpc>
              <a:spcBef>
                <a:spcPts val="0"/>
              </a:spcBef>
              <a:spcAft>
                <a:spcPts val="0"/>
              </a:spcAft>
              <a:buClr>
                <a:srgbClr val="000000"/>
              </a:buClr>
              <a:buSzPts val="1400"/>
              <a:buChar char="■"/>
              <a:defRPr/>
            </a:lvl9pPr>
          </a:lstStyle>
          <a:p/>
        </p:txBody>
      </p:sp>
      <p:sp>
        <p:nvSpPr>
          <p:cNvPr id="265" name="Google Shape;265;p25"/>
          <p:cNvSpPr txBox="1"/>
          <p:nvPr>
            <p:ph idx="2" type="subTitle"/>
          </p:nvPr>
        </p:nvSpPr>
        <p:spPr>
          <a:xfrm>
            <a:off x="851188" y="2878200"/>
            <a:ext cx="3430500" cy="1483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accent2"/>
              </a:buClr>
              <a:buSzPts val="1400"/>
              <a:buChar char="●"/>
              <a:defRPr/>
            </a:lvl1pPr>
            <a:lvl2pPr lvl="1" rtl="0" algn="ctr">
              <a:lnSpc>
                <a:spcPct val="100000"/>
              </a:lnSpc>
              <a:spcBef>
                <a:spcPts val="0"/>
              </a:spcBef>
              <a:spcAft>
                <a:spcPts val="0"/>
              </a:spcAft>
              <a:buClr>
                <a:srgbClr val="000000"/>
              </a:buClr>
              <a:buSzPts val="1400"/>
              <a:buChar char="○"/>
              <a:defRPr/>
            </a:lvl2pPr>
            <a:lvl3pPr lvl="2" rtl="0" algn="ctr">
              <a:lnSpc>
                <a:spcPct val="100000"/>
              </a:lnSpc>
              <a:spcBef>
                <a:spcPts val="0"/>
              </a:spcBef>
              <a:spcAft>
                <a:spcPts val="0"/>
              </a:spcAft>
              <a:buClr>
                <a:srgbClr val="000000"/>
              </a:buClr>
              <a:buSzPts val="1400"/>
              <a:buChar char="■"/>
              <a:defRPr/>
            </a:lvl3pPr>
            <a:lvl4pPr lvl="3" rtl="0" algn="ctr">
              <a:lnSpc>
                <a:spcPct val="100000"/>
              </a:lnSpc>
              <a:spcBef>
                <a:spcPts val="0"/>
              </a:spcBef>
              <a:spcAft>
                <a:spcPts val="0"/>
              </a:spcAft>
              <a:buClr>
                <a:srgbClr val="000000"/>
              </a:buClr>
              <a:buSzPts val="1400"/>
              <a:buChar char="●"/>
              <a:defRPr/>
            </a:lvl4pPr>
            <a:lvl5pPr lvl="4" rtl="0" algn="ctr">
              <a:lnSpc>
                <a:spcPct val="100000"/>
              </a:lnSpc>
              <a:spcBef>
                <a:spcPts val="0"/>
              </a:spcBef>
              <a:spcAft>
                <a:spcPts val="0"/>
              </a:spcAft>
              <a:buClr>
                <a:srgbClr val="000000"/>
              </a:buClr>
              <a:buSzPts val="1400"/>
              <a:buChar char="○"/>
              <a:defRPr/>
            </a:lvl5pPr>
            <a:lvl6pPr lvl="5" rtl="0" algn="ctr">
              <a:lnSpc>
                <a:spcPct val="100000"/>
              </a:lnSpc>
              <a:spcBef>
                <a:spcPts val="0"/>
              </a:spcBef>
              <a:spcAft>
                <a:spcPts val="0"/>
              </a:spcAft>
              <a:buClr>
                <a:srgbClr val="000000"/>
              </a:buClr>
              <a:buSzPts val="1400"/>
              <a:buChar char="■"/>
              <a:defRPr/>
            </a:lvl6pPr>
            <a:lvl7pPr lvl="6" rtl="0" algn="ctr">
              <a:lnSpc>
                <a:spcPct val="100000"/>
              </a:lnSpc>
              <a:spcBef>
                <a:spcPts val="0"/>
              </a:spcBef>
              <a:spcAft>
                <a:spcPts val="0"/>
              </a:spcAft>
              <a:buClr>
                <a:srgbClr val="000000"/>
              </a:buClr>
              <a:buSzPts val="1400"/>
              <a:buChar char="●"/>
              <a:defRPr/>
            </a:lvl7pPr>
            <a:lvl8pPr lvl="7" rtl="0" algn="ctr">
              <a:lnSpc>
                <a:spcPct val="100000"/>
              </a:lnSpc>
              <a:spcBef>
                <a:spcPts val="0"/>
              </a:spcBef>
              <a:spcAft>
                <a:spcPts val="0"/>
              </a:spcAft>
              <a:buClr>
                <a:srgbClr val="000000"/>
              </a:buClr>
              <a:buSzPts val="1400"/>
              <a:buChar char="○"/>
              <a:defRPr/>
            </a:lvl8pPr>
            <a:lvl9pPr lvl="8" rtl="0" algn="ctr">
              <a:lnSpc>
                <a:spcPct val="100000"/>
              </a:lnSpc>
              <a:spcBef>
                <a:spcPts val="0"/>
              </a:spcBef>
              <a:spcAft>
                <a:spcPts val="0"/>
              </a:spcAft>
              <a:buClr>
                <a:srgbClr val="000000"/>
              </a:buClr>
              <a:buSzPts val="1400"/>
              <a:buChar char="■"/>
              <a:defRPr/>
            </a:lvl9pPr>
          </a:lstStyle>
          <a:p/>
        </p:txBody>
      </p:sp>
      <p:sp>
        <p:nvSpPr>
          <p:cNvPr id="266" name="Google Shape;266;p25"/>
          <p:cNvSpPr/>
          <p:nvPr/>
        </p:nvSpPr>
        <p:spPr>
          <a:xfrm>
            <a:off x="8424000" y="4469950"/>
            <a:ext cx="611700" cy="692100"/>
          </a:xfrm>
          <a:prstGeom prst="round2SameRect">
            <a:avLst>
              <a:gd fmla="val 49037" name="adj1"/>
              <a:gd fmla="val 0" name="adj2"/>
            </a:avLst>
          </a:prstGeom>
          <a:solidFill>
            <a:srgbClr val="FFFFFF">
              <a:alpha val="3000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7" name="Google Shape;267;p25"/>
          <p:cNvCxnSpPr/>
          <p:nvPr/>
        </p:nvCxnSpPr>
        <p:spPr>
          <a:xfrm rot="10800000">
            <a:off x="-75" y="4895850"/>
            <a:ext cx="8421300" cy="0"/>
          </a:xfrm>
          <a:prstGeom prst="straightConnector1">
            <a:avLst/>
          </a:prstGeom>
          <a:noFill/>
          <a:ln cap="flat" cmpd="sng" w="9525">
            <a:solidFill>
              <a:schemeClr val="lt1"/>
            </a:solidFill>
            <a:prstDash val="solid"/>
            <a:round/>
            <a:headEnd len="med" w="med" type="none"/>
            <a:tailEnd len="med" w="med" type="none"/>
          </a:ln>
        </p:spPr>
      </p:cxnSp>
      <p:grpSp>
        <p:nvGrpSpPr>
          <p:cNvPr id="268" name="Google Shape;268;p25"/>
          <p:cNvGrpSpPr/>
          <p:nvPr/>
        </p:nvGrpSpPr>
        <p:grpSpPr>
          <a:xfrm>
            <a:off x="8512679" y="4604117"/>
            <a:ext cx="456711" cy="428644"/>
            <a:chOff x="1930413" y="3295425"/>
            <a:chExt cx="547550" cy="513900"/>
          </a:xfrm>
        </p:grpSpPr>
        <p:sp>
          <p:nvSpPr>
            <p:cNvPr id="269" name="Google Shape;269;p25"/>
            <p:cNvSpPr/>
            <p:nvPr/>
          </p:nvSpPr>
          <p:spPr>
            <a:xfrm>
              <a:off x="2124638" y="3520250"/>
              <a:ext cx="353325" cy="289075"/>
            </a:xfrm>
            <a:custGeom>
              <a:rect b="b" l="l" r="r" t="t"/>
              <a:pathLst>
                <a:path extrusionOk="0" h="11563" w="14133">
                  <a:moveTo>
                    <a:pt x="6810" y="1"/>
                  </a:moveTo>
                  <a:lnTo>
                    <a:pt x="6620" y="196"/>
                  </a:lnTo>
                  <a:cubicBezTo>
                    <a:pt x="5463" y="1542"/>
                    <a:pt x="3598" y="2380"/>
                    <a:pt x="1481" y="2508"/>
                  </a:cubicBezTo>
                  <a:lnTo>
                    <a:pt x="1224" y="2570"/>
                  </a:lnTo>
                  <a:lnTo>
                    <a:pt x="1029" y="2827"/>
                  </a:lnTo>
                  <a:cubicBezTo>
                    <a:pt x="386" y="3726"/>
                    <a:pt x="1" y="4754"/>
                    <a:pt x="1" y="5782"/>
                  </a:cubicBezTo>
                  <a:cubicBezTo>
                    <a:pt x="1" y="8993"/>
                    <a:pt x="3213" y="11563"/>
                    <a:pt x="7067" y="11563"/>
                  </a:cubicBezTo>
                  <a:lnTo>
                    <a:pt x="13747" y="11563"/>
                  </a:lnTo>
                  <a:lnTo>
                    <a:pt x="12077" y="9893"/>
                  </a:lnTo>
                  <a:cubicBezTo>
                    <a:pt x="13429" y="8803"/>
                    <a:pt x="14133" y="7323"/>
                    <a:pt x="14133" y="5782"/>
                  </a:cubicBezTo>
                  <a:cubicBezTo>
                    <a:pt x="14133" y="2570"/>
                    <a:pt x="10988" y="1"/>
                    <a:pt x="70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5"/>
            <p:cNvSpPr/>
            <p:nvPr/>
          </p:nvSpPr>
          <p:spPr>
            <a:xfrm>
              <a:off x="1930413" y="3295425"/>
              <a:ext cx="417550" cy="321200"/>
            </a:xfrm>
            <a:custGeom>
              <a:rect b="b" l="l" r="r" t="t"/>
              <a:pathLst>
                <a:path extrusionOk="0" h="12848" w="16702">
                  <a:moveTo>
                    <a:pt x="8351" y="1"/>
                  </a:moveTo>
                  <a:cubicBezTo>
                    <a:pt x="3726" y="1"/>
                    <a:pt x="0" y="2894"/>
                    <a:pt x="0" y="6424"/>
                  </a:cubicBezTo>
                  <a:cubicBezTo>
                    <a:pt x="0" y="8094"/>
                    <a:pt x="833" y="9703"/>
                    <a:pt x="2313" y="10859"/>
                  </a:cubicBezTo>
                  <a:lnTo>
                    <a:pt x="386" y="12848"/>
                  </a:lnTo>
                  <a:lnTo>
                    <a:pt x="8351" y="12848"/>
                  </a:lnTo>
                  <a:cubicBezTo>
                    <a:pt x="12395" y="12848"/>
                    <a:pt x="16701" y="10407"/>
                    <a:pt x="16701" y="6424"/>
                  </a:cubicBezTo>
                  <a:cubicBezTo>
                    <a:pt x="16701" y="2894"/>
                    <a:pt x="12976" y="1"/>
                    <a:pt x="83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5"/>
            <p:cNvSpPr/>
            <p:nvPr/>
          </p:nvSpPr>
          <p:spPr>
            <a:xfrm>
              <a:off x="2221013" y="3648725"/>
              <a:ext cx="32125" cy="32150"/>
            </a:xfrm>
            <a:custGeom>
              <a:rect b="b" l="l" r="r" t="t"/>
              <a:pathLst>
                <a:path extrusionOk="0" h="1286" w="1285">
                  <a:moveTo>
                    <a:pt x="0" y="0"/>
                  </a:moveTo>
                  <a:lnTo>
                    <a:pt x="0" y="1285"/>
                  </a:lnTo>
                  <a:lnTo>
                    <a:pt x="1285" y="1285"/>
                  </a:lnTo>
                  <a:lnTo>
                    <a:pt x="12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5"/>
            <p:cNvSpPr/>
            <p:nvPr/>
          </p:nvSpPr>
          <p:spPr>
            <a:xfrm>
              <a:off x="2285238" y="3648725"/>
              <a:ext cx="32150" cy="32150"/>
            </a:xfrm>
            <a:custGeom>
              <a:rect b="b" l="l" r="r" t="t"/>
              <a:pathLst>
                <a:path extrusionOk="0" h="1286" w="1286">
                  <a:moveTo>
                    <a:pt x="0" y="0"/>
                  </a:moveTo>
                  <a:lnTo>
                    <a:pt x="0" y="1285"/>
                  </a:lnTo>
                  <a:lnTo>
                    <a:pt x="1285" y="1285"/>
                  </a:lnTo>
                  <a:lnTo>
                    <a:pt x="12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5"/>
            <p:cNvSpPr/>
            <p:nvPr/>
          </p:nvSpPr>
          <p:spPr>
            <a:xfrm>
              <a:off x="2349463" y="3648725"/>
              <a:ext cx="32150" cy="32150"/>
            </a:xfrm>
            <a:custGeom>
              <a:rect b="b" l="l" r="r" t="t"/>
              <a:pathLst>
                <a:path extrusionOk="0" h="1286" w="1286">
                  <a:moveTo>
                    <a:pt x="1" y="0"/>
                  </a:moveTo>
                  <a:lnTo>
                    <a:pt x="1" y="1285"/>
                  </a:lnTo>
                  <a:lnTo>
                    <a:pt x="1285" y="1285"/>
                  </a:lnTo>
                  <a:lnTo>
                    <a:pt x="12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5"/>
            <p:cNvSpPr/>
            <p:nvPr/>
          </p:nvSpPr>
          <p:spPr>
            <a:xfrm>
              <a:off x="2090988" y="3359675"/>
              <a:ext cx="96375" cy="128500"/>
            </a:xfrm>
            <a:custGeom>
              <a:rect b="b" l="l" r="r" t="t"/>
              <a:pathLst>
                <a:path extrusionOk="0" h="5140" w="3855">
                  <a:moveTo>
                    <a:pt x="1928" y="0"/>
                  </a:moveTo>
                  <a:cubicBezTo>
                    <a:pt x="833" y="0"/>
                    <a:pt x="1" y="838"/>
                    <a:pt x="1" y="1927"/>
                  </a:cubicBezTo>
                  <a:lnTo>
                    <a:pt x="1285" y="1927"/>
                  </a:lnTo>
                  <a:cubicBezTo>
                    <a:pt x="1285" y="1542"/>
                    <a:pt x="1542" y="1285"/>
                    <a:pt x="1928" y="1285"/>
                  </a:cubicBezTo>
                  <a:cubicBezTo>
                    <a:pt x="2246" y="1285"/>
                    <a:pt x="2570" y="1542"/>
                    <a:pt x="2570" y="1927"/>
                  </a:cubicBezTo>
                  <a:cubicBezTo>
                    <a:pt x="2570" y="2123"/>
                    <a:pt x="2442" y="2313"/>
                    <a:pt x="2313" y="2441"/>
                  </a:cubicBezTo>
                  <a:cubicBezTo>
                    <a:pt x="2246" y="2508"/>
                    <a:pt x="2118" y="2508"/>
                    <a:pt x="1928" y="2827"/>
                  </a:cubicBezTo>
                  <a:cubicBezTo>
                    <a:pt x="1475" y="3279"/>
                    <a:pt x="1285" y="3854"/>
                    <a:pt x="1285" y="4497"/>
                  </a:cubicBezTo>
                  <a:lnTo>
                    <a:pt x="1285" y="5139"/>
                  </a:lnTo>
                  <a:lnTo>
                    <a:pt x="2570" y="5139"/>
                  </a:lnTo>
                  <a:lnTo>
                    <a:pt x="2570" y="4497"/>
                  </a:lnTo>
                  <a:cubicBezTo>
                    <a:pt x="2570" y="4050"/>
                    <a:pt x="2760" y="3726"/>
                    <a:pt x="3084" y="3469"/>
                  </a:cubicBezTo>
                  <a:cubicBezTo>
                    <a:pt x="3531" y="3150"/>
                    <a:pt x="3855" y="2508"/>
                    <a:pt x="3855" y="1927"/>
                  </a:cubicBezTo>
                  <a:cubicBezTo>
                    <a:pt x="3855" y="838"/>
                    <a:pt x="2955" y="0"/>
                    <a:pt x="1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5"/>
            <p:cNvSpPr/>
            <p:nvPr/>
          </p:nvSpPr>
          <p:spPr>
            <a:xfrm>
              <a:off x="2123113" y="3520250"/>
              <a:ext cx="32150" cy="32150"/>
            </a:xfrm>
            <a:custGeom>
              <a:rect b="b" l="l" r="r" t="t"/>
              <a:pathLst>
                <a:path extrusionOk="0" h="1286" w="1286">
                  <a:moveTo>
                    <a:pt x="0" y="1"/>
                  </a:moveTo>
                  <a:lnTo>
                    <a:pt x="0" y="1285"/>
                  </a:lnTo>
                  <a:lnTo>
                    <a:pt x="1285" y="1285"/>
                  </a:lnTo>
                  <a:lnTo>
                    <a:pt x="12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25"/>
          <p:cNvSpPr txBox="1"/>
          <p:nvPr>
            <p:ph idx="3" type="subTitle"/>
          </p:nvPr>
        </p:nvSpPr>
        <p:spPr>
          <a:xfrm>
            <a:off x="851190" y="2433175"/>
            <a:ext cx="3430500" cy="514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2pPr>
            <a:lvl3pPr lvl="2"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3pPr>
            <a:lvl4pPr lvl="3"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4pPr>
            <a:lvl5pPr lvl="4"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5pPr>
            <a:lvl6pPr lvl="5"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6pPr>
            <a:lvl7pPr lvl="6"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7pPr>
            <a:lvl8pPr lvl="7"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8pPr>
            <a:lvl9pPr lvl="8"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9pPr>
          </a:lstStyle>
          <a:p/>
        </p:txBody>
      </p:sp>
      <p:sp>
        <p:nvSpPr>
          <p:cNvPr id="277" name="Google Shape;277;p25"/>
          <p:cNvSpPr txBox="1"/>
          <p:nvPr>
            <p:ph idx="4" type="subTitle"/>
          </p:nvPr>
        </p:nvSpPr>
        <p:spPr>
          <a:xfrm>
            <a:off x="4862313" y="2433175"/>
            <a:ext cx="3430500" cy="514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2pPr>
            <a:lvl3pPr lvl="2"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3pPr>
            <a:lvl4pPr lvl="3"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4pPr>
            <a:lvl5pPr lvl="4"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5pPr>
            <a:lvl6pPr lvl="5"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6pPr>
            <a:lvl7pPr lvl="6"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7pPr>
            <a:lvl8pPr lvl="7"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8pPr>
            <a:lvl9pPr lvl="8"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78" name="Shape 278"/>
        <p:cNvGrpSpPr/>
        <p:nvPr/>
      </p:nvGrpSpPr>
      <p:grpSpPr>
        <a:xfrm>
          <a:off x="0" y="0"/>
          <a:ext cx="0" cy="0"/>
          <a:chOff x="0" y="0"/>
          <a:chExt cx="0" cy="0"/>
        </a:xfrm>
      </p:grpSpPr>
      <p:pic>
        <p:nvPicPr>
          <p:cNvPr id="279" name="Google Shape;279;p26"/>
          <p:cNvPicPr preferRelativeResize="0"/>
          <p:nvPr/>
        </p:nvPicPr>
        <p:blipFill rotWithShape="1">
          <a:blip r:embed="rId2">
            <a:alphaModFix amt="50000"/>
          </a:blip>
          <a:srcRect b="7806" l="0" r="0" t="7798"/>
          <a:stretch/>
        </p:blipFill>
        <p:spPr>
          <a:xfrm>
            <a:off x="0" y="0"/>
            <a:ext cx="9144003" cy="5143501"/>
          </a:xfrm>
          <a:prstGeom prst="rect">
            <a:avLst/>
          </a:prstGeom>
          <a:noFill/>
          <a:ln>
            <a:noFill/>
          </a:ln>
        </p:spPr>
      </p:pic>
      <p:sp>
        <p:nvSpPr>
          <p:cNvPr id="280" name="Google Shape;280;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1" name="Google Shape;281;p26"/>
          <p:cNvSpPr txBox="1"/>
          <p:nvPr>
            <p:ph idx="1" type="subTitle"/>
          </p:nvPr>
        </p:nvSpPr>
        <p:spPr>
          <a:xfrm>
            <a:off x="937626" y="3170389"/>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2" name="Google Shape;282;p26"/>
          <p:cNvSpPr txBox="1"/>
          <p:nvPr>
            <p:ph idx="2" type="subTitle"/>
          </p:nvPr>
        </p:nvSpPr>
        <p:spPr>
          <a:xfrm>
            <a:off x="3484347" y="3170389"/>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3" name="Google Shape;283;p26"/>
          <p:cNvSpPr txBox="1"/>
          <p:nvPr>
            <p:ph idx="3" type="subTitle"/>
          </p:nvPr>
        </p:nvSpPr>
        <p:spPr>
          <a:xfrm>
            <a:off x="6031074" y="3170389"/>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4" name="Google Shape;284;p26"/>
          <p:cNvSpPr txBox="1"/>
          <p:nvPr>
            <p:ph idx="4" type="subTitle"/>
          </p:nvPr>
        </p:nvSpPr>
        <p:spPr>
          <a:xfrm>
            <a:off x="937625" y="2727124"/>
            <a:ext cx="2175300" cy="512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2pPr>
            <a:lvl3pPr lvl="2"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3pPr>
            <a:lvl4pPr lvl="3"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4pPr>
            <a:lvl5pPr lvl="4"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5pPr>
            <a:lvl6pPr lvl="5"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6pPr>
            <a:lvl7pPr lvl="6"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7pPr>
            <a:lvl8pPr lvl="7"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8pPr>
            <a:lvl9pPr lvl="8"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9pPr>
          </a:lstStyle>
          <a:p/>
        </p:txBody>
      </p:sp>
      <p:sp>
        <p:nvSpPr>
          <p:cNvPr id="285" name="Google Shape;285;p26"/>
          <p:cNvSpPr txBox="1"/>
          <p:nvPr>
            <p:ph idx="5" type="subTitle"/>
          </p:nvPr>
        </p:nvSpPr>
        <p:spPr>
          <a:xfrm>
            <a:off x="3484350" y="2727124"/>
            <a:ext cx="2175300" cy="512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2pPr>
            <a:lvl3pPr lvl="2"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3pPr>
            <a:lvl4pPr lvl="3"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4pPr>
            <a:lvl5pPr lvl="4"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5pPr>
            <a:lvl6pPr lvl="5"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6pPr>
            <a:lvl7pPr lvl="6"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7pPr>
            <a:lvl8pPr lvl="7"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8pPr>
            <a:lvl9pPr lvl="8"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9pPr>
          </a:lstStyle>
          <a:p/>
        </p:txBody>
      </p:sp>
      <p:sp>
        <p:nvSpPr>
          <p:cNvPr id="286" name="Google Shape;286;p26"/>
          <p:cNvSpPr txBox="1"/>
          <p:nvPr>
            <p:ph idx="6" type="subTitle"/>
          </p:nvPr>
        </p:nvSpPr>
        <p:spPr>
          <a:xfrm>
            <a:off x="6031075" y="2727124"/>
            <a:ext cx="2175300" cy="512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2pPr>
            <a:lvl3pPr lvl="2"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3pPr>
            <a:lvl4pPr lvl="3"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4pPr>
            <a:lvl5pPr lvl="4"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5pPr>
            <a:lvl6pPr lvl="5"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6pPr>
            <a:lvl7pPr lvl="6"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7pPr>
            <a:lvl8pPr lvl="7"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8pPr>
            <a:lvl9pPr lvl="8"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9pPr>
          </a:lstStyle>
          <a:p/>
        </p:txBody>
      </p:sp>
      <p:grpSp>
        <p:nvGrpSpPr>
          <p:cNvPr id="287" name="Google Shape;287;p26"/>
          <p:cNvGrpSpPr/>
          <p:nvPr/>
        </p:nvGrpSpPr>
        <p:grpSpPr>
          <a:xfrm rot="3466300">
            <a:off x="8226314" y="377088"/>
            <a:ext cx="923339" cy="496052"/>
            <a:chOff x="238125" y="300425"/>
            <a:chExt cx="3724750" cy="2001075"/>
          </a:xfrm>
        </p:grpSpPr>
        <p:sp>
          <p:nvSpPr>
            <p:cNvPr id="288" name="Google Shape;288;p26"/>
            <p:cNvSpPr/>
            <p:nvPr/>
          </p:nvSpPr>
          <p:spPr>
            <a:xfrm>
              <a:off x="1945950" y="300425"/>
              <a:ext cx="2016925" cy="2001075"/>
            </a:xfrm>
            <a:custGeom>
              <a:rect b="b" l="l" r="r" t="t"/>
              <a:pathLst>
                <a:path extrusionOk="0" h="80043" w="80677">
                  <a:moveTo>
                    <a:pt x="40342" y="20446"/>
                  </a:moveTo>
                  <a:cubicBezTo>
                    <a:pt x="51278" y="20446"/>
                    <a:pt x="60154" y="29322"/>
                    <a:pt x="60154" y="40259"/>
                  </a:cubicBezTo>
                  <a:cubicBezTo>
                    <a:pt x="60154" y="51278"/>
                    <a:pt x="51278" y="60154"/>
                    <a:pt x="40342" y="60154"/>
                  </a:cubicBezTo>
                  <a:cubicBezTo>
                    <a:pt x="29405" y="60154"/>
                    <a:pt x="20529" y="51278"/>
                    <a:pt x="20529" y="40259"/>
                  </a:cubicBezTo>
                  <a:cubicBezTo>
                    <a:pt x="20529" y="29322"/>
                    <a:pt x="29405" y="20446"/>
                    <a:pt x="40342" y="20446"/>
                  </a:cubicBezTo>
                  <a:close/>
                  <a:moveTo>
                    <a:pt x="39074" y="0"/>
                  </a:moveTo>
                  <a:lnTo>
                    <a:pt x="39308" y="7690"/>
                  </a:lnTo>
                  <a:cubicBezTo>
                    <a:pt x="34002" y="7849"/>
                    <a:pt x="29088" y="9193"/>
                    <a:pt x="24650" y="11653"/>
                  </a:cubicBezTo>
                  <a:lnTo>
                    <a:pt x="21005" y="4913"/>
                  </a:lnTo>
                  <a:cubicBezTo>
                    <a:pt x="15533" y="7925"/>
                    <a:pt x="10702" y="12287"/>
                    <a:pt x="7133" y="17435"/>
                  </a:cubicBezTo>
                  <a:lnTo>
                    <a:pt x="13473" y="21797"/>
                  </a:lnTo>
                  <a:cubicBezTo>
                    <a:pt x="10620" y="25918"/>
                    <a:pt x="8718" y="30749"/>
                    <a:pt x="8008" y="35903"/>
                  </a:cubicBezTo>
                  <a:lnTo>
                    <a:pt x="400" y="34870"/>
                  </a:lnTo>
                  <a:cubicBezTo>
                    <a:pt x="159" y="36696"/>
                    <a:pt x="0" y="38515"/>
                    <a:pt x="0" y="40259"/>
                  </a:cubicBezTo>
                  <a:cubicBezTo>
                    <a:pt x="0" y="44779"/>
                    <a:pt x="793" y="49217"/>
                    <a:pt x="2219" y="53497"/>
                  </a:cubicBezTo>
                  <a:lnTo>
                    <a:pt x="9510" y="50961"/>
                  </a:lnTo>
                  <a:cubicBezTo>
                    <a:pt x="11178" y="55874"/>
                    <a:pt x="14031" y="60230"/>
                    <a:pt x="17594" y="63717"/>
                  </a:cubicBezTo>
                  <a:lnTo>
                    <a:pt x="12287" y="69264"/>
                  </a:lnTo>
                  <a:cubicBezTo>
                    <a:pt x="16801" y="73626"/>
                    <a:pt x="22431" y="76955"/>
                    <a:pt x="28372" y="78774"/>
                  </a:cubicBezTo>
                  <a:lnTo>
                    <a:pt x="30673" y="71483"/>
                  </a:lnTo>
                  <a:cubicBezTo>
                    <a:pt x="33685" y="72434"/>
                    <a:pt x="37013" y="72992"/>
                    <a:pt x="40342" y="72992"/>
                  </a:cubicBezTo>
                  <a:cubicBezTo>
                    <a:pt x="42161" y="72992"/>
                    <a:pt x="43987" y="72751"/>
                    <a:pt x="45731" y="72517"/>
                  </a:cubicBezTo>
                  <a:lnTo>
                    <a:pt x="46999" y="80042"/>
                  </a:lnTo>
                  <a:cubicBezTo>
                    <a:pt x="53256" y="79015"/>
                    <a:pt x="59203" y="76479"/>
                    <a:pt x="64275" y="72751"/>
                  </a:cubicBezTo>
                  <a:lnTo>
                    <a:pt x="59679" y="66570"/>
                  </a:lnTo>
                  <a:cubicBezTo>
                    <a:pt x="63800" y="63558"/>
                    <a:pt x="67204" y="59596"/>
                    <a:pt x="69506" y="54999"/>
                  </a:cubicBezTo>
                  <a:lnTo>
                    <a:pt x="76321" y="58486"/>
                  </a:lnTo>
                  <a:cubicBezTo>
                    <a:pt x="79174" y="52863"/>
                    <a:pt x="80677" y="46599"/>
                    <a:pt x="80677" y="40259"/>
                  </a:cubicBezTo>
                  <a:lnTo>
                    <a:pt x="72993" y="40259"/>
                  </a:lnTo>
                  <a:cubicBezTo>
                    <a:pt x="72993" y="38122"/>
                    <a:pt x="72834" y="35903"/>
                    <a:pt x="72359" y="33843"/>
                  </a:cubicBezTo>
                  <a:lnTo>
                    <a:pt x="79884" y="32334"/>
                  </a:lnTo>
                  <a:cubicBezTo>
                    <a:pt x="78699" y="26152"/>
                    <a:pt x="75922" y="20288"/>
                    <a:pt x="72042" y="15374"/>
                  </a:cubicBezTo>
                  <a:lnTo>
                    <a:pt x="66019" y="20129"/>
                  </a:lnTo>
                  <a:cubicBezTo>
                    <a:pt x="62849" y="16091"/>
                    <a:pt x="58804" y="12921"/>
                    <a:pt x="54131" y="10702"/>
                  </a:cubicBezTo>
                  <a:lnTo>
                    <a:pt x="57377" y="3728"/>
                  </a:lnTo>
                  <a:cubicBezTo>
                    <a:pt x="52071" y="1268"/>
                    <a:pt x="46282" y="0"/>
                    <a:pt x="40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p:nvPr/>
          </p:nvSpPr>
          <p:spPr>
            <a:xfrm>
              <a:off x="238125" y="383400"/>
              <a:ext cx="1392900" cy="1397100"/>
            </a:xfrm>
            <a:custGeom>
              <a:rect b="b" l="l" r="r" t="t"/>
              <a:pathLst>
                <a:path extrusionOk="0" h="55884" w="55716">
                  <a:moveTo>
                    <a:pt x="27762" y="14205"/>
                  </a:moveTo>
                  <a:cubicBezTo>
                    <a:pt x="30851" y="14205"/>
                    <a:pt x="33962" y="15244"/>
                    <a:pt x="36537" y="17368"/>
                  </a:cubicBezTo>
                  <a:cubicBezTo>
                    <a:pt x="42402" y="22199"/>
                    <a:pt x="43270" y="30841"/>
                    <a:pt x="38439" y="36705"/>
                  </a:cubicBezTo>
                  <a:cubicBezTo>
                    <a:pt x="35709" y="40016"/>
                    <a:pt x="31742" y="41734"/>
                    <a:pt x="27749" y="41734"/>
                  </a:cubicBezTo>
                  <a:cubicBezTo>
                    <a:pt x="24669" y="41734"/>
                    <a:pt x="21574" y="40711"/>
                    <a:pt x="19020" y="38607"/>
                  </a:cubicBezTo>
                  <a:cubicBezTo>
                    <a:pt x="13155" y="33770"/>
                    <a:pt x="12363" y="25052"/>
                    <a:pt x="17200" y="19188"/>
                  </a:cubicBezTo>
                  <a:cubicBezTo>
                    <a:pt x="19910" y="15899"/>
                    <a:pt x="23818" y="14205"/>
                    <a:pt x="27762" y="14205"/>
                  </a:cubicBezTo>
                  <a:close/>
                  <a:moveTo>
                    <a:pt x="27872" y="1"/>
                  </a:moveTo>
                  <a:cubicBezTo>
                    <a:pt x="25258" y="1"/>
                    <a:pt x="22638" y="362"/>
                    <a:pt x="20129" y="1119"/>
                  </a:cubicBezTo>
                  <a:lnTo>
                    <a:pt x="21556" y="6191"/>
                  </a:lnTo>
                  <a:cubicBezTo>
                    <a:pt x="18227" y="7142"/>
                    <a:pt x="15140" y="8885"/>
                    <a:pt x="12445" y="11345"/>
                  </a:cubicBezTo>
                  <a:lnTo>
                    <a:pt x="8800" y="7459"/>
                  </a:lnTo>
                  <a:cubicBezTo>
                    <a:pt x="7925" y="8251"/>
                    <a:pt x="7056" y="9202"/>
                    <a:pt x="6264" y="10153"/>
                  </a:cubicBezTo>
                  <a:cubicBezTo>
                    <a:pt x="4279" y="12613"/>
                    <a:pt x="2694" y="15308"/>
                    <a:pt x="1585" y="18161"/>
                  </a:cubicBezTo>
                  <a:lnTo>
                    <a:pt x="6581" y="20063"/>
                  </a:lnTo>
                  <a:cubicBezTo>
                    <a:pt x="5313" y="23391"/>
                    <a:pt x="4913" y="26954"/>
                    <a:pt x="5313" y="30441"/>
                  </a:cubicBezTo>
                  <a:lnTo>
                    <a:pt x="0" y="31075"/>
                  </a:lnTo>
                  <a:cubicBezTo>
                    <a:pt x="476" y="35437"/>
                    <a:pt x="1984" y="39634"/>
                    <a:pt x="4438" y="43280"/>
                  </a:cubicBezTo>
                  <a:lnTo>
                    <a:pt x="8800" y="40351"/>
                  </a:lnTo>
                  <a:cubicBezTo>
                    <a:pt x="10068" y="42253"/>
                    <a:pt x="11570" y="43914"/>
                    <a:pt x="13396" y="45423"/>
                  </a:cubicBezTo>
                  <a:cubicBezTo>
                    <a:pt x="14347" y="46215"/>
                    <a:pt x="15374" y="46925"/>
                    <a:pt x="16484" y="47559"/>
                  </a:cubicBezTo>
                  <a:lnTo>
                    <a:pt x="13789" y="52156"/>
                  </a:lnTo>
                  <a:cubicBezTo>
                    <a:pt x="17593" y="54375"/>
                    <a:pt x="21873" y="55643"/>
                    <a:pt x="26235" y="55884"/>
                  </a:cubicBezTo>
                  <a:lnTo>
                    <a:pt x="26552" y="50571"/>
                  </a:lnTo>
                  <a:cubicBezTo>
                    <a:pt x="26901" y="50587"/>
                    <a:pt x="27250" y="50595"/>
                    <a:pt x="27600" y="50595"/>
                  </a:cubicBezTo>
                  <a:cubicBezTo>
                    <a:pt x="30748" y="50595"/>
                    <a:pt x="33927" y="49953"/>
                    <a:pt x="36854" y="48669"/>
                  </a:cubicBezTo>
                  <a:lnTo>
                    <a:pt x="38991" y="53582"/>
                  </a:lnTo>
                  <a:cubicBezTo>
                    <a:pt x="42953" y="51839"/>
                    <a:pt x="46599" y="49144"/>
                    <a:pt x="49376" y="45740"/>
                  </a:cubicBezTo>
                  <a:lnTo>
                    <a:pt x="45255" y="42411"/>
                  </a:lnTo>
                  <a:cubicBezTo>
                    <a:pt x="46206" y="41219"/>
                    <a:pt x="47074" y="39951"/>
                    <a:pt x="47791" y="38683"/>
                  </a:cubicBezTo>
                  <a:lnTo>
                    <a:pt x="52463" y="41143"/>
                  </a:lnTo>
                  <a:cubicBezTo>
                    <a:pt x="54524" y="37339"/>
                    <a:pt x="55633" y="32977"/>
                    <a:pt x="55716" y="28622"/>
                  </a:cubicBezTo>
                  <a:lnTo>
                    <a:pt x="50403" y="28539"/>
                  </a:lnTo>
                  <a:cubicBezTo>
                    <a:pt x="50485" y="24976"/>
                    <a:pt x="49769" y="21489"/>
                    <a:pt x="48266" y="18237"/>
                  </a:cubicBezTo>
                  <a:lnTo>
                    <a:pt x="53021" y="15942"/>
                  </a:lnTo>
                  <a:cubicBezTo>
                    <a:pt x="51278" y="12214"/>
                    <a:pt x="48818" y="9044"/>
                    <a:pt x="45572" y="6432"/>
                  </a:cubicBezTo>
                  <a:lnTo>
                    <a:pt x="44938" y="5874"/>
                  </a:lnTo>
                  <a:lnTo>
                    <a:pt x="41609" y="10077"/>
                  </a:lnTo>
                  <a:cubicBezTo>
                    <a:pt x="38756" y="7858"/>
                    <a:pt x="35504" y="6349"/>
                    <a:pt x="32099" y="5715"/>
                  </a:cubicBezTo>
                  <a:lnTo>
                    <a:pt x="33126" y="485"/>
                  </a:lnTo>
                  <a:cubicBezTo>
                    <a:pt x="31401" y="166"/>
                    <a:pt x="29638" y="1"/>
                    <a:pt x="278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0" name="Google Shape;290;p26"/>
          <p:cNvCxnSpPr/>
          <p:nvPr/>
        </p:nvCxnSpPr>
        <p:spPr>
          <a:xfrm rot="10800000">
            <a:off x="-50" y="4895850"/>
            <a:ext cx="91455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291" name="Shape 291"/>
        <p:cNvGrpSpPr/>
        <p:nvPr/>
      </p:nvGrpSpPr>
      <p:grpSpPr>
        <a:xfrm>
          <a:off x="0" y="0"/>
          <a:ext cx="0" cy="0"/>
          <a:chOff x="0" y="0"/>
          <a:chExt cx="0" cy="0"/>
        </a:xfrm>
      </p:grpSpPr>
      <p:pic>
        <p:nvPicPr>
          <p:cNvPr id="292" name="Google Shape;292;p27"/>
          <p:cNvPicPr preferRelativeResize="0"/>
          <p:nvPr/>
        </p:nvPicPr>
        <p:blipFill rotWithShape="1">
          <a:blip r:embed="rId2">
            <a:alphaModFix amt="50000"/>
          </a:blip>
          <a:srcRect b="7806" l="0" r="0" t="7798"/>
          <a:stretch/>
        </p:blipFill>
        <p:spPr>
          <a:xfrm>
            <a:off x="0" y="0"/>
            <a:ext cx="9144003" cy="5143501"/>
          </a:xfrm>
          <a:prstGeom prst="rect">
            <a:avLst/>
          </a:prstGeom>
          <a:noFill/>
          <a:ln>
            <a:noFill/>
          </a:ln>
        </p:spPr>
      </p:pic>
      <p:sp>
        <p:nvSpPr>
          <p:cNvPr id="293" name="Google Shape;293;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4" name="Google Shape;294;p27"/>
          <p:cNvSpPr txBox="1"/>
          <p:nvPr>
            <p:ph idx="1" type="subTitle"/>
          </p:nvPr>
        </p:nvSpPr>
        <p:spPr>
          <a:xfrm>
            <a:off x="973500" y="3170402"/>
            <a:ext cx="1993500" cy="101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5" name="Google Shape;295;p27"/>
          <p:cNvSpPr txBox="1"/>
          <p:nvPr>
            <p:ph idx="2" type="subTitle"/>
          </p:nvPr>
        </p:nvSpPr>
        <p:spPr>
          <a:xfrm>
            <a:off x="3575262" y="3170407"/>
            <a:ext cx="1993500" cy="101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6" name="Google Shape;296;p27"/>
          <p:cNvSpPr txBox="1"/>
          <p:nvPr>
            <p:ph idx="3" type="subTitle"/>
          </p:nvPr>
        </p:nvSpPr>
        <p:spPr>
          <a:xfrm>
            <a:off x="6121975" y="3170407"/>
            <a:ext cx="1993500" cy="101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7" name="Google Shape;297;p27"/>
          <p:cNvSpPr txBox="1"/>
          <p:nvPr>
            <p:ph idx="4" type="subTitle"/>
          </p:nvPr>
        </p:nvSpPr>
        <p:spPr>
          <a:xfrm>
            <a:off x="973500" y="2727124"/>
            <a:ext cx="1993500" cy="512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2pPr>
            <a:lvl3pPr lvl="2"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3pPr>
            <a:lvl4pPr lvl="3"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4pPr>
            <a:lvl5pPr lvl="4"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5pPr>
            <a:lvl6pPr lvl="5"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6pPr>
            <a:lvl7pPr lvl="6"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7pPr>
            <a:lvl8pPr lvl="7"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8pPr>
            <a:lvl9pPr lvl="8"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9pPr>
          </a:lstStyle>
          <a:p/>
        </p:txBody>
      </p:sp>
      <p:sp>
        <p:nvSpPr>
          <p:cNvPr id="298" name="Google Shape;298;p27"/>
          <p:cNvSpPr txBox="1"/>
          <p:nvPr>
            <p:ph idx="5" type="subTitle"/>
          </p:nvPr>
        </p:nvSpPr>
        <p:spPr>
          <a:xfrm>
            <a:off x="3575262" y="2727125"/>
            <a:ext cx="1993500" cy="512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2pPr>
            <a:lvl3pPr lvl="2"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3pPr>
            <a:lvl4pPr lvl="3"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4pPr>
            <a:lvl5pPr lvl="4"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5pPr>
            <a:lvl6pPr lvl="5"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6pPr>
            <a:lvl7pPr lvl="6"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7pPr>
            <a:lvl8pPr lvl="7"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8pPr>
            <a:lvl9pPr lvl="8"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9pPr>
          </a:lstStyle>
          <a:p/>
        </p:txBody>
      </p:sp>
      <p:sp>
        <p:nvSpPr>
          <p:cNvPr id="299" name="Google Shape;299;p27"/>
          <p:cNvSpPr txBox="1"/>
          <p:nvPr>
            <p:ph idx="6" type="subTitle"/>
          </p:nvPr>
        </p:nvSpPr>
        <p:spPr>
          <a:xfrm>
            <a:off x="6121976" y="2727125"/>
            <a:ext cx="1993500" cy="512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2pPr>
            <a:lvl3pPr lvl="2"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3pPr>
            <a:lvl4pPr lvl="3"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4pPr>
            <a:lvl5pPr lvl="4"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5pPr>
            <a:lvl6pPr lvl="5"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6pPr>
            <a:lvl7pPr lvl="6"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7pPr>
            <a:lvl8pPr lvl="7"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8pPr>
            <a:lvl9pPr lvl="8"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9pPr>
          </a:lstStyle>
          <a:p/>
        </p:txBody>
      </p:sp>
      <p:sp>
        <p:nvSpPr>
          <p:cNvPr id="300" name="Google Shape;300;p27"/>
          <p:cNvSpPr/>
          <p:nvPr/>
        </p:nvSpPr>
        <p:spPr>
          <a:xfrm>
            <a:off x="140275" y="4469948"/>
            <a:ext cx="611700" cy="756600"/>
          </a:xfrm>
          <a:prstGeom prst="round2SameRect">
            <a:avLst>
              <a:gd fmla="val 49037" name="adj1"/>
              <a:gd fmla="val 0" name="adj2"/>
            </a:avLst>
          </a:prstGeom>
          <a:solidFill>
            <a:srgbClr val="FFFFFF">
              <a:alpha val="3000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p:nvPr/>
        </p:nvSpPr>
        <p:spPr>
          <a:xfrm flipH="1">
            <a:off x="239517" y="4600143"/>
            <a:ext cx="413409" cy="496330"/>
          </a:xfrm>
          <a:custGeom>
            <a:rect b="b" l="l" r="r" t="t"/>
            <a:pathLst>
              <a:path extrusionOk="0" h="209422" w="174434">
                <a:moveTo>
                  <a:pt x="90402" y="0"/>
                </a:moveTo>
                <a:cubicBezTo>
                  <a:pt x="70098" y="0"/>
                  <a:pt x="50408" y="8145"/>
                  <a:pt x="37822" y="26838"/>
                </a:cubicBezTo>
                <a:cubicBezTo>
                  <a:pt x="29535" y="39072"/>
                  <a:pt x="29140" y="54068"/>
                  <a:pt x="24999" y="67817"/>
                </a:cubicBezTo>
                <a:cubicBezTo>
                  <a:pt x="22632" y="75641"/>
                  <a:pt x="16844" y="82418"/>
                  <a:pt x="9409" y="85838"/>
                </a:cubicBezTo>
                <a:cubicBezTo>
                  <a:pt x="6252" y="87285"/>
                  <a:pt x="2569" y="88601"/>
                  <a:pt x="1190" y="91821"/>
                </a:cubicBezTo>
                <a:cubicBezTo>
                  <a:pt x="1" y="94652"/>
                  <a:pt x="1190" y="98072"/>
                  <a:pt x="3358" y="100240"/>
                </a:cubicBezTo>
                <a:cubicBezTo>
                  <a:pt x="5463" y="102476"/>
                  <a:pt x="8093" y="104781"/>
                  <a:pt x="10856" y="105965"/>
                </a:cubicBezTo>
                <a:cubicBezTo>
                  <a:pt x="10067" y="107869"/>
                  <a:pt x="8620" y="109253"/>
                  <a:pt x="7173" y="110700"/>
                </a:cubicBezTo>
                <a:cubicBezTo>
                  <a:pt x="5794" y="112147"/>
                  <a:pt x="4410" y="113726"/>
                  <a:pt x="3952" y="115630"/>
                </a:cubicBezTo>
                <a:cubicBezTo>
                  <a:pt x="3489" y="117604"/>
                  <a:pt x="4279" y="120566"/>
                  <a:pt x="6189" y="121224"/>
                </a:cubicBezTo>
                <a:cubicBezTo>
                  <a:pt x="3558" y="122539"/>
                  <a:pt x="2637" y="126154"/>
                  <a:pt x="3621" y="128916"/>
                </a:cubicBezTo>
                <a:cubicBezTo>
                  <a:pt x="4610" y="131747"/>
                  <a:pt x="7110" y="134247"/>
                  <a:pt x="9740" y="135694"/>
                </a:cubicBezTo>
                <a:cubicBezTo>
                  <a:pt x="8293" y="139640"/>
                  <a:pt x="6910" y="143718"/>
                  <a:pt x="6583" y="147927"/>
                </a:cubicBezTo>
                <a:cubicBezTo>
                  <a:pt x="6320" y="152137"/>
                  <a:pt x="7304" y="156609"/>
                  <a:pt x="10198" y="159698"/>
                </a:cubicBezTo>
                <a:cubicBezTo>
                  <a:pt x="13029" y="162660"/>
                  <a:pt x="17238" y="163976"/>
                  <a:pt x="21248" y="164828"/>
                </a:cubicBezTo>
                <a:cubicBezTo>
                  <a:pt x="26641" y="166080"/>
                  <a:pt x="32166" y="166870"/>
                  <a:pt x="37691" y="167264"/>
                </a:cubicBezTo>
                <a:cubicBezTo>
                  <a:pt x="41311" y="167459"/>
                  <a:pt x="45257" y="167659"/>
                  <a:pt x="47951" y="170090"/>
                </a:cubicBezTo>
                <a:cubicBezTo>
                  <a:pt x="49793" y="171737"/>
                  <a:pt x="50714" y="174168"/>
                  <a:pt x="51503" y="176604"/>
                </a:cubicBezTo>
                <a:cubicBezTo>
                  <a:pt x="54991" y="187190"/>
                  <a:pt x="56965" y="198309"/>
                  <a:pt x="57291" y="209421"/>
                </a:cubicBezTo>
                <a:lnTo>
                  <a:pt x="134312" y="208964"/>
                </a:lnTo>
                <a:cubicBezTo>
                  <a:pt x="130561" y="199624"/>
                  <a:pt x="126814" y="190216"/>
                  <a:pt x="125104" y="180287"/>
                </a:cubicBezTo>
                <a:cubicBezTo>
                  <a:pt x="123457" y="170421"/>
                  <a:pt x="124115" y="159829"/>
                  <a:pt x="128719" y="150953"/>
                </a:cubicBezTo>
                <a:cubicBezTo>
                  <a:pt x="132865" y="143060"/>
                  <a:pt x="139837" y="137072"/>
                  <a:pt x="145820" y="130495"/>
                </a:cubicBezTo>
                <a:cubicBezTo>
                  <a:pt x="163973" y="110700"/>
                  <a:pt x="174433" y="82418"/>
                  <a:pt x="167724" y="56435"/>
                </a:cubicBezTo>
                <a:cubicBezTo>
                  <a:pt x="164104" y="42429"/>
                  <a:pt x="155686" y="29864"/>
                  <a:pt x="144836" y="20392"/>
                </a:cubicBezTo>
                <a:cubicBezTo>
                  <a:pt x="129953" y="7506"/>
                  <a:pt x="109894" y="0"/>
                  <a:pt x="90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p:nvPr/>
        </p:nvSpPr>
        <p:spPr>
          <a:xfrm>
            <a:off x="286623" y="4661246"/>
            <a:ext cx="296514" cy="234593"/>
          </a:xfrm>
          <a:custGeom>
            <a:rect b="b" l="l" r="r" t="t"/>
            <a:pathLst>
              <a:path extrusionOk="0" h="132165" w="167050">
                <a:moveTo>
                  <a:pt x="84782" y="7941"/>
                </a:moveTo>
                <a:cubicBezTo>
                  <a:pt x="83525" y="8993"/>
                  <a:pt x="82340" y="10133"/>
                  <a:pt x="81224" y="11348"/>
                </a:cubicBezTo>
                <a:lnTo>
                  <a:pt x="81224" y="11348"/>
                </a:lnTo>
                <a:cubicBezTo>
                  <a:pt x="79184" y="10935"/>
                  <a:pt x="77120" y="10582"/>
                  <a:pt x="75041" y="10291"/>
                </a:cubicBezTo>
                <a:lnTo>
                  <a:pt x="75041" y="10291"/>
                </a:lnTo>
                <a:cubicBezTo>
                  <a:pt x="78110" y="9046"/>
                  <a:pt x="81426" y="8313"/>
                  <a:pt x="84782" y="7941"/>
                </a:cubicBezTo>
                <a:close/>
                <a:moveTo>
                  <a:pt x="72453" y="11500"/>
                </a:moveTo>
                <a:cubicBezTo>
                  <a:pt x="74974" y="11768"/>
                  <a:pt x="77547" y="12126"/>
                  <a:pt x="80132" y="12587"/>
                </a:cubicBezTo>
                <a:lnTo>
                  <a:pt x="80132" y="12587"/>
                </a:lnTo>
                <a:cubicBezTo>
                  <a:pt x="78204" y="14867"/>
                  <a:pt x="76501" y="17378"/>
                  <a:pt x="75017" y="20044"/>
                </a:cubicBezTo>
                <a:lnTo>
                  <a:pt x="75017" y="20044"/>
                </a:lnTo>
                <a:cubicBezTo>
                  <a:pt x="72273" y="19692"/>
                  <a:pt x="69483" y="19526"/>
                  <a:pt x="66678" y="19526"/>
                </a:cubicBezTo>
                <a:cubicBezTo>
                  <a:pt x="65700" y="19526"/>
                  <a:pt x="64721" y="19547"/>
                  <a:pt x="63741" y="19586"/>
                </a:cubicBezTo>
                <a:lnTo>
                  <a:pt x="63741" y="19586"/>
                </a:lnTo>
                <a:cubicBezTo>
                  <a:pt x="64658" y="18129"/>
                  <a:pt x="65726" y="16771"/>
                  <a:pt x="66953" y="15543"/>
                </a:cubicBezTo>
                <a:cubicBezTo>
                  <a:pt x="68597" y="13899"/>
                  <a:pt x="70452" y="12568"/>
                  <a:pt x="72453" y="11500"/>
                </a:cubicBezTo>
                <a:close/>
                <a:moveTo>
                  <a:pt x="75694" y="21523"/>
                </a:moveTo>
                <a:lnTo>
                  <a:pt x="75694" y="21523"/>
                </a:lnTo>
                <a:cubicBezTo>
                  <a:pt x="81586" y="22300"/>
                  <a:pt x="87245" y="23958"/>
                  <a:pt x="92219" y="26779"/>
                </a:cubicBezTo>
                <a:lnTo>
                  <a:pt x="92219" y="26779"/>
                </a:lnTo>
                <a:cubicBezTo>
                  <a:pt x="91479" y="26763"/>
                  <a:pt x="90744" y="26755"/>
                  <a:pt x="90016" y="26755"/>
                </a:cubicBezTo>
                <a:cubicBezTo>
                  <a:pt x="87740" y="26755"/>
                  <a:pt x="85532" y="26829"/>
                  <a:pt x="83437" y="26955"/>
                </a:cubicBezTo>
                <a:cubicBezTo>
                  <a:pt x="79961" y="27177"/>
                  <a:pt x="76456" y="27576"/>
                  <a:pt x="72989" y="28197"/>
                </a:cubicBezTo>
                <a:lnTo>
                  <a:pt x="72989" y="28197"/>
                </a:lnTo>
                <a:cubicBezTo>
                  <a:pt x="73009" y="28128"/>
                  <a:pt x="73029" y="28059"/>
                  <a:pt x="73049" y="27990"/>
                </a:cubicBezTo>
                <a:lnTo>
                  <a:pt x="73049" y="27990"/>
                </a:lnTo>
                <a:cubicBezTo>
                  <a:pt x="77842" y="27261"/>
                  <a:pt x="82678" y="26817"/>
                  <a:pt x="87482" y="26638"/>
                </a:cubicBezTo>
                <a:cubicBezTo>
                  <a:pt x="88327" y="26558"/>
                  <a:pt x="88350" y="25208"/>
                  <a:pt x="87553" y="25208"/>
                </a:cubicBezTo>
                <a:cubicBezTo>
                  <a:pt x="87530" y="25208"/>
                  <a:pt x="87507" y="25209"/>
                  <a:pt x="87482" y="25211"/>
                </a:cubicBezTo>
                <a:cubicBezTo>
                  <a:pt x="82826" y="25393"/>
                  <a:pt x="78157" y="25816"/>
                  <a:pt x="73525" y="26499"/>
                </a:cubicBezTo>
                <a:lnTo>
                  <a:pt x="73525" y="26499"/>
                </a:lnTo>
                <a:cubicBezTo>
                  <a:pt x="74115" y="24800"/>
                  <a:pt x="74854" y="23131"/>
                  <a:pt x="75694" y="21523"/>
                </a:cubicBezTo>
                <a:close/>
                <a:moveTo>
                  <a:pt x="81565" y="12854"/>
                </a:moveTo>
                <a:lnTo>
                  <a:pt x="81565" y="12854"/>
                </a:lnTo>
                <a:cubicBezTo>
                  <a:pt x="93610" y="15184"/>
                  <a:pt x="105775" y="19829"/>
                  <a:pt x="114225" y="28256"/>
                </a:cubicBezTo>
                <a:lnTo>
                  <a:pt x="114225" y="28256"/>
                </a:lnTo>
                <a:cubicBezTo>
                  <a:pt x="111985" y="27854"/>
                  <a:pt x="109726" y="27655"/>
                  <a:pt x="107522" y="27655"/>
                </a:cubicBezTo>
                <a:cubicBezTo>
                  <a:pt x="107234" y="27655"/>
                  <a:pt x="106947" y="27658"/>
                  <a:pt x="106661" y="27665"/>
                </a:cubicBezTo>
                <a:cubicBezTo>
                  <a:pt x="105761" y="27684"/>
                  <a:pt x="104859" y="27728"/>
                  <a:pt x="103957" y="27796"/>
                </a:cubicBezTo>
                <a:lnTo>
                  <a:pt x="103957" y="27796"/>
                </a:lnTo>
                <a:cubicBezTo>
                  <a:pt x="100932" y="27310"/>
                  <a:pt x="97873" y="27018"/>
                  <a:pt x="94873" y="26872"/>
                </a:cubicBezTo>
                <a:lnTo>
                  <a:pt x="94873" y="26872"/>
                </a:lnTo>
                <a:cubicBezTo>
                  <a:pt x="93994" y="26306"/>
                  <a:pt x="93087" y="25777"/>
                  <a:pt x="92155" y="25287"/>
                </a:cubicBezTo>
                <a:cubicBezTo>
                  <a:pt x="87280" y="22708"/>
                  <a:pt x="81941" y="21081"/>
                  <a:pt x="76394" y="20237"/>
                </a:cubicBezTo>
                <a:lnTo>
                  <a:pt x="76394" y="20237"/>
                </a:lnTo>
                <a:cubicBezTo>
                  <a:pt x="77937" y="17513"/>
                  <a:pt x="79743" y="14999"/>
                  <a:pt x="81565" y="12854"/>
                </a:cubicBezTo>
                <a:close/>
                <a:moveTo>
                  <a:pt x="97149" y="28468"/>
                </a:moveTo>
                <a:cubicBezTo>
                  <a:pt x="97490" y="28496"/>
                  <a:pt x="97830" y="28525"/>
                  <a:pt x="98171" y="28557"/>
                </a:cubicBezTo>
                <a:lnTo>
                  <a:pt x="98171" y="28557"/>
                </a:lnTo>
                <a:cubicBezTo>
                  <a:pt x="97929" y="28602"/>
                  <a:pt x="97687" y="28649"/>
                  <a:pt x="97445" y="28697"/>
                </a:cubicBezTo>
                <a:lnTo>
                  <a:pt x="97445" y="28697"/>
                </a:lnTo>
                <a:cubicBezTo>
                  <a:pt x="97347" y="28620"/>
                  <a:pt x="97248" y="28544"/>
                  <a:pt x="97149" y="28468"/>
                </a:cubicBezTo>
                <a:close/>
                <a:moveTo>
                  <a:pt x="67148" y="20982"/>
                </a:moveTo>
                <a:cubicBezTo>
                  <a:pt x="69548" y="20982"/>
                  <a:pt x="71945" y="21101"/>
                  <a:pt x="74311" y="21357"/>
                </a:cubicBezTo>
                <a:lnTo>
                  <a:pt x="74311" y="21357"/>
                </a:lnTo>
                <a:cubicBezTo>
                  <a:pt x="74071" y="21818"/>
                  <a:pt x="73838" y="22283"/>
                  <a:pt x="73610" y="22751"/>
                </a:cubicBezTo>
                <a:cubicBezTo>
                  <a:pt x="72983" y="24055"/>
                  <a:pt x="72448" y="25386"/>
                  <a:pt x="72016" y="26731"/>
                </a:cubicBezTo>
                <a:lnTo>
                  <a:pt x="72016" y="26731"/>
                </a:lnTo>
                <a:cubicBezTo>
                  <a:pt x="67955" y="27381"/>
                  <a:pt x="63928" y="28232"/>
                  <a:pt x="59966" y="29298"/>
                </a:cubicBezTo>
                <a:lnTo>
                  <a:pt x="59966" y="29298"/>
                </a:lnTo>
                <a:cubicBezTo>
                  <a:pt x="60550" y="26416"/>
                  <a:pt x="61499" y="23638"/>
                  <a:pt x="62857" y="21106"/>
                </a:cubicBezTo>
                <a:lnTo>
                  <a:pt x="62857" y="21106"/>
                </a:lnTo>
                <a:cubicBezTo>
                  <a:pt x="64284" y="21025"/>
                  <a:pt x="65717" y="20982"/>
                  <a:pt x="67148" y="20982"/>
                </a:cubicBezTo>
                <a:close/>
                <a:moveTo>
                  <a:pt x="107975" y="1444"/>
                </a:moveTo>
                <a:cubicBezTo>
                  <a:pt x="109864" y="1444"/>
                  <a:pt x="111758" y="1574"/>
                  <a:pt x="113635" y="1829"/>
                </a:cubicBezTo>
                <a:cubicBezTo>
                  <a:pt x="119460" y="2610"/>
                  <a:pt x="125178" y="4621"/>
                  <a:pt x="130252" y="7676"/>
                </a:cubicBezTo>
                <a:lnTo>
                  <a:pt x="130252" y="7676"/>
                </a:lnTo>
                <a:cubicBezTo>
                  <a:pt x="130354" y="7854"/>
                  <a:pt x="130524" y="7980"/>
                  <a:pt x="130746" y="7980"/>
                </a:cubicBezTo>
                <a:cubicBezTo>
                  <a:pt x="130747" y="7980"/>
                  <a:pt x="130748" y="7980"/>
                  <a:pt x="130749" y="7980"/>
                </a:cubicBezTo>
                <a:lnTo>
                  <a:pt x="130749" y="7980"/>
                </a:lnTo>
                <a:cubicBezTo>
                  <a:pt x="135272" y="10789"/>
                  <a:pt x="139261" y="14437"/>
                  <a:pt x="142323" y="18789"/>
                </a:cubicBezTo>
                <a:cubicBezTo>
                  <a:pt x="144729" y="22239"/>
                  <a:pt x="146332" y="26058"/>
                  <a:pt x="147169" y="30015"/>
                </a:cubicBezTo>
                <a:lnTo>
                  <a:pt x="147169" y="30015"/>
                </a:lnTo>
                <a:cubicBezTo>
                  <a:pt x="145448" y="28066"/>
                  <a:pt x="143616" y="26243"/>
                  <a:pt x="141689" y="24577"/>
                </a:cubicBezTo>
                <a:cubicBezTo>
                  <a:pt x="133923" y="17762"/>
                  <a:pt x="124172" y="13324"/>
                  <a:pt x="114427" y="10230"/>
                </a:cubicBezTo>
                <a:cubicBezTo>
                  <a:pt x="107451" y="7980"/>
                  <a:pt x="98885" y="6213"/>
                  <a:pt x="90538" y="6213"/>
                </a:cubicBezTo>
                <a:cubicBezTo>
                  <a:pt x="90191" y="6213"/>
                  <a:pt x="89844" y="6216"/>
                  <a:pt x="89498" y="6222"/>
                </a:cubicBezTo>
                <a:lnTo>
                  <a:pt x="89498" y="6222"/>
                </a:lnTo>
                <a:cubicBezTo>
                  <a:pt x="95038" y="2979"/>
                  <a:pt x="101480" y="1444"/>
                  <a:pt x="107975" y="1444"/>
                </a:cubicBezTo>
                <a:close/>
                <a:moveTo>
                  <a:pt x="141314" y="5587"/>
                </a:moveTo>
                <a:cubicBezTo>
                  <a:pt x="143716" y="5587"/>
                  <a:pt x="146020" y="6152"/>
                  <a:pt x="147947" y="7694"/>
                </a:cubicBezTo>
                <a:cubicBezTo>
                  <a:pt x="151592" y="10547"/>
                  <a:pt x="151751" y="15936"/>
                  <a:pt x="151275" y="20057"/>
                </a:cubicBezTo>
                <a:cubicBezTo>
                  <a:pt x="150925" y="23462"/>
                  <a:pt x="150029" y="26963"/>
                  <a:pt x="148684" y="30353"/>
                </a:cubicBezTo>
                <a:lnTo>
                  <a:pt x="148684" y="30353"/>
                </a:lnTo>
                <a:cubicBezTo>
                  <a:pt x="148544" y="29612"/>
                  <a:pt x="148379" y="28874"/>
                  <a:pt x="148188" y="28140"/>
                </a:cubicBezTo>
                <a:cubicBezTo>
                  <a:pt x="145943" y="19444"/>
                  <a:pt x="139859" y="12323"/>
                  <a:pt x="132424" y="7419"/>
                </a:cubicBezTo>
                <a:lnTo>
                  <a:pt x="132424" y="7419"/>
                </a:lnTo>
                <a:cubicBezTo>
                  <a:pt x="135180" y="6463"/>
                  <a:pt x="138323" y="5587"/>
                  <a:pt x="141314" y="5587"/>
                </a:cubicBezTo>
                <a:close/>
                <a:moveTo>
                  <a:pt x="109900" y="29031"/>
                </a:moveTo>
                <a:lnTo>
                  <a:pt x="109900" y="29031"/>
                </a:lnTo>
                <a:cubicBezTo>
                  <a:pt x="111860" y="29136"/>
                  <a:pt x="113799" y="29389"/>
                  <a:pt x="115700" y="29809"/>
                </a:cubicBezTo>
                <a:lnTo>
                  <a:pt x="115700" y="29809"/>
                </a:lnTo>
                <a:cubicBezTo>
                  <a:pt x="116192" y="30356"/>
                  <a:pt x="116669" y="30918"/>
                  <a:pt x="117130" y="31495"/>
                </a:cubicBezTo>
                <a:lnTo>
                  <a:pt x="117130" y="31495"/>
                </a:lnTo>
                <a:cubicBezTo>
                  <a:pt x="114829" y="30492"/>
                  <a:pt x="112400" y="29680"/>
                  <a:pt x="109900" y="29031"/>
                </a:cubicBezTo>
                <a:close/>
                <a:moveTo>
                  <a:pt x="71580" y="28223"/>
                </a:moveTo>
                <a:cubicBezTo>
                  <a:pt x="71558" y="28307"/>
                  <a:pt x="71536" y="28392"/>
                  <a:pt x="71515" y="28476"/>
                </a:cubicBezTo>
                <a:lnTo>
                  <a:pt x="71515" y="28476"/>
                </a:lnTo>
                <a:cubicBezTo>
                  <a:pt x="67413" y="29291"/>
                  <a:pt x="63380" y="30431"/>
                  <a:pt x="59530" y="31977"/>
                </a:cubicBezTo>
                <a:lnTo>
                  <a:pt x="59530" y="31977"/>
                </a:lnTo>
                <a:cubicBezTo>
                  <a:pt x="59577" y="31593"/>
                  <a:pt x="59631" y="31210"/>
                  <a:pt x="59691" y="30829"/>
                </a:cubicBezTo>
                <a:lnTo>
                  <a:pt x="59691" y="30829"/>
                </a:lnTo>
                <a:cubicBezTo>
                  <a:pt x="63590" y="29749"/>
                  <a:pt x="67568" y="28885"/>
                  <a:pt x="71580" y="28223"/>
                </a:cubicBezTo>
                <a:close/>
                <a:moveTo>
                  <a:pt x="89445" y="28174"/>
                </a:moveTo>
                <a:cubicBezTo>
                  <a:pt x="90538" y="28174"/>
                  <a:pt x="91628" y="28191"/>
                  <a:pt x="92713" y="28223"/>
                </a:cubicBezTo>
                <a:cubicBezTo>
                  <a:pt x="93363" y="28243"/>
                  <a:pt x="94016" y="28270"/>
                  <a:pt x="94672" y="28305"/>
                </a:cubicBezTo>
                <a:lnTo>
                  <a:pt x="94672" y="28305"/>
                </a:lnTo>
                <a:cubicBezTo>
                  <a:pt x="95033" y="28550"/>
                  <a:pt x="95389" y="28803"/>
                  <a:pt x="95741" y="29063"/>
                </a:cubicBezTo>
                <a:lnTo>
                  <a:pt x="95741" y="29063"/>
                </a:lnTo>
                <a:cubicBezTo>
                  <a:pt x="87577" y="30944"/>
                  <a:pt x="79621" y="34585"/>
                  <a:pt x="72607" y="39228"/>
                </a:cubicBezTo>
                <a:lnTo>
                  <a:pt x="72607" y="39228"/>
                </a:lnTo>
                <a:cubicBezTo>
                  <a:pt x="71784" y="36131"/>
                  <a:pt x="71891" y="32874"/>
                  <a:pt x="72618" y="29656"/>
                </a:cubicBezTo>
                <a:lnTo>
                  <a:pt x="72618" y="29656"/>
                </a:lnTo>
                <a:cubicBezTo>
                  <a:pt x="78163" y="28612"/>
                  <a:pt x="83846" y="28174"/>
                  <a:pt x="89445" y="28174"/>
                </a:cubicBezTo>
                <a:close/>
                <a:moveTo>
                  <a:pt x="90701" y="7629"/>
                </a:moveTo>
                <a:cubicBezTo>
                  <a:pt x="92543" y="7629"/>
                  <a:pt x="94360" y="7712"/>
                  <a:pt x="96117" y="7852"/>
                </a:cubicBezTo>
                <a:cubicBezTo>
                  <a:pt x="107688" y="8803"/>
                  <a:pt x="119182" y="12531"/>
                  <a:pt x="129402" y="17996"/>
                </a:cubicBezTo>
                <a:cubicBezTo>
                  <a:pt x="136472" y="21742"/>
                  <a:pt x="142608" y="26870"/>
                  <a:pt x="147572" y="32917"/>
                </a:cubicBezTo>
                <a:lnTo>
                  <a:pt x="147572" y="32917"/>
                </a:lnTo>
                <a:cubicBezTo>
                  <a:pt x="144969" y="38435"/>
                  <a:pt x="141197" y="43504"/>
                  <a:pt x="136702" y="47186"/>
                </a:cubicBezTo>
                <a:lnTo>
                  <a:pt x="136702" y="47186"/>
                </a:lnTo>
                <a:cubicBezTo>
                  <a:pt x="134784" y="37262"/>
                  <a:pt x="126251" y="31202"/>
                  <a:pt x="116834" y="28819"/>
                </a:cubicBezTo>
                <a:lnTo>
                  <a:pt x="116834" y="28819"/>
                </a:lnTo>
                <a:cubicBezTo>
                  <a:pt x="116382" y="28312"/>
                  <a:pt x="115922" y="27821"/>
                  <a:pt x="115454" y="27348"/>
                </a:cubicBezTo>
                <a:cubicBezTo>
                  <a:pt x="108956" y="20773"/>
                  <a:pt x="100080" y="16728"/>
                  <a:pt x="91362" y="13958"/>
                </a:cubicBezTo>
                <a:cubicBezTo>
                  <a:pt x="88526" y="13064"/>
                  <a:pt x="85613" y="12292"/>
                  <a:pt x="82648" y="11647"/>
                </a:cubicBezTo>
                <a:lnTo>
                  <a:pt x="82648" y="11647"/>
                </a:lnTo>
                <a:cubicBezTo>
                  <a:pt x="84038" y="10179"/>
                  <a:pt x="85548" y="8877"/>
                  <a:pt x="87153" y="7737"/>
                </a:cubicBezTo>
                <a:lnTo>
                  <a:pt x="87153" y="7737"/>
                </a:lnTo>
                <a:cubicBezTo>
                  <a:pt x="88339" y="7662"/>
                  <a:pt x="89525" y="7629"/>
                  <a:pt x="90701" y="7629"/>
                </a:cubicBezTo>
                <a:close/>
                <a:moveTo>
                  <a:pt x="71189" y="29939"/>
                </a:moveTo>
                <a:cubicBezTo>
                  <a:pt x="70535" y="33329"/>
                  <a:pt x="70581" y="36740"/>
                  <a:pt x="71507" y="39969"/>
                </a:cubicBezTo>
                <a:lnTo>
                  <a:pt x="71507" y="39969"/>
                </a:lnTo>
                <a:cubicBezTo>
                  <a:pt x="69095" y="41626"/>
                  <a:pt x="66801" y="43400"/>
                  <a:pt x="64658" y="45258"/>
                </a:cubicBezTo>
                <a:cubicBezTo>
                  <a:pt x="63418" y="46333"/>
                  <a:pt x="62211" y="47450"/>
                  <a:pt x="61043" y="48606"/>
                </a:cubicBezTo>
                <a:lnTo>
                  <a:pt x="61043" y="48606"/>
                </a:lnTo>
                <a:cubicBezTo>
                  <a:pt x="61033" y="48574"/>
                  <a:pt x="61023" y="48542"/>
                  <a:pt x="61013" y="48511"/>
                </a:cubicBezTo>
                <a:cubicBezTo>
                  <a:pt x="59574" y="43919"/>
                  <a:pt x="58949" y="38674"/>
                  <a:pt x="59369" y="33534"/>
                </a:cubicBezTo>
                <a:lnTo>
                  <a:pt x="59369" y="33534"/>
                </a:lnTo>
                <a:cubicBezTo>
                  <a:pt x="59842" y="33340"/>
                  <a:pt x="60310" y="33155"/>
                  <a:pt x="60772" y="32978"/>
                </a:cubicBezTo>
                <a:cubicBezTo>
                  <a:pt x="64141" y="31677"/>
                  <a:pt x="67633" y="30679"/>
                  <a:pt x="71189" y="29939"/>
                </a:cubicBezTo>
                <a:close/>
                <a:moveTo>
                  <a:pt x="97188" y="30195"/>
                </a:moveTo>
                <a:cubicBezTo>
                  <a:pt x="98493" y="31275"/>
                  <a:pt x="99725" y="32464"/>
                  <a:pt x="100872" y="33770"/>
                </a:cubicBezTo>
                <a:cubicBezTo>
                  <a:pt x="103853" y="37168"/>
                  <a:pt x="105794" y="41326"/>
                  <a:pt x="106827" y="45744"/>
                </a:cubicBezTo>
                <a:lnTo>
                  <a:pt x="106827" y="45744"/>
                </a:lnTo>
                <a:cubicBezTo>
                  <a:pt x="104661" y="45544"/>
                  <a:pt x="102505" y="45450"/>
                  <a:pt x="100397" y="45450"/>
                </a:cubicBezTo>
                <a:cubicBezTo>
                  <a:pt x="98973" y="45450"/>
                  <a:pt x="97570" y="45493"/>
                  <a:pt x="96200" y="45575"/>
                </a:cubicBezTo>
                <a:cubicBezTo>
                  <a:pt x="90466" y="45951"/>
                  <a:pt x="84620" y="46941"/>
                  <a:pt x="79060" y="48741"/>
                </a:cubicBezTo>
                <a:lnTo>
                  <a:pt x="79060" y="48741"/>
                </a:lnTo>
                <a:cubicBezTo>
                  <a:pt x="77440" y="47400"/>
                  <a:pt x="75999" y="45852"/>
                  <a:pt x="74802" y="44073"/>
                </a:cubicBezTo>
                <a:cubicBezTo>
                  <a:pt x="74069" y="42978"/>
                  <a:pt x="73497" y="41844"/>
                  <a:pt x="73067" y="40682"/>
                </a:cubicBezTo>
                <a:lnTo>
                  <a:pt x="73067" y="40682"/>
                </a:lnTo>
                <a:cubicBezTo>
                  <a:pt x="74344" y="39838"/>
                  <a:pt x="75637" y="39039"/>
                  <a:pt x="76939" y="38284"/>
                </a:cubicBezTo>
                <a:cubicBezTo>
                  <a:pt x="82893" y="34834"/>
                  <a:pt x="89930" y="31803"/>
                  <a:pt x="97188" y="30195"/>
                </a:cubicBezTo>
                <a:close/>
                <a:moveTo>
                  <a:pt x="60182" y="10859"/>
                </a:moveTo>
                <a:cubicBezTo>
                  <a:pt x="63555" y="10859"/>
                  <a:pt x="66842" y="11007"/>
                  <a:pt x="69965" y="11263"/>
                </a:cubicBezTo>
                <a:cubicBezTo>
                  <a:pt x="70012" y="11267"/>
                  <a:pt x="70060" y="11271"/>
                  <a:pt x="70108" y="11275"/>
                </a:cubicBezTo>
                <a:lnTo>
                  <a:pt x="70108" y="11275"/>
                </a:lnTo>
                <a:cubicBezTo>
                  <a:pt x="66883" y="13318"/>
                  <a:pt x="64101" y="16068"/>
                  <a:pt x="61978" y="19678"/>
                </a:cubicBezTo>
                <a:lnTo>
                  <a:pt x="61978" y="19678"/>
                </a:lnTo>
                <a:cubicBezTo>
                  <a:pt x="51823" y="20323"/>
                  <a:pt x="41696" y="22986"/>
                  <a:pt x="33034" y="26714"/>
                </a:cubicBezTo>
                <a:cubicBezTo>
                  <a:pt x="23765" y="30676"/>
                  <a:pt x="14965" y="36306"/>
                  <a:pt x="8625" y="44307"/>
                </a:cubicBezTo>
                <a:cubicBezTo>
                  <a:pt x="7405" y="45849"/>
                  <a:pt x="6320" y="47480"/>
                  <a:pt x="5370" y="49180"/>
                </a:cubicBezTo>
                <a:lnTo>
                  <a:pt x="5370" y="49180"/>
                </a:lnTo>
                <a:cubicBezTo>
                  <a:pt x="5127" y="41830"/>
                  <a:pt x="7374" y="34416"/>
                  <a:pt x="11954" y="28616"/>
                </a:cubicBezTo>
                <a:cubicBezTo>
                  <a:pt x="22852" y="14863"/>
                  <a:pt x="42666" y="10859"/>
                  <a:pt x="60182" y="10859"/>
                </a:cubicBezTo>
                <a:close/>
                <a:moveTo>
                  <a:pt x="118235" y="30479"/>
                </a:moveTo>
                <a:cubicBezTo>
                  <a:pt x="120763" y="31259"/>
                  <a:pt x="123206" y="32365"/>
                  <a:pt x="125522" y="33846"/>
                </a:cubicBezTo>
                <a:cubicBezTo>
                  <a:pt x="131554" y="37687"/>
                  <a:pt x="134485" y="42788"/>
                  <a:pt x="135256" y="48304"/>
                </a:cubicBezTo>
                <a:lnTo>
                  <a:pt x="135256" y="48304"/>
                </a:lnTo>
                <a:cubicBezTo>
                  <a:pt x="135050" y="48454"/>
                  <a:pt x="134842" y="48601"/>
                  <a:pt x="134633" y="48745"/>
                </a:cubicBezTo>
                <a:cubicBezTo>
                  <a:pt x="134366" y="48930"/>
                  <a:pt x="134097" y="49111"/>
                  <a:pt x="133825" y="49289"/>
                </a:cubicBezTo>
                <a:lnTo>
                  <a:pt x="133825" y="49289"/>
                </a:lnTo>
                <a:cubicBezTo>
                  <a:pt x="133609" y="48535"/>
                  <a:pt x="133351" y="47772"/>
                  <a:pt x="133048" y="47002"/>
                </a:cubicBezTo>
                <a:cubicBezTo>
                  <a:pt x="130483" y="40518"/>
                  <a:pt x="125784" y="35994"/>
                  <a:pt x="120019" y="32894"/>
                </a:cubicBezTo>
                <a:lnTo>
                  <a:pt x="120019" y="32894"/>
                </a:lnTo>
                <a:cubicBezTo>
                  <a:pt x="119452" y="32062"/>
                  <a:pt x="118855" y="31256"/>
                  <a:pt x="118235" y="30479"/>
                </a:cubicBezTo>
                <a:close/>
                <a:moveTo>
                  <a:pt x="103294" y="29203"/>
                </a:moveTo>
                <a:lnTo>
                  <a:pt x="103294" y="29203"/>
                </a:lnTo>
                <a:cubicBezTo>
                  <a:pt x="108794" y="30093"/>
                  <a:pt x="114207" y="31642"/>
                  <a:pt x="119074" y="34159"/>
                </a:cubicBezTo>
                <a:lnTo>
                  <a:pt x="119074" y="34159"/>
                </a:lnTo>
                <a:cubicBezTo>
                  <a:pt x="120158" y="35795"/>
                  <a:pt x="121123" y="37537"/>
                  <a:pt x="121953" y="39394"/>
                </a:cubicBezTo>
                <a:cubicBezTo>
                  <a:pt x="123655" y="43186"/>
                  <a:pt x="124306" y="46727"/>
                  <a:pt x="124125" y="50005"/>
                </a:cubicBezTo>
                <a:lnTo>
                  <a:pt x="124125" y="50005"/>
                </a:lnTo>
                <a:cubicBezTo>
                  <a:pt x="119229" y="47831"/>
                  <a:pt x="113759" y="46521"/>
                  <a:pt x="108303" y="45896"/>
                </a:cubicBezTo>
                <a:lnTo>
                  <a:pt x="108303" y="45896"/>
                </a:lnTo>
                <a:cubicBezTo>
                  <a:pt x="108211" y="45444"/>
                  <a:pt x="108112" y="44994"/>
                  <a:pt x="108005" y="44548"/>
                </a:cubicBezTo>
                <a:cubicBezTo>
                  <a:pt x="106540" y="38679"/>
                  <a:pt x="103248" y="33705"/>
                  <a:pt x="98844" y="29854"/>
                </a:cubicBezTo>
                <a:lnTo>
                  <a:pt x="98844" y="29854"/>
                </a:lnTo>
                <a:cubicBezTo>
                  <a:pt x="100323" y="29572"/>
                  <a:pt x="101809" y="29353"/>
                  <a:pt x="103294" y="29203"/>
                </a:cubicBezTo>
                <a:close/>
                <a:moveTo>
                  <a:pt x="121737" y="35671"/>
                </a:moveTo>
                <a:lnTo>
                  <a:pt x="121737" y="35671"/>
                </a:lnTo>
                <a:cubicBezTo>
                  <a:pt x="121862" y="35749"/>
                  <a:pt x="121987" y="35827"/>
                  <a:pt x="122111" y="35907"/>
                </a:cubicBezTo>
                <a:cubicBezTo>
                  <a:pt x="127243" y="39116"/>
                  <a:pt x="131054" y="44320"/>
                  <a:pt x="132550" y="50086"/>
                </a:cubicBezTo>
                <a:lnTo>
                  <a:pt x="132550" y="50086"/>
                </a:lnTo>
                <a:cubicBezTo>
                  <a:pt x="131217" y="50883"/>
                  <a:pt x="129835" y="51597"/>
                  <a:pt x="128417" y="52232"/>
                </a:cubicBezTo>
                <a:lnTo>
                  <a:pt x="128417" y="52232"/>
                </a:lnTo>
                <a:cubicBezTo>
                  <a:pt x="127454" y="51651"/>
                  <a:pt x="126458" y="51112"/>
                  <a:pt x="125433" y="50613"/>
                </a:cubicBezTo>
                <a:lnTo>
                  <a:pt x="125433" y="50613"/>
                </a:lnTo>
                <a:cubicBezTo>
                  <a:pt x="125861" y="45458"/>
                  <a:pt x="124312" y="40278"/>
                  <a:pt x="121737" y="35671"/>
                </a:cubicBezTo>
                <a:close/>
                <a:moveTo>
                  <a:pt x="125269" y="51997"/>
                </a:moveTo>
                <a:cubicBezTo>
                  <a:pt x="125816" y="52279"/>
                  <a:pt x="126355" y="52574"/>
                  <a:pt x="126885" y="52883"/>
                </a:cubicBezTo>
                <a:lnTo>
                  <a:pt x="126885" y="52883"/>
                </a:lnTo>
                <a:cubicBezTo>
                  <a:pt x="126254" y="53137"/>
                  <a:pt x="125616" y="53376"/>
                  <a:pt x="124973" y="53601"/>
                </a:cubicBezTo>
                <a:lnTo>
                  <a:pt x="124973" y="53601"/>
                </a:lnTo>
                <a:cubicBezTo>
                  <a:pt x="125089" y="53075"/>
                  <a:pt x="125188" y="52541"/>
                  <a:pt x="125269" y="51997"/>
                </a:cubicBezTo>
                <a:close/>
                <a:moveTo>
                  <a:pt x="132871" y="51517"/>
                </a:moveTo>
                <a:cubicBezTo>
                  <a:pt x="133138" y="52923"/>
                  <a:pt x="133266" y="54354"/>
                  <a:pt x="133242" y="55791"/>
                </a:cubicBezTo>
                <a:lnTo>
                  <a:pt x="133242" y="55791"/>
                </a:lnTo>
                <a:cubicBezTo>
                  <a:pt x="132160" y="54815"/>
                  <a:pt x="130999" y="53918"/>
                  <a:pt x="129774" y="53097"/>
                </a:cubicBezTo>
                <a:lnTo>
                  <a:pt x="129774" y="53097"/>
                </a:lnTo>
                <a:cubicBezTo>
                  <a:pt x="130826" y="52609"/>
                  <a:pt x="131860" y="52083"/>
                  <a:pt x="132871" y="51517"/>
                </a:cubicBezTo>
                <a:close/>
                <a:moveTo>
                  <a:pt x="71984" y="41410"/>
                </a:moveTo>
                <a:cubicBezTo>
                  <a:pt x="72835" y="43671"/>
                  <a:pt x="74148" y="45823"/>
                  <a:pt x="75988" y="47794"/>
                </a:cubicBezTo>
                <a:cubicBezTo>
                  <a:pt x="76465" y="48313"/>
                  <a:pt x="76965" y="48807"/>
                  <a:pt x="77484" y="49276"/>
                </a:cubicBezTo>
                <a:lnTo>
                  <a:pt x="77484" y="49276"/>
                </a:lnTo>
                <a:cubicBezTo>
                  <a:pt x="74231" y="50433"/>
                  <a:pt x="71091" y="51880"/>
                  <a:pt x="68145" y="53659"/>
                </a:cubicBezTo>
                <a:cubicBezTo>
                  <a:pt x="66914" y="54404"/>
                  <a:pt x="65709" y="55248"/>
                  <a:pt x="64579" y="56185"/>
                </a:cubicBezTo>
                <a:lnTo>
                  <a:pt x="64579" y="56185"/>
                </a:lnTo>
                <a:cubicBezTo>
                  <a:pt x="63367" y="54264"/>
                  <a:pt x="62342" y="52209"/>
                  <a:pt x="61535" y="50032"/>
                </a:cubicBezTo>
                <a:lnTo>
                  <a:pt x="61535" y="50032"/>
                </a:lnTo>
                <a:cubicBezTo>
                  <a:pt x="64758" y="46826"/>
                  <a:pt x="68295" y="43936"/>
                  <a:pt x="71984" y="41410"/>
                </a:cubicBezTo>
                <a:close/>
                <a:moveTo>
                  <a:pt x="108556" y="47262"/>
                </a:moveTo>
                <a:cubicBezTo>
                  <a:pt x="113848" y="47841"/>
                  <a:pt x="119182" y="49116"/>
                  <a:pt x="124000" y="51373"/>
                </a:cubicBezTo>
                <a:lnTo>
                  <a:pt x="124000" y="51373"/>
                </a:lnTo>
                <a:cubicBezTo>
                  <a:pt x="123880" y="52307"/>
                  <a:pt x="123692" y="53219"/>
                  <a:pt x="123441" y="54108"/>
                </a:cubicBezTo>
                <a:lnTo>
                  <a:pt x="123441" y="54108"/>
                </a:lnTo>
                <a:cubicBezTo>
                  <a:pt x="118791" y="55559"/>
                  <a:pt x="113886" y="56313"/>
                  <a:pt x="109030" y="56534"/>
                </a:cubicBezTo>
                <a:lnTo>
                  <a:pt x="109030" y="56534"/>
                </a:lnTo>
                <a:cubicBezTo>
                  <a:pt x="109239" y="53428"/>
                  <a:pt x="109065" y="50289"/>
                  <a:pt x="108556" y="47262"/>
                </a:cubicBezTo>
                <a:close/>
                <a:moveTo>
                  <a:pt x="100852" y="46866"/>
                </a:moveTo>
                <a:cubicBezTo>
                  <a:pt x="101895" y="46866"/>
                  <a:pt x="102934" y="46887"/>
                  <a:pt x="103966" y="46926"/>
                </a:cubicBezTo>
                <a:cubicBezTo>
                  <a:pt x="105010" y="46966"/>
                  <a:pt x="106062" y="47030"/>
                  <a:pt x="107118" y="47121"/>
                </a:cubicBezTo>
                <a:lnTo>
                  <a:pt x="107118" y="47121"/>
                </a:lnTo>
                <a:cubicBezTo>
                  <a:pt x="107707" y="50230"/>
                  <a:pt x="107863" y="53441"/>
                  <a:pt x="107628" y="56583"/>
                </a:cubicBezTo>
                <a:lnTo>
                  <a:pt x="107628" y="56583"/>
                </a:lnTo>
                <a:cubicBezTo>
                  <a:pt x="107056" y="56597"/>
                  <a:pt x="106485" y="56604"/>
                  <a:pt x="105916" y="56604"/>
                </a:cubicBezTo>
                <a:cubicBezTo>
                  <a:pt x="104702" y="56604"/>
                  <a:pt x="103494" y="56572"/>
                  <a:pt x="102299" y="56512"/>
                </a:cubicBezTo>
                <a:cubicBezTo>
                  <a:pt x="94950" y="56102"/>
                  <a:pt x="86597" y="54251"/>
                  <a:pt x="80380" y="49762"/>
                </a:cubicBezTo>
                <a:lnTo>
                  <a:pt x="80380" y="49762"/>
                </a:lnTo>
                <a:cubicBezTo>
                  <a:pt x="86982" y="47733"/>
                  <a:pt x="94002" y="46866"/>
                  <a:pt x="100852" y="46866"/>
                </a:cubicBezTo>
                <a:close/>
                <a:moveTo>
                  <a:pt x="135422" y="49935"/>
                </a:moveTo>
                <a:cubicBezTo>
                  <a:pt x="135576" y="52354"/>
                  <a:pt x="135344" y="54835"/>
                  <a:pt x="134801" y="57310"/>
                </a:cubicBezTo>
                <a:lnTo>
                  <a:pt x="134801" y="57310"/>
                </a:lnTo>
                <a:cubicBezTo>
                  <a:pt x="134737" y="57243"/>
                  <a:pt x="134673" y="57176"/>
                  <a:pt x="134609" y="57110"/>
                </a:cubicBezTo>
                <a:lnTo>
                  <a:pt x="134609" y="57110"/>
                </a:lnTo>
                <a:cubicBezTo>
                  <a:pt x="134792" y="55063"/>
                  <a:pt x="134671" y="52938"/>
                  <a:pt x="134192" y="50741"/>
                </a:cubicBezTo>
                <a:lnTo>
                  <a:pt x="134191" y="50741"/>
                </a:lnTo>
                <a:cubicBezTo>
                  <a:pt x="134608" y="50482"/>
                  <a:pt x="135018" y="50213"/>
                  <a:pt x="135422" y="49935"/>
                </a:cubicBezTo>
                <a:close/>
                <a:moveTo>
                  <a:pt x="64227" y="58386"/>
                </a:moveTo>
                <a:lnTo>
                  <a:pt x="64227" y="58386"/>
                </a:lnTo>
                <a:cubicBezTo>
                  <a:pt x="64326" y="58529"/>
                  <a:pt x="64427" y="58670"/>
                  <a:pt x="64529" y="58811"/>
                </a:cubicBezTo>
                <a:lnTo>
                  <a:pt x="64529" y="58811"/>
                </a:lnTo>
                <a:cubicBezTo>
                  <a:pt x="64102" y="58979"/>
                  <a:pt x="63679" y="59153"/>
                  <a:pt x="63260" y="59332"/>
                </a:cubicBezTo>
                <a:lnTo>
                  <a:pt x="63260" y="59332"/>
                </a:lnTo>
                <a:cubicBezTo>
                  <a:pt x="63572" y="59009"/>
                  <a:pt x="63895" y="58693"/>
                  <a:pt x="64227" y="58386"/>
                </a:cubicBezTo>
                <a:close/>
                <a:moveTo>
                  <a:pt x="134366" y="58908"/>
                </a:moveTo>
                <a:cubicBezTo>
                  <a:pt x="134377" y="58920"/>
                  <a:pt x="134387" y="58931"/>
                  <a:pt x="134398" y="58943"/>
                </a:cubicBezTo>
                <a:lnTo>
                  <a:pt x="134398" y="58943"/>
                </a:lnTo>
                <a:cubicBezTo>
                  <a:pt x="134358" y="59087"/>
                  <a:pt x="134318" y="59230"/>
                  <a:pt x="134277" y="59373"/>
                </a:cubicBezTo>
                <a:lnTo>
                  <a:pt x="134277" y="59373"/>
                </a:lnTo>
                <a:cubicBezTo>
                  <a:pt x="134308" y="59219"/>
                  <a:pt x="134338" y="59063"/>
                  <a:pt x="134366" y="58908"/>
                </a:cubicBezTo>
                <a:close/>
                <a:moveTo>
                  <a:pt x="147828" y="35212"/>
                </a:moveTo>
                <a:cubicBezTo>
                  <a:pt x="148105" y="41390"/>
                  <a:pt x="146621" y="47657"/>
                  <a:pt x="143509" y="53183"/>
                </a:cubicBezTo>
                <a:cubicBezTo>
                  <a:pt x="141888" y="56076"/>
                  <a:pt x="139920" y="58660"/>
                  <a:pt x="137680" y="60942"/>
                </a:cubicBezTo>
                <a:lnTo>
                  <a:pt x="137680" y="60942"/>
                </a:lnTo>
                <a:cubicBezTo>
                  <a:pt x="137215" y="60232"/>
                  <a:pt x="136716" y="59549"/>
                  <a:pt x="136188" y="58894"/>
                </a:cubicBezTo>
                <a:lnTo>
                  <a:pt x="136188" y="58894"/>
                </a:lnTo>
                <a:cubicBezTo>
                  <a:pt x="136966" y="55808"/>
                  <a:pt x="137284" y="52620"/>
                  <a:pt x="137010" y="49379"/>
                </a:cubicBezTo>
                <a:cubicBezTo>
                  <a:pt x="136993" y="49189"/>
                  <a:pt x="136974" y="49000"/>
                  <a:pt x="136952" y="48812"/>
                </a:cubicBezTo>
                <a:lnTo>
                  <a:pt x="136952" y="48812"/>
                </a:lnTo>
                <a:cubicBezTo>
                  <a:pt x="141533" y="45238"/>
                  <a:pt x="145154" y="40455"/>
                  <a:pt x="147828" y="35212"/>
                </a:cubicBezTo>
                <a:close/>
                <a:moveTo>
                  <a:pt x="135714" y="60582"/>
                </a:moveTo>
                <a:cubicBezTo>
                  <a:pt x="136042" y="61030"/>
                  <a:pt x="136353" y="61489"/>
                  <a:pt x="136646" y="61956"/>
                </a:cubicBezTo>
                <a:lnTo>
                  <a:pt x="136646" y="61956"/>
                </a:lnTo>
                <a:cubicBezTo>
                  <a:pt x="135967" y="62597"/>
                  <a:pt x="135266" y="63212"/>
                  <a:pt x="134544" y="63802"/>
                </a:cubicBezTo>
                <a:lnTo>
                  <a:pt x="134544" y="63802"/>
                </a:lnTo>
                <a:cubicBezTo>
                  <a:pt x="134986" y="62744"/>
                  <a:pt x="135378" y="61670"/>
                  <a:pt x="135714" y="60582"/>
                </a:cubicBezTo>
                <a:close/>
                <a:moveTo>
                  <a:pt x="57911" y="34158"/>
                </a:moveTo>
                <a:cubicBezTo>
                  <a:pt x="57617" y="39436"/>
                  <a:pt x="58363" y="44853"/>
                  <a:pt x="59958" y="49703"/>
                </a:cubicBezTo>
                <a:lnTo>
                  <a:pt x="59958" y="49703"/>
                </a:lnTo>
                <a:cubicBezTo>
                  <a:pt x="55225" y="54596"/>
                  <a:pt x="51203" y="60162"/>
                  <a:pt x="48349" y="66278"/>
                </a:cubicBezTo>
                <a:lnTo>
                  <a:pt x="48349" y="66278"/>
                </a:lnTo>
                <a:cubicBezTo>
                  <a:pt x="44357" y="61547"/>
                  <a:pt x="41751" y="55512"/>
                  <a:pt x="42703" y="49538"/>
                </a:cubicBezTo>
                <a:cubicBezTo>
                  <a:pt x="44023" y="41985"/>
                  <a:pt x="51158" y="37158"/>
                  <a:pt x="57911" y="34158"/>
                </a:cubicBezTo>
                <a:close/>
                <a:moveTo>
                  <a:pt x="60457" y="51128"/>
                </a:moveTo>
                <a:lnTo>
                  <a:pt x="60457" y="51128"/>
                </a:lnTo>
                <a:cubicBezTo>
                  <a:pt x="60729" y="51856"/>
                  <a:pt x="61020" y="52570"/>
                  <a:pt x="61330" y="53266"/>
                </a:cubicBezTo>
                <a:cubicBezTo>
                  <a:pt x="61939" y="54636"/>
                  <a:pt x="62644" y="55945"/>
                  <a:pt x="63432" y="57191"/>
                </a:cubicBezTo>
                <a:lnTo>
                  <a:pt x="63432" y="57191"/>
                </a:lnTo>
                <a:cubicBezTo>
                  <a:pt x="62275" y="58268"/>
                  <a:pt x="61222" y="59449"/>
                  <a:pt x="60333" y="60724"/>
                </a:cubicBezTo>
                <a:lnTo>
                  <a:pt x="60333" y="60724"/>
                </a:lnTo>
                <a:cubicBezTo>
                  <a:pt x="56612" y="62682"/>
                  <a:pt x="53137" y="65228"/>
                  <a:pt x="50105" y="68188"/>
                </a:cubicBezTo>
                <a:lnTo>
                  <a:pt x="50105" y="68188"/>
                </a:lnTo>
                <a:cubicBezTo>
                  <a:pt x="49824" y="67908"/>
                  <a:pt x="49548" y="67621"/>
                  <a:pt x="49278" y="67329"/>
                </a:cubicBezTo>
                <a:lnTo>
                  <a:pt x="49278" y="67329"/>
                </a:lnTo>
                <a:cubicBezTo>
                  <a:pt x="51963" y="61361"/>
                  <a:pt x="55857" y="55912"/>
                  <a:pt x="60457" y="51128"/>
                </a:cubicBezTo>
                <a:close/>
                <a:moveTo>
                  <a:pt x="48679" y="68717"/>
                </a:moveTo>
                <a:lnTo>
                  <a:pt x="48679" y="68717"/>
                </a:lnTo>
                <a:cubicBezTo>
                  <a:pt x="48826" y="68871"/>
                  <a:pt x="48975" y="69024"/>
                  <a:pt x="49125" y="69175"/>
                </a:cubicBezTo>
                <a:lnTo>
                  <a:pt x="49125" y="69175"/>
                </a:lnTo>
                <a:cubicBezTo>
                  <a:pt x="48757" y="69557"/>
                  <a:pt x="48397" y="69945"/>
                  <a:pt x="48044" y="70339"/>
                </a:cubicBezTo>
                <a:lnTo>
                  <a:pt x="48044" y="70339"/>
                </a:lnTo>
                <a:cubicBezTo>
                  <a:pt x="48245" y="69795"/>
                  <a:pt x="48457" y="69254"/>
                  <a:pt x="48679" y="68717"/>
                </a:cubicBezTo>
                <a:close/>
                <a:moveTo>
                  <a:pt x="78700" y="50306"/>
                </a:moveTo>
                <a:cubicBezTo>
                  <a:pt x="85192" y="55453"/>
                  <a:pt x="94228" y="57376"/>
                  <a:pt x="102299" y="57862"/>
                </a:cubicBezTo>
                <a:cubicBezTo>
                  <a:pt x="103670" y="57954"/>
                  <a:pt x="105052" y="58001"/>
                  <a:pt x="106438" y="58001"/>
                </a:cubicBezTo>
                <a:cubicBezTo>
                  <a:pt x="106791" y="58001"/>
                  <a:pt x="107144" y="57998"/>
                  <a:pt x="107497" y="57992"/>
                </a:cubicBezTo>
                <a:lnTo>
                  <a:pt x="107497" y="57992"/>
                </a:lnTo>
                <a:cubicBezTo>
                  <a:pt x="107317" y="59591"/>
                  <a:pt x="107036" y="61166"/>
                  <a:pt x="106661" y="62693"/>
                </a:cubicBezTo>
                <a:cubicBezTo>
                  <a:pt x="105716" y="66347"/>
                  <a:pt x="104034" y="69603"/>
                  <a:pt x="101832" y="72452"/>
                </a:cubicBezTo>
                <a:lnTo>
                  <a:pt x="101832" y="72452"/>
                </a:lnTo>
                <a:cubicBezTo>
                  <a:pt x="99614" y="66866"/>
                  <a:pt x="95453" y="61882"/>
                  <a:pt x="90652" y="59048"/>
                </a:cubicBezTo>
                <a:cubicBezTo>
                  <a:pt x="86886" y="56856"/>
                  <a:pt x="82705" y="55953"/>
                  <a:pt x="78468" y="55953"/>
                </a:cubicBezTo>
                <a:cubicBezTo>
                  <a:pt x="74249" y="55953"/>
                  <a:pt x="69976" y="56848"/>
                  <a:pt x="65999" y="58260"/>
                </a:cubicBezTo>
                <a:lnTo>
                  <a:pt x="65999" y="58260"/>
                </a:lnTo>
                <a:cubicBezTo>
                  <a:pt x="65786" y="57972"/>
                  <a:pt x="65577" y="57681"/>
                  <a:pt x="65373" y="57386"/>
                </a:cubicBezTo>
                <a:lnTo>
                  <a:pt x="65373" y="57386"/>
                </a:lnTo>
                <a:cubicBezTo>
                  <a:pt x="67648" y="55510"/>
                  <a:pt x="70234" y="53975"/>
                  <a:pt x="72659" y="52790"/>
                </a:cubicBezTo>
                <a:cubicBezTo>
                  <a:pt x="74614" y="51837"/>
                  <a:pt x="76633" y="51012"/>
                  <a:pt x="78700" y="50306"/>
                </a:cubicBezTo>
                <a:close/>
                <a:moveTo>
                  <a:pt x="122928" y="55672"/>
                </a:moveTo>
                <a:cubicBezTo>
                  <a:pt x="119921" y="63683"/>
                  <a:pt x="111775" y="69703"/>
                  <a:pt x="102868" y="73497"/>
                </a:cubicBezTo>
                <a:lnTo>
                  <a:pt x="102868" y="73497"/>
                </a:lnTo>
                <a:cubicBezTo>
                  <a:pt x="103330" y="72901"/>
                  <a:pt x="103775" y="72286"/>
                  <a:pt x="104201" y="71652"/>
                </a:cubicBezTo>
                <a:cubicBezTo>
                  <a:pt x="106887" y="67605"/>
                  <a:pt x="108388" y="62847"/>
                  <a:pt x="108907" y="57952"/>
                </a:cubicBezTo>
                <a:lnTo>
                  <a:pt x="108907" y="57952"/>
                </a:lnTo>
                <a:cubicBezTo>
                  <a:pt x="113633" y="57761"/>
                  <a:pt x="118379" y="57020"/>
                  <a:pt x="122928" y="55672"/>
                </a:cubicBezTo>
                <a:close/>
                <a:moveTo>
                  <a:pt x="58928" y="63113"/>
                </a:moveTo>
                <a:cubicBezTo>
                  <a:pt x="57794" y="65455"/>
                  <a:pt x="57231" y="68053"/>
                  <a:pt x="57526" y="70859"/>
                </a:cubicBezTo>
                <a:cubicBezTo>
                  <a:pt x="57627" y="71919"/>
                  <a:pt x="57829" y="72938"/>
                  <a:pt x="58121" y="73916"/>
                </a:cubicBezTo>
                <a:lnTo>
                  <a:pt x="58121" y="73916"/>
                </a:lnTo>
                <a:cubicBezTo>
                  <a:pt x="57492" y="73602"/>
                  <a:pt x="56870" y="73270"/>
                  <a:pt x="56258" y="72920"/>
                </a:cubicBezTo>
                <a:cubicBezTo>
                  <a:pt x="54442" y="71890"/>
                  <a:pt x="52644" y="70569"/>
                  <a:pt x="50977" y="69027"/>
                </a:cubicBezTo>
                <a:lnTo>
                  <a:pt x="50977" y="69027"/>
                </a:lnTo>
                <a:cubicBezTo>
                  <a:pt x="53397" y="66773"/>
                  <a:pt x="56089" y="64787"/>
                  <a:pt x="58928" y="63113"/>
                </a:cubicBezTo>
                <a:close/>
                <a:moveTo>
                  <a:pt x="128296" y="53752"/>
                </a:moveTo>
                <a:cubicBezTo>
                  <a:pt x="129961" y="54834"/>
                  <a:pt x="131529" y="56066"/>
                  <a:pt x="132972" y="57463"/>
                </a:cubicBezTo>
                <a:cubicBezTo>
                  <a:pt x="133024" y="57513"/>
                  <a:pt x="133077" y="57563"/>
                  <a:pt x="133129" y="57613"/>
                </a:cubicBezTo>
                <a:lnTo>
                  <a:pt x="133129" y="57613"/>
                </a:lnTo>
                <a:cubicBezTo>
                  <a:pt x="133011" y="58704"/>
                  <a:pt x="132802" y="59794"/>
                  <a:pt x="132496" y="60874"/>
                </a:cubicBezTo>
                <a:cubicBezTo>
                  <a:pt x="131825" y="63205"/>
                  <a:pt x="130780" y="65361"/>
                  <a:pt x="129459" y="67350"/>
                </a:cubicBezTo>
                <a:lnTo>
                  <a:pt x="129459" y="67350"/>
                </a:lnTo>
                <a:cubicBezTo>
                  <a:pt x="122402" y="71539"/>
                  <a:pt x="114065" y="73799"/>
                  <a:pt x="105666" y="74251"/>
                </a:cubicBezTo>
                <a:lnTo>
                  <a:pt x="105666" y="74251"/>
                </a:lnTo>
                <a:cubicBezTo>
                  <a:pt x="114488" y="70296"/>
                  <a:pt x="121980" y="64072"/>
                  <a:pt x="124577" y="55153"/>
                </a:cubicBezTo>
                <a:lnTo>
                  <a:pt x="124577" y="55153"/>
                </a:lnTo>
                <a:cubicBezTo>
                  <a:pt x="125836" y="54735"/>
                  <a:pt x="127077" y="54268"/>
                  <a:pt x="128296" y="53752"/>
                </a:cubicBezTo>
                <a:close/>
                <a:moveTo>
                  <a:pt x="77773" y="57435"/>
                </a:moveTo>
                <a:cubicBezTo>
                  <a:pt x="85225" y="57435"/>
                  <a:pt x="92346" y="60294"/>
                  <a:pt x="97068" y="66897"/>
                </a:cubicBezTo>
                <a:cubicBezTo>
                  <a:pt x="98624" y="69045"/>
                  <a:pt x="99863" y="71400"/>
                  <a:pt x="100698" y="73832"/>
                </a:cubicBezTo>
                <a:lnTo>
                  <a:pt x="100698" y="73832"/>
                </a:lnTo>
                <a:cubicBezTo>
                  <a:pt x="100562" y="73987"/>
                  <a:pt x="100425" y="74142"/>
                  <a:pt x="100286" y="74295"/>
                </a:cubicBezTo>
                <a:lnTo>
                  <a:pt x="100286" y="74295"/>
                </a:lnTo>
                <a:cubicBezTo>
                  <a:pt x="94464" y="74076"/>
                  <a:pt x="88739" y="72995"/>
                  <a:pt x="83520" y="71094"/>
                </a:cubicBezTo>
                <a:cubicBezTo>
                  <a:pt x="76977" y="68714"/>
                  <a:pt x="71146" y="64693"/>
                  <a:pt x="66862" y="59378"/>
                </a:cubicBezTo>
                <a:lnTo>
                  <a:pt x="66862" y="59378"/>
                </a:lnTo>
                <a:cubicBezTo>
                  <a:pt x="66946" y="59348"/>
                  <a:pt x="67029" y="59318"/>
                  <a:pt x="67112" y="59289"/>
                </a:cubicBezTo>
                <a:cubicBezTo>
                  <a:pt x="70592" y="58085"/>
                  <a:pt x="74220" y="57435"/>
                  <a:pt x="77773" y="57435"/>
                </a:cubicBezTo>
                <a:close/>
                <a:moveTo>
                  <a:pt x="65382" y="59940"/>
                </a:moveTo>
                <a:cubicBezTo>
                  <a:pt x="69924" y="65687"/>
                  <a:pt x="76327" y="69867"/>
                  <a:pt x="83120" y="72444"/>
                </a:cubicBezTo>
                <a:cubicBezTo>
                  <a:pt x="87536" y="74119"/>
                  <a:pt x="92260" y="75180"/>
                  <a:pt x="97080" y="75627"/>
                </a:cubicBezTo>
                <a:lnTo>
                  <a:pt x="97080" y="75627"/>
                </a:lnTo>
                <a:cubicBezTo>
                  <a:pt x="93699" y="76685"/>
                  <a:pt x="90343" y="77425"/>
                  <a:pt x="87241" y="77833"/>
                </a:cubicBezTo>
                <a:cubicBezTo>
                  <a:pt x="84499" y="78210"/>
                  <a:pt x="81690" y="78415"/>
                  <a:pt x="78870" y="78415"/>
                </a:cubicBezTo>
                <a:cubicBezTo>
                  <a:pt x="72376" y="78415"/>
                  <a:pt x="65823" y="77327"/>
                  <a:pt x="59893" y="74743"/>
                </a:cubicBezTo>
                <a:lnTo>
                  <a:pt x="59893" y="74743"/>
                </a:lnTo>
                <a:cubicBezTo>
                  <a:pt x="59407" y="73535"/>
                  <a:pt x="59058" y="72241"/>
                  <a:pt x="58870" y="70859"/>
                </a:cubicBezTo>
                <a:cubicBezTo>
                  <a:pt x="58434" y="67462"/>
                  <a:pt x="59418" y="64459"/>
                  <a:pt x="61187" y="61861"/>
                </a:cubicBezTo>
                <a:lnTo>
                  <a:pt x="61187" y="61861"/>
                </a:lnTo>
                <a:cubicBezTo>
                  <a:pt x="62564" y="61147"/>
                  <a:pt x="63967" y="60505"/>
                  <a:pt x="65382" y="59940"/>
                </a:cubicBezTo>
                <a:close/>
                <a:moveTo>
                  <a:pt x="61137" y="21222"/>
                </a:moveTo>
                <a:lnTo>
                  <a:pt x="61137" y="21222"/>
                </a:lnTo>
                <a:cubicBezTo>
                  <a:pt x="61067" y="21361"/>
                  <a:pt x="60998" y="21501"/>
                  <a:pt x="60930" y="21642"/>
                </a:cubicBezTo>
                <a:cubicBezTo>
                  <a:pt x="59737" y="24155"/>
                  <a:pt x="58909" y="26890"/>
                  <a:pt x="58414" y="29727"/>
                </a:cubicBezTo>
                <a:lnTo>
                  <a:pt x="58414" y="29727"/>
                </a:lnTo>
                <a:cubicBezTo>
                  <a:pt x="56084" y="30390"/>
                  <a:pt x="53778" y="31128"/>
                  <a:pt x="51503" y="31944"/>
                </a:cubicBezTo>
                <a:cubicBezTo>
                  <a:pt x="41676" y="35514"/>
                  <a:pt x="31373" y="41220"/>
                  <a:pt x="26301" y="50806"/>
                </a:cubicBezTo>
                <a:cubicBezTo>
                  <a:pt x="20907" y="60998"/>
                  <a:pt x="24742" y="72430"/>
                  <a:pt x="30292" y="81637"/>
                </a:cubicBezTo>
                <a:lnTo>
                  <a:pt x="30292" y="81637"/>
                </a:lnTo>
                <a:cubicBezTo>
                  <a:pt x="28622" y="80875"/>
                  <a:pt x="26997" y="80055"/>
                  <a:pt x="25426" y="79177"/>
                </a:cubicBezTo>
                <a:cubicBezTo>
                  <a:pt x="16791" y="74346"/>
                  <a:pt x="9418" y="66897"/>
                  <a:pt x="6647" y="57146"/>
                </a:cubicBezTo>
                <a:cubicBezTo>
                  <a:pt x="6171" y="55530"/>
                  <a:pt x="5827" y="53880"/>
                  <a:pt x="5614" y="52214"/>
                </a:cubicBezTo>
                <a:lnTo>
                  <a:pt x="5614" y="52214"/>
                </a:lnTo>
                <a:cubicBezTo>
                  <a:pt x="12528" y="38246"/>
                  <a:pt x="27450" y="29238"/>
                  <a:pt x="42861" y="24653"/>
                </a:cubicBezTo>
                <a:cubicBezTo>
                  <a:pt x="48420" y="22987"/>
                  <a:pt x="54701" y="21725"/>
                  <a:pt x="61137" y="21222"/>
                </a:cubicBezTo>
                <a:close/>
                <a:moveTo>
                  <a:pt x="127528" y="69923"/>
                </a:moveTo>
                <a:cubicBezTo>
                  <a:pt x="123196" y="75076"/>
                  <a:pt x="117053" y="78947"/>
                  <a:pt x="111257" y="81713"/>
                </a:cubicBezTo>
                <a:cubicBezTo>
                  <a:pt x="108646" y="82946"/>
                  <a:pt x="105913" y="84025"/>
                  <a:pt x="103107" y="84917"/>
                </a:cubicBezTo>
                <a:lnTo>
                  <a:pt x="103107" y="84917"/>
                </a:lnTo>
                <a:cubicBezTo>
                  <a:pt x="103193" y="84519"/>
                  <a:pt x="103269" y="84113"/>
                  <a:pt x="103332" y="83698"/>
                </a:cubicBezTo>
                <a:cubicBezTo>
                  <a:pt x="103722" y="81122"/>
                  <a:pt x="103544" y="78465"/>
                  <a:pt x="102919" y="75867"/>
                </a:cubicBezTo>
                <a:lnTo>
                  <a:pt x="102919" y="75867"/>
                </a:lnTo>
                <a:cubicBezTo>
                  <a:pt x="111466" y="75784"/>
                  <a:pt x="120050" y="73803"/>
                  <a:pt x="127528" y="69923"/>
                </a:cubicBezTo>
                <a:close/>
                <a:moveTo>
                  <a:pt x="58180" y="31259"/>
                </a:moveTo>
                <a:lnTo>
                  <a:pt x="58180" y="31259"/>
                </a:lnTo>
                <a:cubicBezTo>
                  <a:pt x="58122" y="31706"/>
                  <a:pt x="58071" y="32155"/>
                  <a:pt x="58028" y="32605"/>
                </a:cubicBezTo>
                <a:lnTo>
                  <a:pt x="58028" y="32605"/>
                </a:lnTo>
                <a:cubicBezTo>
                  <a:pt x="56862" y="33112"/>
                  <a:pt x="55715" y="33658"/>
                  <a:pt x="54590" y="34246"/>
                </a:cubicBezTo>
                <a:cubicBezTo>
                  <a:pt x="48016" y="37574"/>
                  <a:pt x="41993" y="43039"/>
                  <a:pt x="41200" y="50647"/>
                </a:cubicBezTo>
                <a:cubicBezTo>
                  <a:pt x="40507" y="56771"/>
                  <a:pt x="43560" y="62939"/>
                  <a:pt x="47722" y="67674"/>
                </a:cubicBezTo>
                <a:lnTo>
                  <a:pt x="47722" y="67674"/>
                </a:lnTo>
                <a:cubicBezTo>
                  <a:pt x="46951" y="69462"/>
                  <a:pt x="46279" y="71295"/>
                  <a:pt x="45719" y="73170"/>
                </a:cubicBezTo>
                <a:lnTo>
                  <a:pt x="45719" y="73170"/>
                </a:lnTo>
                <a:cubicBezTo>
                  <a:pt x="42954" y="76849"/>
                  <a:pt x="40847" y="80917"/>
                  <a:pt x="39658" y="85141"/>
                </a:cubicBezTo>
                <a:lnTo>
                  <a:pt x="39658" y="85141"/>
                </a:lnTo>
                <a:cubicBezTo>
                  <a:pt x="37087" y="84372"/>
                  <a:pt x="34577" y="83473"/>
                  <a:pt x="32153" y="82452"/>
                </a:cubicBezTo>
                <a:lnTo>
                  <a:pt x="32153" y="82452"/>
                </a:lnTo>
                <a:cubicBezTo>
                  <a:pt x="25975" y="73446"/>
                  <a:pt x="22635" y="61293"/>
                  <a:pt x="27487" y="51522"/>
                </a:cubicBezTo>
                <a:cubicBezTo>
                  <a:pt x="32800" y="40820"/>
                  <a:pt x="45480" y="35273"/>
                  <a:pt x="56175" y="31868"/>
                </a:cubicBezTo>
                <a:cubicBezTo>
                  <a:pt x="56841" y="31659"/>
                  <a:pt x="57509" y="31456"/>
                  <a:pt x="58180" y="31259"/>
                </a:cubicBezTo>
                <a:close/>
                <a:moveTo>
                  <a:pt x="44937" y="76123"/>
                </a:moveTo>
                <a:cubicBezTo>
                  <a:pt x="44551" y="77798"/>
                  <a:pt x="44254" y="79503"/>
                  <a:pt x="44053" y="81238"/>
                </a:cubicBezTo>
                <a:cubicBezTo>
                  <a:pt x="43876" y="82920"/>
                  <a:pt x="43809" y="84598"/>
                  <a:pt x="43845" y="86267"/>
                </a:cubicBezTo>
                <a:lnTo>
                  <a:pt x="43845" y="86267"/>
                </a:lnTo>
                <a:cubicBezTo>
                  <a:pt x="42806" y="86019"/>
                  <a:pt x="41774" y="85749"/>
                  <a:pt x="40751" y="85460"/>
                </a:cubicBezTo>
                <a:lnTo>
                  <a:pt x="40751" y="85460"/>
                </a:lnTo>
                <a:cubicBezTo>
                  <a:pt x="41018" y="84389"/>
                  <a:pt x="41351" y="83325"/>
                  <a:pt x="41752" y="82271"/>
                </a:cubicBezTo>
                <a:cubicBezTo>
                  <a:pt x="42586" y="80117"/>
                  <a:pt x="43663" y="78062"/>
                  <a:pt x="44937" y="76123"/>
                </a:cubicBezTo>
                <a:close/>
                <a:moveTo>
                  <a:pt x="60851" y="76720"/>
                </a:moveTo>
                <a:cubicBezTo>
                  <a:pt x="66641" y="78927"/>
                  <a:pt x="73029" y="79756"/>
                  <a:pt x="79151" y="79756"/>
                </a:cubicBezTo>
                <a:cubicBezTo>
                  <a:pt x="79712" y="79756"/>
                  <a:pt x="80270" y="79749"/>
                  <a:pt x="80825" y="79735"/>
                </a:cubicBezTo>
                <a:cubicBezTo>
                  <a:pt x="85829" y="79641"/>
                  <a:pt x="91542" y="78857"/>
                  <a:pt x="97174" y="77291"/>
                </a:cubicBezTo>
                <a:lnTo>
                  <a:pt x="97174" y="77291"/>
                </a:lnTo>
                <a:cubicBezTo>
                  <a:pt x="94459" y="79588"/>
                  <a:pt x="91372" y="81487"/>
                  <a:pt x="88116" y="82981"/>
                </a:cubicBezTo>
                <a:cubicBezTo>
                  <a:pt x="84389" y="84713"/>
                  <a:pt x="80421" y="86010"/>
                  <a:pt x="76313" y="86901"/>
                </a:cubicBezTo>
                <a:lnTo>
                  <a:pt x="76313" y="86901"/>
                </a:lnTo>
                <a:cubicBezTo>
                  <a:pt x="70080" y="85543"/>
                  <a:pt x="63972" y="82183"/>
                  <a:pt x="60851" y="76720"/>
                </a:cubicBezTo>
                <a:close/>
                <a:moveTo>
                  <a:pt x="101326" y="75984"/>
                </a:moveTo>
                <a:cubicBezTo>
                  <a:pt x="102091" y="79174"/>
                  <a:pt x="102140" y="82429"/>
                  <a:pt x="101285" y="85467"/>
                </a:cubicBezTo>
                <a:lnTo>
                  <a:pt x="101285" y="85467"/>
                </a:lnTo>
                <a:cubicBezTo>
                  <a:pt x="96105" y="86947"/>
                  <a:pt x="90711" y="87784"/>
                  <a:pt x="85382" y="87784"/>
                </a:cubicBezTo>
                <a:cubicBezTo>
                  <a:pt x="83574" y="87784"/>
                  <a:pt x="81773" y="87687"/>
                  <a:pt x="79991" y="87487"/>
                </a:cubicBezTo>
                <a:lnTo>
                  <a:pt x="79991" y="87487"/>
                </a:lnTo>
                <a:cubicBezTo>
                  <a:pt x="87767" y="85473"/>
                  <a:pt x="94987" y="81910"/>
                  <a:pt x="100442" y="76289"/>
                </a:cubicBezTo>
                <a:lnTo>
                  <a:pt x="100442" y="76289"/>
                </a:lnTo>
                <a:cubicBezTo>
                  <a:pt x="100737" y="76189"/>
                  <a:pt x="101032" y="76088"/>
                  <a:pt x="101326" y="75984"/>
                </a:cubicBezTo>
                <a:close/>
                <a:moveTo>
                  <a:pt x="49970" y="69997"/>
                </a:moveTo>
                <a:cubicBezTo>
                  <a:pt x="50857" y="70830"/>
                  <a:pt x="51770" y="71597"/>
                  <a:pt x="52688" y="72286"/>
                </a:cubicBezTo>
                <a:cubicBezTo>
                  <a:pt x="54607" y="73724"/>
                  <a:pt x="56680" y="74916"/>
                  <a:pt x="58856" y="75894"/>
                </a:cubicBezTo>
                <a:lnTo>
                  <a:pt x="58856" y="75894"/>
                </a:lnTo>
                <a:cubicBezTo>
                  <a:pt x="61385" y="81551"/>
                  <a:pt x="66995" y="85573"/>
                  <a:pt x="72900" y="87502"/>
                </a:cubicBezTo>
                <a:cubicBezTo>
                  <a:pt x="72930" y="87511"/>
                  <a:pt x="72959" y="87521"/>
                  <a:pt x="72988" y="87530"/>
                </a:cubicBezTo>
                <a:lnTo>
                  <a:pt x="72988" y="87530"/>
                </a:lnTo>
                <a:cubicBezTo>
                  <a:pt x="69335" y="88121"/>
                  <a:pt x="65595" y="88408"/>
                  <a:pt x="61836" y="88408"/>
                </a:cubicBezTo>
                <a:cubicBezTo>
                  <a:pt x="56315" y="88408"/>
                  <a:pt x="50753" y="87790"/>
                  <a:pt x="45366" y="86615"/>
                </a:cubicBezTo>
                <a:lnTo>
                  <a:pt x="45366" y="86615"/>
                </a:lnTo>
                <a:cubicBezTo>
                  <a:pt x="45226" y="82668"/>
                  <a:pt x="45659" y="78585"/>
                  <a:pt x="46748" y="74422"/>
                </a:cubicBezTo>
                <a:cubicBezTo>
                  <a:pt x="46859" y="74003"/>
                  <a:pt x="46976" y="73586"/>
                  <a:pt x="47100" y="73170"/>
                </a:cubicBezTo>
                <a:lnTo>
                  <a:pt x="47100" y="73170"/>
                </a:lnTo>
                <a:cubicBezTo>
                  <a:pt x="47995" y="72065"/>
                  <a:pt x="48955" y="71007"/>
                  <a:pt x="49970" y="69997"/>
                </a:cubicBezTo>
                <a:close/>
                <a:moveTo>
                  <a:pt x="33677" y="84537"/>
                </a:moveTo>
                <a:cubicBezTo>
                  <a:pt x="35544" y="85229"/>
                  <a:pt x="37437" y="85845"/>
                  <a:pt x="39335" y="86386"/>
                </a:cubicBezTo>
                <a:lnTo>
                  <a:pt x="39335" y="86386"/>
                </a:lnTo>
                <a:cubicBezTo>
                  <a:pt x="39060" y="87547"/>
                  <a:pt x="38855" y="88717"/>
                  <a:pt x="38726" y="89893"/>
                </a:cubicBezTo>
                <a:lnTo>
                  <a:pt x="38726" y="89893"/>
                </a:lnTo>
                <a:cubicBezTo>
                  <a:pt x="38019" y="89284"/>
                  <a:pt x="37336" y="88646"/>
                  <a:pt x="36680" y="87977"/>
                </a:cubicBezTo>
                <a:cubicBezTo>
                  <a:pt x="35639" y="86917"/>
                  <a:pt x="34633" y="85765"/>
                  <a:pt x="33677" y="84537"/>
                </a:cubicBezTo>
                <a:close/>
                <a:moveTo>
                  <a:pt x="130464" y="68265"/>
                </a:moveTo>
                <a:cubicBezTo>
                  <a:pt x="128771" y="71238"/>
                  <a:pt x="126752" y="74027"/>
                  <a:pt x="124571" y="76483"/>
                </a:cubicBezTo>
                <a:cubicBezTo>
                  <a:pt x="118231" y="83615"/>
                  <a:pt x="110148" y="88529"/>
                  <a:pt x="101430" y="92333"/>
                </a:cubicBezTo>
                <a:cubicBezTo>
                  <a:pt x="100432" y="92761"/>
                  <a:pt x="99424" y="93177"/>
                  <a:pt x="98409" y="93581"/>
                </a:cubicBezTo>
                <a:lnTo>
                  <a:pt x="98409" y="93581"/>
                </a:lnTo>
                <a:cubicBezTo>
                  <a:pt x="100352" y="91624"/>
                  <a:pt x="101843" y="89257"/>
                  <a:pt x="102714" y="86417"/>
                </a:cubicBezTo>
                <a:lnTo>
                  <a:pt x="102714" y="86417"/>
                </a:lnTo>
                <a:cubicBezTo>
                  <a:pt x="112433" y="83565"/>
                  <a:pt x="124048" y="77229"/>
                  <a:pt x="130257" y="68391"/>
                </a:cubicBezTo>
                <a:lnTo>
                  <a:pt x="130257" y="68391"/>
                </a:lnTo>
                <a:cubicBezTo>
                  <a:pt x="130326" y="68349"/>
                  <a:pt x="130395" y="68307"/>
                  <a:pt x="130464" y="68265"/>
                </a:cubicBezTo>
                <a:close/>
                <a:moveTo>
                  <a:pt x="40471" y="86702"/>
                </a:moveTo>
                <a:cubicBezTo>
                  <a:pt x="41613" y="87010"/>
                  <a:pt x="42755" y="87291"/>
                  <a:pt x="43893" y="87548"/>
                </a:cubicBezTo>
                <a:lnTo>
                  <a:pt x="43893" y="87548"/>
                </a:lnTo>
                <a:cubicBezTo>
                  <a:pt x="44011" y="89760"/>
                  <a:pt x="44310" y="91951"/>
                  <a:pt x="44776" y="94104"/>
                </a:cubicBezTo>
                <a:lnTo>
                  <a:pt x="44776" y="94104"/>
                </a:lnTo>
                <a:cubicBezTo>
                  <a:pt x="43090" y="93158"/>
                  <a:pt x="41477" y="92094"/>
                  <a:pt x="39960" y="90906"/>
                </a:cubicBezTo>
                <a:lnTo>
                  <a:pt x="39960" y="90906"/>
                </a:lnTo>
                <a:cubicBezTo>
                  <a:pt x="40021" y="89507"/>
                  <a:pt x="40190" y="88101"/>
                  <a:pt x="40471" y="86702"/>
                </a:cubicBezTo>
                <a:close/>
                <a:moveTo>
                  <a:pt x="100780" y="86969"/>
                </a:moveTo>
                <a:cubicBezTo>
                  <a:pt x="99820" y="89412"/>
                  <a:pt x="98223" y="91675"/>
                  <a:pt x="95883" y="93601"/>
                </a:cubicBezTo>
                <a:cubicBezTo>
                  <a:pt x="95009" y="94316"/>
                  <a:pt x="94085" y="94963"/>
                  <a:pt x="93120" y="95547"/>
                </a:cubicBezTo>
                <a:lnTo>
                  <a:pt x="93120" y="95547"/>
                </a:lnTo>
                <a:cubicBezTo>
                  <a:pt x="87260" y="97577"/>
                  <a:pt x="81180" y="99202"/>
                  <a:pt x="75002" y="100381"/>
                </a:cubicBezTo>
                <a:lnTo>
                  <a:pt x="75002" y="100381"/>
                </a:lnTo>
                <a:cubicBezTo>
                  <a:pt x="73924" y="100435"/>
                  <a:pt x="72851" y="100460"/>
                  <a:pt x="71789" y="100460"/>
                </a:cubicBezTo>
                <a:cubicBezTo>
                  <a:pt x="69949" y="100460"/>
                  <a:pt x="68141" y="100386"/>
                  <a:pt x="66402" y="100258"/>
                </a:cubicBezTo>
                <a:cubicBezTo>
                  <a:pt x="59729" y="99760"/>
                  <a:pt x="52744" y="98135"/>
                  <a:pt x="46566" y="95052"/>
                </a:cubicBezTo>
                <a:lnTo>
                  <a:pt x="46566" y="95052"/>
                </a:lnTo>
                <a:cubicBezTo>
                  <a:pt x="45980" y="92726"/>
                  <a:pt x="45595" y="90330"/>
                  <a:pt x="45431" y="87879"/>
                </a:cubicBezTo>
                <a:lnTo>
                  <a:pt x="45431" y="87879"/>
                </a:lnTo>
                <a:cubicBezTo>
                  <a:pt x="47538" y="88313"/>
                  <a:pt x="49624" y="88661"/>
                  <a:pt x="51661" y="88928"/>
                </a:cubicBezTo>
                <a:cubicBezTo>
                  <a:pt x="55052" y="89374"/>
                  <a:pt x="58632" y="89622"/>
                  <a:pt x="62284" y="89622"/>
                </a:cubicBezTo>
                <a:cubicBezTo>
                  <a:pt x="66848" y="89622"/>
                  <a:pt x="71524" y="89235"/>
                  <a:pt x="76082" y="88364"/>
                </a:cubicBezTo>
                <a:lnTo>
                  <a:pt x="76082" y="88364"/>
                </a:lnTo>
                <a:cubicBezTo>
                  <a:pt x="78945" y="88994"/>
                  <a:pt x="81890" y="89272"/>
                  <a:pt x="84852" y="89272"/>
                </a:cubicBezTo>
                <a:cubicBezTo>
                  <a:pt x="90247" y="89272"/>
                  <a:pt x="95693" y="88351"/>
                  <a:pt x="100780" y="86969"/>
                </a:cubicBezTo>
                <a:close/>
                <a:moveTo>
                  <a:pt x="4594" y="54450"/>
                </a:moveTo>
                <a:cubicBezTo>
                  <a:pt x="4853" y="55876"/>
                  <a:pt x="5194" y="57283"/>
                  <a:pt x="5614" y="58655"/>
                </a:cubicBezTo>
                <a:cubicBezTo>
                  <a:pt x="9381" y="70920"/>
                  <a:pt x="19817" y="78938"/>
                  <a:pt x="31611" y="83734"/>
                </a:cubicBezTo>
                <a:lnTo>
                  <a:pt x="31611" y="83734"/>
                </a:lnTo>
                <a:cubicBezTo>
                  <a:pt x="33610" y="86735"/>
                  <a:pt x="35965" y="89289"/>
                  <a:pt x="38599" y="91453"/>
                </a:cubicBezTo>
                <a:lnTo>
                  <a:pt x="38599" y="91453"/>
                </a:lnTo>
                <a:cubicBezTo>
                  <a:pt x="38414" y="95004"/>
                  <a:pt x="38934" y="98584"/>
                  <a:pt x="40303" y="102064"/>
                </a:cubicBezTo>
                <a:lnTo>
                  <a:pt x="40303" y="102064"/>
                </a:lnTo>
                <a:cubicBezTo>
                  <a:pt x="39437" y="101975"/>
                  <a:pt x="38574" y="101876"/>
                  <a:pt x="37713" y="101767"/>
                </a:cubicBezTo>
                <a:cubicBezTo>
                  <a:pt x="28362" y="100657"/>
                  <a:pt x="18693" y="97880"/>
                  <a:pt x="11402" y="91781"/>
                </a:cubicBezTo>
                <a:cubicBezTo>
                  <a:pt x="4187" y="85758"/>
                  <a:pt x="1258" y="76958"/>
                  <a:pt x="1651" y="67765"/>
                </a:cubicBezTo>
                <a:cubicBezTo>
                  <a:pt x="1868" y="62930"/>
                  <a:pt x="2904" y="58495"/>
                  <a:pt x="4594" y="54450"/>
                </a:cubicBezTo>
                <a:close/>
                <a:moveTo>
                  <a:pt x="39939" y="92502"/>
                </a:moveTo>
                <a:cubicBezTo>
                  <a:pt x="41592" y="93736"/>
                  <a:pt x="43344" y="94829"/>
                  <a:pt x="45177" y="95795"/>
                </a:cubicBezTo>
                <a:lnTo>
                  <a:pt x="45177" y="95795"/>
                </a:lnTo>
                <a:cubicBezTo>
                  <a:pt x="45776" y="98107"/>
                  <a:pt x="46566" y="100368"/>
                  <a:pt x="47529" y="102558"/>
                </a:cubicBezTo>
                <a:lnTo>
                  <a:pt x="47529" y="102558"/>
                </a:lnTo>
                <a:cubicBezTo>
                  <a:pt x="45661" y="102492"/>
                  <a:pt x="43802" y="102379"/>
                  <a:pt x="41953" y="102219"/>
                </a:cubicBezTo>
                <a:lnTo>
                  <a:pt x="41953" y="102219"/>
                </a:lnTo>
                <a:cubicBezTo>
                  <a:pt x="40677" y="99151"/>
                  <a:pt x="39994" y="95856"/>
                  <a:pt x="39939" y="92502"/>
                </a:cubicBezTo>
                <a:close/>
                <a:moveTo>
                  <a:pt x="47021" y="96711"/>
                </a:moveTo>
                <a:lnTo>
                  <a:pt x="47021" y="96711"/>
                </a:lnTo>
                <a:cubicBezTo>
                  <a:pt x="50008" y="98109"/>
                  <a:pt x="53187" y="99197"/>
                  <a:pt x="56492" y="100023"/>
                </a:cubicBezTo>
                <a:cubicBezTo>
                  <a:pt x="59488" y="100780"/>
                  <a:pt x="63131" y="101367"/>
                  <a:pt x="67049" y="101644"/>
                </a:cubicBezTo>
                <a:lnTo>
                  <a:pt x="67049" y="101644"/>
                </a:lnTo>
                <a:cubicBezTo>
                  <a:pt x="61918" y="102295"/>
                  <a:pt x="56757" y="102631"/>
                  <a:pt x="51635" y="102631"/>
                </a:cubicBezTo>
                <a:cubicBezTo>
                  <a:pt x="50846" y="102631"/>
                  <a:pt x="50059" y="102623"/>
                  <a:pt x="49272" y="102607"/>
                </a:cubicBezTo>
                <a:lnTo>
                  <a:pt x="49272" y="102607"/>
                </a:lnTo>
                <a:cubicBezTo>
                  <a:pt x="48378" y="100705"/>
                  <a:pt x="47623" y="98737"/>
                  <a:pt x="47021" y="96711"/>
                </a:cubicBezTo>
                <a:close/>
                <a:moveTo>
                  <a:pt x="42655" y="103761"/>
                </a:moveTo>
                <a:cubicBezTo>
                  <a:pt x="44506" y="103918"/>
                  <a:pt x="46365" y="104023"/>
                  <a:pt x="48230" y="104079"/>
                </a:cubicBezTo>
                <a:lnTo>
                  <a:pt x="48230" y="104079"/>
                </a:lnTo>
                <a:cubicBezTo>
                  <a:pt x="49999" y="107736"/>
                  <a:pt x="52254" y="111174"/>
                  <a:pt x="54907" y="114288"/>
                </a:cubicBezTo>
                <a:cubicBezTo>
                  <a:pt x="55855" y="115400"/>
                  <a:pt x="56842" y="116457"/>
                  <a:pt x="57863" y="117458"/>
                </a:cubicBezTo>
                <a:lnTo>
                  <a:pt x="57863" y="117458"/>
                </a:lnTo>
                <a:cubicBezTo>
                  <a:pt x="55327" y="116329"/>
                  <a:pt x="52903" y="114937"/>
                  <a:pt x="50628" y="113255"/>
                </a:cubicBezTo>
                <a:cubicBezTo>
                  <a:pt x="47136" y="110671"/>
                  <a:pt x="44457" y="107406"/>
                  <a:pt x="42655" y="103761"/>
                </a:cubicBezTo>
                <a:close/>
                <a:moveTo>
                  <a:pt x="137321" y="63100"/>
                </a:moveTo>
                <a:cubicBezTo>
                  <a:pt x="141253" y="70214"/>
                  <a:pt x="141444" y="79097"/>
                  <a:pt x="138678" y="86785"/>
                </a:cubicBezTo>
                <a:cubicBezTo>
                  <a:pt x="134874" y="97405"/>
                  <a:pt x="125598" y="105254"/>
                  <a:pt x="116171" y="110719"/>
                </a:cubicBezTo>
                <a:cubicBezTo>
                  <a:pt x="105431" y="116917"/>
                  <a:pt x="91367" y="121386"/>
                  <a:pt x="77829" y="121386"/>
                </a:cubicBezTo>
                <a:cubicBezTo>
                  <a:pt x="72573" y="121386"/>
                  <a:pt x="67395" y="120712"/>
                  <a:pt x="62523" y="119204"/>
                </a:cubicBezTo>
                <a:lnTo>
                  <a:pt x="62523" y="119204"/>
                </a:lnTo>
                <a:cubicBezTo>
                  <a:pt x="57328" y="115032"/>
                  <a:pt x="53021" y="109908"/>
                  <a:pt x="50019" y="104117"/>
                </a:cubicBezTo>
                <a:lnTo>
                  <a:pt x="50019" y="104117"/>
                </a:lnTo>
                <a:cubicBezTo>
                  <a:pt x="50507" y="104124"/>
                  <a:pt x="50996" y="104127"/>
                  <a:pt x="51485" y="104127"/>
                </a:cubicBezTo>
                <a:cubicBezTo>
                  <a:pt x="59390" y="104127"/>
                  <a:pt x="67355" y="103277"/>
                  <a:pt x="75150" y="101746"/>
                </a:cubicBezTo>
                <a:lnTo>
                  <a:pt x="75150" y="101746"/>
                </a:lnTo>
                <a:cubicBezTo>
                  <a:pt x="82379" y="101403"/>
                  <a:pt x="89694" y="99826"/>
                  <a:pt x="95094" y="96272"/>
                </a:cubicBezTo>
                <a:lnTo>
                  <a:pt x="95094" y="96272"/>
                </a:lnTo>
                <a:cubicBezTo>
                  <a:pt x="95730" y="96047"/>
                  <a:pt x="96362" y="95818"/>
                  <a:pt x="96992" y="95585"/>
                </a:cubicBezTo>
                <a:cubicBezTo>
                  <a:pt x="105152" y="92574"/>
                  <a:pt x="113235" y="88687"/>
                  <a:pt x="119892" y="82981"/>
                </a:cubicBezTo>
                <a:cubicBezTo>
                  <a:pt x="125168" y="78494"/>
                  <a:pt x="130154" y="72757"/>
                  <a:pt x="133389" y="66315"/>
                </a:cubicBezTo>
                <a:lnTo>
                  <a:pt x="133389" y="66315"/>
                </a:lnTo>
                <a:cubicBezTo>
                  <a:pt x="134761" y="65321"/>
                  <a:pt x="136075" y="64249"/>
                  <a:pt x="137321" y="63100"/>
                </a:cubicBezTo>
                <a:close/>
                <a:moveTo>
                  <a:pt x="149226" y="35024"/>
                </a:moveTo>
                <a:lnTo>
                  <a:pt x="149226" y="35024"/>
                </a:lnTo>
                <a:cubicBezTo>
                  <a:pt x="159885" y="49223"/>
                  <a:pt x="164356" y="67892"/>
                  <a:pt x="159834" y="85600"/>
                </a:cubicBezTo>
                <a:cubicBezTo>
                  <a:pt x="152632" y="113729"/>
                  <a:pt x="124552" y="130854"/>
                  <a:pt x="96567" y="130854"/>
                </a:cubicBezTo>
                <a:cubicBezTo>
                  <a:pt x="94989" y="130854"/>
                  <a:pt x="93411" y="130800"/>
                  <a:pt x="91838" y="130690"/>
                </a:cubicBezTo>
                <a:cubicBezTo>
                  <a:pt x="82312" y="130023"/>
                  <a:pt x="73226" y="126724"/>
                  <a:pt x="65654" y="121529"/>
                </a:cubicBezTo>
                <a:lnTo>
                  <a:pt x="65654" y="121529"/>
                </a:lnTo>
                <a:cubicBezTo>
                  <a:pt x="69346" y="122296"/>
                  <a:pt x="73188" y="122638"/>
                  <a:pt x="77063" y="122638"/>
                </a:cubicBezTo>
                <a:cubicBezTo>
                  <a:pt x="87154" y="122638"/>
                  <a:pt x="97467" y="120319"/>
                  <a:pt x="105944" y="117141"/>
                </a:cubicBezTo>
                <a:cubicBezTo>
                  <a:pt x="124413" y="110085"/>
                  <a:pt x="144460" y="94076"/>
                  <a:pt x="141689" y="72045"/>
                </a:cubicBezTo>
                <a:cubicBezTo>
                  <a:pt x="141202" y="68261"/>
                  <a:pt x="140051" y="64957"/>
                  <a:pt x="138384" y="62085"/>
                </a:cubicBezTo>
                <a:lnTo>
                  <a:pt x="138384" y="62085"/>
                </a:lnTo>
                <a:cubicBezTo>
                  <a:pt x="139405" y="61075"/>
                  <a:pt x="140375" y="60010"/>
                  <a:pt x="141290" y="58889"/>
                </a:cubicBezTo>
                <a:cubicBezTo>
                  <a:pt x="146779" y="52218"/>
                  <a:pt x="149617" y="43578"/>
                  <a:pt x="149226" y="35024"/>
                </a:cubicBezTo>
                <a:close/>
                <a:moveTo>
                  <a:pt x="107933" y="1"/>
                </a:moveTo>
                <a:cubicBezTo>
                  <a:pt x="104598" y="1"/>
                  <a:pt x="101265" y="390"/>
                  <a:pt x="98019" y="1195"/>
                </a:cubicBezTo>
                <a:cubicBezTo>
                  <a:pt x="93850" y="2210"/>
                  <a:pt x="90136" y="3985"/>
                  <a:pt x="86857" y="6333"/>
                </a:cubicBezTo>
                <a:lnTo>
                  <a:pt x="86857" y="6333"/>
                </a:lnTo>
                <a:cubicBezTo>
                  <a:pt x="81713" y="6676"/>
                  <a:pt x="76758" y="7781"/>
                  <a:pt x="72431" y="9960"/>
                </a:cubicBezTo>
                <a:lnTo>
                  <a:pt x="72431" y="9960"/>
                </a:lnTo>
                <a:cubicBezTo>
                  <a:pt x="68615" y="9526"/>
                  <a:pt x="64757" y="9302"/>
                  <a:pt x="60902" y="9302"/>
                </a:cubicBezTo>
                <a:cubicBezTo>
                  <a:pt x="49689" y="9302"/>
                  <a:pt x="38500" y="11195"/>
                  <a:pt x="28438" y="15302"/>
                </a:cubicBezTo>
                <a:cubicBezTo>
                  <a:pt x="20278" y="18630"/>
                  <a:pt x="12746" y="23943"/>
                  <a:pt x="8150" y="31710"/>
                </a:cubicBezTo>
                <a:cubicBezTo>
                  <a:pt x="4705" y="37553"/>
                  <a:pt x="3497" y="44644"/>
                  <a:pt x="4179" y="51493"/>
                </a:cubicBezTo>
                <a:lnTo>
                  <a:pt x="4179" y="51493"/>
                </a:lnTo>
                <a:cubicBezTo>
                  <a:pt x="1282" y="57624"/>
                  <a:pt x="1" y="64500"/>
                  <a:pt x="225" y="71335"/>
                </a:cubicBezTo>
                <a:cubicBezTo>
                  <a:pt x="859" y="90355"/>
                  <a:pt x="17584" y="99865"/>
                  <a:pt x="34461" y="102718"/>
                </a:cubicBezTo>
                <a:cubicBezTo>
                  <a:pt x="36614" y="103088"/>
                  <a:pt x="38785" y="103383"/>
                  <a:pt x="40969" y="103605"/>
                </a:cubicBezTo>
                <a:lnTo>
                  <a:pt x="40969" y="103605"/>
                </a:lnTo>
                <a:cubicBezTo>
                  <a:pt x="42136" y="106081"/>
                  <a:pt x="43753" y="108496"/>
                  <a:pt x="45873" y="110801"/>
                </a:cubicBezTo>
                <a:cubicBezTo>
                  <a:pt x="50084" y="115419"/>
                  <a:pt x="55313" y="118476"/>
                  <a:pt x="61064" y="120325"/>
                </a:cubicBezTo>
                <a:lnTo>
                  <a:pt x="61064" y="120325"/>
                </a:lnTo>
                <a:cubicBezTo>
                  <a:pt x="71082" y="128520"/>
                  <a:pt x="83805" y="132164"/>
                  <a:pt x="96732" y="132164"/>
                </a:cubicBezTo>
                <a:cubicBezTo>
                  <a:pt x="108721" y="132164"/>
                  <a:pt x="120885" y="129029"/>
                  <a:pt x="131228" y="123481"/>
                </a:cubicBezTo>
                <a:cubicBezTo>
                  <a:pt x="154445" y="111118"/>
                  <a:pt x="167049" y="84807"/>
                  <a:pt x="161736" y="58972"/>
                </a:cubicBezTo>
                <a:cubicBezTo>
                  <a:pt x="159828" y="49530"/>
                  <a:pt x="155336" y="40133"/>
                  <a:pt x="149160" y="32387"/>
                </a:cubicBezTo>
                <a:lnTo>
                  <a:pt x="149160" y="32387"/>
                </a:lnTo>
                <a:cubicBezTo>
                  <a:pt x="149946" y="30577"/>
                  <a:pt x="150626" y="28729"/>
                  <a:pt x="151199" y="26872"/>
                </a:cubicBezTo>
                <a:cubicBezTo>
                  <a:pt x="153101" y="21090"/>
                  <a:pt x="154287" y="13324"/>
                  <a:pt x="150324" y="8093"/>
                </a:cubicBezTo>
                <a:cubicBezTo>
                  <a:pt x="148133" y="5222"/>
                  <a:pt x="144897" y="4241"/>
                  <a:pt x="141467" y="4241"/>
                </a:cubicBezTo>
                <a:cubicBezTo>
                  <a:pt x="137831" y="4241"/>
                  <a:pt x="133975" y="5344"/>
                  <a:pt x="130915" y="6466"/>
                </a:cubicBezTo>
                <a:lnTo>
                  <a:pt x="130915" y="6466"/>
                </a:lnTo>
                <a:cubicBezTo>
                  <a:pt x="130158" y="6007"/>
                  <a:pt x="129388" y="5571"/>
                  <a:pt x="128610" y="5158"/>
                </a:cubicBezTo>
                <a:cubicBezTo>
                  <a:pt x="122283" y="1804"/>
                  <a:pt x="115105" y="1"/>
                  <a:pt x="1079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3" name="Google Shape;303;p27"/>
          <p:cNvCxnSpPr/>
          <p:nvPr/>
        </p:nvCxnSpPr>
        <p:spPr>
          <a:xfrm rot="10800000">
            <a:off x="754450" y="4895850"/>
            <a:ext cx="83910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04" name="Shape 304"/>
        <p:cNvGrpSpPr/>
        <p:nvPr/>
      </p:nvGrpSpPr>
      <p:grpSpPr>
        <a:xfrm>
          <a:off x="0" y="0"/>
          <a:ext cx="0" cy="0"/>
          <a:chOff x="0" y="0"/>
          <a:chExt cx="0" cy="0"/>
        </a:xfrm>
      </p:grpSpPr>
      <p:pic>
        <p:nvPicPr>
          <p:cNvPr id="305" name="Google Shape;305;p28"/>
          <p:cNvPicPr preferRelativeResize="0"/>
          <p:nvPr/>
        </p:nvPicPr>
        <p:blipFill rotWithShape="1">
          <a:blip r:embed="rId2">
            <a:alphaModFix amt="50000"/>
          </a:blip>
          <a:srcRect b="7806" l="0" r="0" t="7798"/>
          <a:stretch/>
        </p:blipFill>
        <p:spPr>
          <a:xfrm>
            <a:off x="0" y="0"/>
            <a:ext cx="9144003" cy="5143501"/>
          </a:xfrm>
          <a:prstGeom prst="rect">
            <a:avLst/>
          </a:prstGeom>
          <a:noFill/>
          <a:ln>
            <a:noFill/>
          </a:ln>
        </p:spPr>
      </p:pic>
      <p:sp>
        <p:nvSpPr>
          <p:cNvPr id="306" name="Google Shape;306;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7" name="Google Shape;307;p28"/>
          <p:cNvSpPr txBox="1"/>
          <p:nvPr>
            <p:ph idx="1" type="subTitle"/>
          </p:nvPr>
        </p:nvSpPr>
        <p:spPr>
          <a:xfrm>
            <a:off x="1896775" y="1890350"/>
            <a:ext cx="1978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8" name="Google Shape;308;p28"/>
          <p:cNvSpPr txBox="1"/>
          <p:nvPr>
            <p:ph idx="2" type="subTitle"/>
          </p:nvPr>
        </p:nvSpPr>
        <p:spPr>
          <a:xfrm>
            <a:off x="5414826" y="1890350"/>
            <a:ext cx="1978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9" name="Google Shape;309;p28"/>
          <p:cNvSpPr txBox="1"/>
          <p:nvPr>
            <p:ph idx="3" type="subTitle"/>
          </p:nvPr>
        </p:nvSpPr>
        <p:spPr>
          <a:xfrm>
            <a:off x="1896775" y="3628550"/>
            <a:ext cx="1978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0" name="Google Shape;310;p28"/>
          <p:cNvSpPr txBox="1"/>
          <p:nvPr>
            <p:ph idx="4" type="subTitle"/>
          </p:nvPr>
        </p:nvSpPr>
        <p:spPr>
          <a:xfrm>
            <a:off x="5414826" y="3628550"/>
            <a:ext cx="1978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1" name="Google Shape;311;p28"/>
          <p:cNvSpPr txBox="1"/>
          <p:nvPr>
            <p:ph idx="5" type="subTitle"/>
          </p:nvPr>
        </p:nvSpPr>
        <p:spPr>
          <a:xfrm>
            <a:off x="1896775" y="1606750"/>
            <a:ext cx="197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2pPr>
            <a:lvl3pPr lvl="2"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3pPr>
            <a:lvl4pPr lvl="3"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4pPr>
            <a:lvl5pPr lvl="4"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5pPr>
            <a:lvl6pPr lvl="5"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6pPr>
            <a:lvl7pPr lvl="6"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7pPr>
            <a:lvl8pPr lvl="7"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8pPr>
            <a:lvl9pPr lvl="8"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9pPr>
          </a:lstStyle>
          <a:p/>
        </p:txBody>
      </p:sp>
      <p:sp>
        <p:nvSpPr>
          <p:cNvPr id="312" name="Google Shape;312;p28"/>
          <p:cNvSpPr txBox="1"/>
          <p:nvPr>
            <p:ph idx="6" type="subTitle"/>
          </p:nvPr>
        </p:nvSpPr>
        <p:spPr>
          <a:xfrm>
            <a:off x="1896775" y="3345025"/>
            <a:ext cx="197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2pPr>
            <a:lvl3pPr lvl="2"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3pPr>
            <a:lvl4pPr lvl="3"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4pPr>
            <a:lvl5pPr lvl="4"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5pPr>
            <a:lvl6pPr lvl="5"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6pPr>
            <a:lvl7pPr lvl="6"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7pPr>
            <a:lvl8pPr lvl="7"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8pPr>
            <a:lvl9pPr lvl="8"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9pPr>
          </a:lstStyle>
          <a:p/>
        </p:txBody>
      </p:sp>
      <p:sp>
        <p:nvSpPr>
          <p:cNvPr id="313" name="Google Shape;313;p28"/>
          <p:cNvSpPr txBox="1"/>
          <p:nvPr>
            <p:ph idx="7" type="subTitle"/>
          </p:nvPr>
        </p:nvSpPr>
        <p:spPr>
          <a:xfrm>
            <a:off x="5414825" y="1606750"/>
            <a:ext cx="197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2pPr>
            <a:lvl3pPr lvl="2"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3pPr>
            <a:lvl4pPr lvl="3"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4pPr>
            <a:lvl5pPr lvl="4"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5pPr>
            <a:lvl6pPr lvl="5"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6pPr>
            <a:lvl7pPr lvl="6"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7pPr>
            <a:lvl8pPr lvl="7"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8pPr>
            <a:lvl9pPr lvl="8"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9pPr>
          </a:lstStyle>
          <a:p/>
        </p:txBody>
      </p:sp>
      <p:sp>
        <p:nvSpPr>
          <p:cNvPr id="314" name="Google Shape;314;p28"/>
          <p:cNvSpPr txBox="1"/>
          <p:nvPr>
            <p:ph idx="8" type="subTitle"/>
          </p:nvPr>
        </p:nvSpPr>
        <p:spPr>
          <a:xfrm>
            <a:off x="5414825" y="3345025"/>
            <a:ext cx="197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2pPr>
            <a:lvl3pPr lvl="2"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3pPr>
            <a:lvl4pPr lvl="3"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4pPr>
            <a:lvl5pPr lvl="4"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5pPr>
            <a:lvl6pPr lvl="5"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6pPr>
            <a:lvl7pPr lvl="6"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7pPr>
            <a:lvl8pPr lvl="7"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8pPr>
            <a:lvl9pPr lvl="8"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9pPr>
          </a:lstStyle>
          <a:p/>
        </p:txBody>
      </p:sp>
      <p:cxnSp>
        <p:nvCxnSpPr>
          <p:cNvPr id="315" name="Google Shape;315;p28"/>
          <p:cNvCxnSpPr/>
          <p:nvPr/>
        </p:nvCxnSpPr>
        <p:spPr>
          <a:xfrm rot="10800000">
            <a:off x="50" y="4895850"/>
            <a:ext cx="8532300" cy="0"/>
          </a:xfrm>
          <a:prstGeom prst="straightConnector1">
            <a:avLst/>
          </a:prstGeom>
          <a:noFill/>
          <a:ln cap="flat" cmpd="sng" w="9525">
            <a:solidFill>
              <a:schemeClr val="lt1"/>
            </a:solidFill>
            <a:prstDash val="solid"/>
            <a:round/>
            <a:headEnd len="med" w="med" type="none"/>
            <a:tailEnd len="med" w="med" type="none"/>
          </a:ln>
        </p:spPr>
      </p:cxnSp>
      <p:grpSp>
        <p:nvGrpSpPr>
          <p:cNvPr id="316" name="Google Shape;316;p28"/>
          <p:cNvGrpSpPr/>
          <p:nvPr/>
        </p:nvGrpSpPr>
        <p:grpSpPr>
          <a:xfrm>
            <a:off x="8521566" y="4430106"/>
            <a:ext cx="505413" cy="572704"/>
            <a:chOff x="2906763" y="742150"/>
            <a:chExt cx="483325" cy="547675"/>
          </a:xfrm>
        </p:grpSpPr>
        <p:sp>
          <p:nvSpPr>
            <p:cNvPr id="317" name="Google Shape;317;p28"/>
            <p:cNvSpPr/>
            <p:nvPr/>
          </p:nvSpPr>
          <p:spPr>
            <a:xfrm>
              <a:off x="2906763" y="902725"/>
              <a:ext cx="483325" cy="387100"/>
            </a:xfrm>
            <a:custGeom>
              <a:rect b="b" l="l" r="r" t="t"/>
              <a:pathLst>
                <a:path extrusionOk="0" h="15484" w="19333">
                  <a:moveTo>
                    <a:pt x="1285" y="0"/>
                  </a:moveTo>
                  <a:cubicBezTo>
                    <a:pt x="576" y="0"/>
                    <a:pt x="1" y="581"/>
                    <a:pt x="1" y="1285"/>
                  </a:cubicBezTo>
                  <a:lnTo>
                    <a:pt x="1" y="15483"/>
                  </a:lnTo>
                  <a:lnTo>
                    <a:pt x="19333" y="15483"/>
                  </a:lnTo>
                  <a:lnTo>
                    <a:pt x="19333" y="1285"/>
                  </a:lnTo>
                  <a:cubicBezTo>
                    <a:pt x="19333" y="581"/>
                    <a:pt x="18757" y="0"/>
                    <a:pt x="180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p:nvPr/>
          </p:nvSpPr>
          <p:spPr>
            <a:xfrm>
              <a:off x="2906763" y="774250"/>
              <a:ext cx="483325" cy="160625"/>
            </a:xfrm>
            <a:custGeom>
              <a:rect b="b" l="l" r="r" t="t"/>
              <a:pathLst>
                <a:path extrusionOk="0" h="6425" w="19333">
                  <a:moveTo>
                    <a:pt x="5782" y="1"/>
                  </a:moveTo>
                  <a:lnTo>
                    <a:pt x="5139" y="1285"/>
                  </a:lnTo>
                  <a:lnTo>
                    <a:pt x="1" y="1285"/>
                  </a:lnTo>
                  <a:lnTo>
                    <a:pt x="1" y="6424"/>
                  </a:lnTo>
                  <a:lnTo>
                    <a:pt x="19333" y="6424"/>
                  </a:lnTo>
                  <a:lnTo>
                    <a:pt x="19333" y="1285"/>
                  </a:lnTo>
                  <a:lnTo>
                    <a:pt x="16763" y="1285"/>
                  </a:lnTo>
                  <a:lnTo>
                    <a:pt x="16059" y="1"/>
                  </a:lnTo>
                  <a:lnTo>
                    <a:pt x="15479" y="1285"/>
                  </a:lnTo>
                  <a:lnTo>
                    <a:pt x="11563" y="1285"/>
                  </a:lnTo>
                  <a:lnTo>
                    <a:pt x="10982" y="1"/>
                  </a:lnTo>
                  <a:lnTo>
                    <a:pt x="10278" y="1285"/>
                  </a:lnTo>
                  <a:lnTo>
                    <a:pt x="6424" y="1285"/>
                  </a:lnTo>
                  <a:lnTo>
                    <a:pt x="57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8"/>
            <p:cNvSpPr/>
            <p:nvPr/>
          </p:nvSpPr>
          <p:spPr>
            <a:xfrm>
              <a:off x="3003113" y="1161325"/>
              <a:ext cx="32150" cy="32150"/>
            </a:xfrm>
            <a:custGeom>
              <a:rect b="b" l="l" r="r" t="t"/>
              <a:pathLst>
                <a:path extrusionOk="0" h="1286" w="1286">
                  <a:moveTo>
                    <a:pt x="1" y="1"/>
                  </a:moveTo>
                  <a:lnTo>
                    <a:pt x="1" y="1285"/>
                  </a:lnTo>
                  <a:lnTo>
                    <a:pt x="1285" y="1285"/>
                  </a:lnTo>
                  <a:lnTo>
                    <a:pt x="12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8"/>
            <p:cNvSpPr/>
            <p:nvPr/>
          </p:nvSpPr>
          <p:spPr>
            <a:xfrm>
              <a:off x="3003113" y="1000750"/>
              <a:ext cx="32150" cy="128475"/>
            </a:xfrm>
            <a:custGeom>
              <a:rect b="b" l="l" r="r" t="t"/>
              <a:pathLst>
                <a:path extrusionOk="0" h="5139" w="1286">
                  <a:moveTo>
                    <a:pt x="1" y="0"/>
                  </a:moveTo>
                  <a:lnTo>
                    <a:pt x="1" y="5139"/>
                  </a:lnTo>
                  <a:lnTo>
                    <a:pt x="1285" y="5139"/>
                  </a:lnTo>
                  <a:lnTo>
                    <a:pt x="128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8"/>
            <p:cNvSpPr/>
            <p:nvPr/>
          </p:nvSpPr>
          <p:spPr>
            <a:xfrm>
              <a:off x="3260063" y="1161325"/>
              <a:ext cx="33675" cy="32150"/>
            </a:xfrm>
            <a:custGeom>
              <a:rect b="b" l="l" r="r" t="t"/>
              <a:pathLst>
                <a:path extrusionOk="0" h="1286" w="1347">
                  <a:moveTo>
                    <a:pt x="0" y="1"/>
                  </a:moveTo>
                  <a:lnTo>
                    <a:pt x="0" y="1285"/>
                  </a:lnTo>
                  <a:lnTo>
                    <a:pt x="1347" y="1285"/>
                  </a:lnTo>
                  <a:lnTo>
                    <a:pt x="1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8"/>
            <p:cNvSpPr/>
            <p:nvPr/>
          </p:nvSpPr>
          <p:spPr>
            <a:xfrm>
              <a:off x="3260063" y="1000750"/>
              <a:ext cx="33675" cy="128475"/>
            </a:xfrm>
            <a:custGeom>
              <a:rect b="b" l="l" r="r" t="t"/>
              <a:pathLst>
                <a:path extrusionOk="0" h="5139" w="1347">
                  <a:moveTo>
                    <a:pt x="0" y="0"/>
                  </a:moveTo>
                  <a:lnTo>
                    <a:pt x="0" y="5139"/>
                  </a:lnTo>
                  <a:lnTo>
                    <a:pt x="1347" y="5139"/>
                  </a:lnTo>
                  <a:lnTo>
                    <a:pt x="13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8"/>
            <p:cNvSpPr/>
            <p:nvPr/>
          </p:nvSpPr>
          <p:spPr>
            <a:xfrm>
              <a:off x="3099463" y="742150"/>
              <a:ext cx="96375" cy="160600"/>
            </a:xfrm>
            <a:custGeom>
              <a:rect b="b" l="l" r="r" t="t"/>
              <a:pathLst>
                <a:path extrusionOk="0" h="6424" w="3855">
                  <a:moveTo>
                    <a:pt x="1928" y="0"/>
                  </a:moveTo>
                  <a:cubicBezTo>
                    <a:pt x="900" y="0"/>
                    <a:pt x="1" y="838"/>
                    <a:pt x="1" y="1927"/>
                  </a:cubicBezTo>
                  <a:lnTo>
                    <a:pt x="1" y="4496"/>
                  </a:lnTo>
                  <a:cubicBezTo>
                    <a:pt x="1" y="5524"/>
                    <a:pt x="900" y="6423"/>
                    <a:pt x="1928" y="6423"/>
                  </a:cubicBezTo>
                  <a:lnTo>
                    <a:pt x="1928" y="5139"/>
                  </a:lnTo>
                  <a:cubicBezTo>
                    <a:pt x="1604" y="5139"/>
                    <a:pt x="1285" y="4820"/>
                    <a:pt x="1285" y="4496"/>
                  </a:cubicBezTo>
                  <a:lnTo>
                    <a:pt x="1285" y="1927"/>
                  </a:lnTo>
                  <a:cubicBezTo>
                    <a:pt x="1285" y="1542"/>
                    <a:pt x="1604" y="1285"/>
                    <a:pt x="1928" y="1285"/>
                  </a:cubicBezTo>
                  <a:cubicBezTo>
                    <a:pt x="2313" y="1285"/>
                    <a:pt x="2570" y="1542"/>
                    <a:pt x="2570" y="1927"/>
                  </a:cubicBezTo>
                  <a:lnTo>
                    <a:pt x="2570" y="2569"/>
                  </a:lnTo>
                  <a:lnTo>
                    <a:pt x="3855" y="2569"/>
                  </a:lnTo>
                  <a:lnTo>
                    <a:pt x="3855" y="1927"/>
                  </a:lnTo>
                  <a:cubicBezTo>
                    <a:pt x="3855" y="838"/>
                    <a:pt x="3017" y="0"/>
                    <a:pt x="1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8"/>
            <p:cNvSpPr/>
            <p:nvPr/>
          </p:nvSpPr>
          <p:spPr>
            <a:xfrm>
              <a:off x="2971013" y="742150"/>
              <a:ext cx="96375" cy="160600"/>
            </a:xfrm>
            <a:custGeom>
              <a:rect b="b" l="l" r="r" t="t"/>
              <a:pathLst>
                <a:path extrusionOk="0" h="6424" w="3855">
                  <a:moveTo>
                    <a:pt x="1927" y="0"/>
                  </a:moveTo>
                  <a:cubicBezTo>
                    <a:pt x="899" y="0"/>
                    <a:pt x="0" y="838"/>
                    <a:pt x="0" y="1927"/>
                  </a:cubicBezTo>
                  <a:lnTo>
                    <a:pt x="0" y="4496"/>
                  </a:lnTo>
                  <a:cubicBezTo>
                    <a:pt x="0" y="5524"/>
                    <a:pt x="899" y="6423"/>
                    <a:pt x="1927" y="6423"/>
                  </a:cubicBezTo>
                  <a:lnTo>
                    <a:pt x="1927" y="5139"/>
                  </a:lnTo>
                  <a:cubicBezTo>
                    <a:pt x="1603" y="5139"/>
                    <a:pt x="1285" y="4820"/>
                    <a:pt x="1285" y="4496"/>
                  </a:cubicBezTo>
                  <a:lnTo>
                    <a:pt x="1285" y="1927"/>
                  </a:lnTo>
                  <a:cubicBezTo>
                    <a:pt x="1285" y="1542"/>
                    <a:pt x="1603" y="1285"/>
                    <a:pt x="1927" y="1285"/>
                  </a:cubicBezTo>
                  <a:cubicBezTo>
                    <a:pt x="2312" y="1285"/>
                    <a:pt x="2569" y="1542"/>
                    <a:pt x="2569" y="1927"/>
                  </a:cubicBezTo>
                  <a:lnTo>
                    <a:pt x="2569" y="2569"/>
                  </a:lnTo>
                  <a:lnTo>
                    <a:pt x="3854" y="2569"/>
                  </a:lnTo>
                  <a:lnTo>
                    <a:pt x="3854" y="1927"/>
                  </a:lnTo>
                  <a:cubicBezTo>
                    <a:pt x="3854" y="838"/>
                    <a:pt x="3016" y="0"/>
                    <a:pt x="19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8"/>
            <p:cNvSpPr/>
            <p:nvPr/>
          </p:nvSpPr>
          <p:spPr>
            <a:xfrm>
              <a:off x="3227938" y="742150"/>
              <a:ext cx="97925" cy="160600"/>
            </a:xfrm>
            <a:custGeom>
              <a:rect b="b" l="l" r="r" t="t"/>
              <a:pathLst>
                <a:path extrusionOk="0" h="6424" w="3917">
                  <a:moveTo>
                    <a:pt x="1928" y="0"/>
                  </a:moveTo>
                  <a:cubicBezTo>
                    <a:pt x="900" y="0"/>
                    <a:pt x="1" y="838"/>
                    <a:pt x="1" y="1927"/>
                  </a:cubicBezTo>
                  <a:lnTo>
                    <a:pt x="1" y="4496"/>
                  </a:lnTo>
                  <a:cubicBezTo>
                    <a:pt x="1" y="5524"/>
                    <a:pt x="900" y="6423"/>
                    <a:pt x="1928" y="6423"/>
                  </a:cubicBezTo>
                  <a:lnTo>
                    <a:pt x="1928" y="5139"/>
                  </a:lnTo>
                  <a:cubicBezTo>
                    <a:pt x="1604" y="5139"/>
                    <a:pt x="1285" y="4820"/>
                    <a:pt x="1285" y="4496"/>
                  </a:cubicBezTo>
                  <a:lnTo>
                    <a:pt x="1285" y="1927"/>
                  </a:lnTo>
                  <a:cubicBezTo>
                    <a:pt x="1285" y="1542"/>
                    <a:pt x="1604" y="1285"/>
                    <a:pt x="1928" y="1285"/>
                  </a:cubicBezTo>
                  <a:cubicBezTo>
                    <a:pt x="2313" y="1285"/>
                    <a:pt x="2632" y="1542"/>
                    <a:pt x="2632" y="1927"/>
                  </a:cubicBezTo>
                  <a:lnTo>
                    <a:pt x="2632" y="2569"/>
                  </a:lnTo>
                  <a:lnTo>
                    <a:pt x="3916" y="2569"/>
                  </a:lnTo>
                  <a:lnTo>
                    <a:pt x="3916" y="1927"/>
                  </a:lnTo>
                  <a:cubicBezTo>
                    <a:pt x="3916" y="838"/>
                    <a:pt x="3017" y="0"/>
                    <a:pt x="1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8"/>
            <p:cNvSpPr/>
            <p:nvPr/>
          </p:nvSpPr>
          <p:spPr>
            <a:xfrm>
              <a:off x="3099463" y="1000750"/>
              <a:ext cx="96375" cy="128475"/>
            </a:xfrm>
            <a:custGeom>
              <a:rect b="b" l="l" r="r" t="t"/>
              <a:pathLst>
                <a:path extrusionOk="0" h="5139" w="3855">
                  <a:moveTo>
                    <a:pt x="1928" y="0"/>
                  </a:moveTo>
                  <a:cubicBezTo>
                    <a:pt x="900" y="0"/>
                    <a:pt x="1" y="900"/>
                    <a:pt x="1" y="1927"/>
                  </a:cubicBezTo>
                  <a:lnTo>
                    <a:pt x="1285" y="1927"/>
                  </a:lnTo>
                  <a:cubicBezTo>
                    <a:pt x="1285" y="1604"/>
                    <a:pt x="1604" y="1285"/>
                    <a:pt x="1928" y="1285"/>
                  </a:cubicBezTo>
                  <a:cubicBezTo>
                    <a:pt x="2313" y="1285"/>
                    <a:pt x="2570" y="1604"/>
                    <a:pt x="2570" y="1927"/>
                  </a:cubicBezTo>
                  <a:cubicBezTo>
                    <a:pt x="2570" y="2117"/>
                    <a:pt x="2503" y="2313"/>
                    <a:pt x="2313" y="2441"/>
                  </a:cubicBezTo>
                  <a:cubicBezTo>
                    <a:pt x="2313" y="2503"/>
                    <a:pt x="2185" y="2570"/>
                    <a:pt x="1928" y="2827"/>
                  </a:cubicBezTo>
                  <a:cubicBezTo>
                    <a:pt x="1542" y="3274"/>
                    <a:pt x="1285" y="3854"/>
                    <a:pt x="1285" y="4497"/>
                  </a:cubicBezTo>
                  <a:lnTo>
                    <a:pt x="1285" y="5139"/>
                  </a:lnTo>
                  <a:lnTo>
                    <a:pt x="2570" y="5139"/>
                  </a:lnTo>
                  <a:lnTo>
                    <a:pt x="2570" y="4497"/>
                  </a:lnTo>
                  <a:cubicBezTo>
                    <a:pt x="2570" y="4111"/>
                    <a:pt x="2760" y="3726"/>
                    <a:pt x="3084" y="3469"/>
                  </a:cubicBezTo>
                  <a:cubicBezTo>
                    <a:pt x="3598" y="3145"/>
                    <a:pt x="3855" y="2570"/>
                    <a:pt x="3855" y="1927"/>
                  </a:cubicBezTo>
                  <a:cubicBezTo>
                    <a:pt x="3855" y="900"/>
                    <a:pt x="3017" y="0"/>
                    <a:pt x="19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8"/>
            <p:cNvSpPr/>
            <p:nvPr/>
          </p:nvSpPr>
          <p:spPr>
            <a:xfrm>
              <a:off x="3131588" y="1161325"/>
              <a:ext cx="32150" cy="32150"/>
            </a:xfrm>
            <a:custGeom>
              <a:rect b="b" l="l" r="r" t="t"/>
              <a:pathLst>
                <a:path extrusionOk="0" h="1286" w="1286">
                  <a:moveTo>
                    <a:pt x="0" y="1"/>
                  </a:moveTo>
                  <a:lnTo>
                    <a:pt x="0" y="1285"/>
                  </a:lnTo>
                  <a:lnTo>
                    <a:pt x="1285" y="1285"/>
                  </a:lnTo>
                  <a:lnTo>
                    <a:pt x="12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28" name="Shape 328"/>
        <p:cNvGrpSpPr/>
        <p:nvPr/>
      </p:nvGrpSpPr>
      <p:grpSpPr>
        <a:xfrm>
          <a:off x="0" y="0"/>
          <a:ext cx="0" cy="0"/>
          <a:chOff x="0" y="0"/>
          <a:chExt cx="0" cy="0"/>
        </a:xfrm>
      </p:grpSpPr>
      <p:pic>
        <p:nvPicPr>
          <p:cNvPr id="329" name="Google Shape;329;p29"/>
          <p:cNvPicPr preferRelativeResize="0"/>
          <p:nvPr/>
        </p:nvPicPr>
        <p:blipFill rotWithShape="1">
          <a:blip r:embed="rId2">
            <a:alphaModFix amt="50000"/>
          </a:blip>
          <a:srcRect b="7806" l="0" r="0" t="7798"/>
          <a:stretch/>
        </p:blipFill>
        <p:spPr>
          <a:xfrm>
            <a:off x="0" y="0"/>
            <a:ext cx="9144003" cy="5143501"/>
          </a:xfrm>
          <a:prstGeom prst="rect">
            <a:avLst/>
          </a:prstGeom>
          <a:noFill/>
          <a:ln>
            <a:noFill/>
          </a:ln>
        </p:spPr>
      </p:pic>
      <p:sp>
        <p:nvSpPr>
          <p:cNvPr id="330" name="Google Shape;330;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1" name="Google Shape;331;p29"/>
          <p:cNvSpPr txBox="1"/>
          <p:nvPr>
            <p:ph idx="1" type="subTitle"/>
          </p:nvPr>
        </p:nvSpPr>
        <p:spPr>
          <a:xfrm>
            <a:off x="1112605" y="227813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2" name="Google Shape;332;p29"/>
          <p:cNvSpPr txBox="1"/>
          <p:nvPr>
            <p:ph idx="2" type="subTitle"/>
          </p:nvPr>
        </p:nvSpPr>
        <p:spPr>
          <a:xfrm>
            <a:off x="3582450" y="227813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3" name="Google Shape;333;p29"/>
          <p:cNvSpPr txBox="1"/>
          <p:nvPr>
            <p:ph idx="3" type="subTitle"/>
          </p:nvPr>
        </p:nvSpPr>
        <p:spPr>
          <a:xfrm>
            <a:off x="1112605" y="4057507"/>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4" name="Google Shape;334;p29"/>
          <p:cNvSpPr txBox="1"/>
          <p:nvPr>
            <p:ph idx="4" type="subTitle"/>
          </p:nvPr>
        </p:nvSpPr>
        <p:spPr>
          <a:xfrm>
            <a:off x="3582450" y="4057507"/>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5" name="Google Shape;335;p29"/>
          <p:cNvSpPr txBox="1"/>
          <p:nvPr>
            <p:ph idx="5" type="subTitle"/>
          </p:nvPr>
        </p:nvSpPr>
        <p:spPr>
          <a:xfrm>
            <a:off x="6052295" y="227813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6" name="Google Shape;336;p29"/>
          <p:cNvSpPr txBox="1"/>
          <p:nvPr>
            <p:ph idx="6" type="subTitle"/>
          </p:nvPr>
        </p:nvSpPr>
        <p:spPr>
          <a:xfrm>
            <a:off x="6052295" y="4057507"/>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7" name="Google Shape;337;p29"/>
          <p:cNvSpPr txBox="1"/>
          <p:nvPr>
            <p:ph idx="7" type="subTitle"/>
          </p:nvPr>
        </p:nvSpPr>
        <p:spPr>
          <a:xfrm>
            <a:off x="1111105" y="2016638"/>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2pPr>
            <a:lvl3pPr lvl="2"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3pPr>
            <a:lvl4pPr lvl="3"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4pPr>
            <a:lvl5pPr lvl="4"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5pPr>
            <a:lvl6pPr lvl="5"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6pPr>
            <a:lvl7pPr lvl="6"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7pPr>
            <a:lvl8pPr lvl="7"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8pPr>
            <a:lvl9pPr lvl="8"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9pPr>
          </a:lstStyle>
          <a:p/>
        </p:txBody>
      </p:sp>
      <p:sp>
        <p:nvSpPr>
          <p:cNvPr id="338" name="Google Shape;338;p29"/>
          <p:cNvSpPr txBox="1"/>
          <p:nvPr>
            <p:ph idx="8" type="subTitle"/>
          </p:nvPr>
        </p:nvSpPr>
        <p:spPr>
          <a:xfrm>
            <a:off x="3580950" y="2016638"/>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2pPr>
            <a:lvl3pPr lvl="2"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3pPr>
            <a:lvl4pPr lvl="3"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4pPr>
            <a:lvl5pPr lvl="4"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5pPr>
            <a:lvl6pPr lvl="5"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6pPr>
            <a:lvl7pPr lvl="6"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7pPr>
            <a:lvl8pPr lvl="7"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8pPr>
            <a:lvl9pPr lvl="8"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9pPr>
          </a:lstStyle>
          <a:p/>
        </p:txBody>
      </p:sp>
      <p:sp>
        <p:nvSpPr>
          <p:cNvPr id="339" name="Google Shape;339;p29"/>
          <p:cNvSpPr txBox="1"/>
          <p:nvPr>
            <p:ph idx="9" type="subTitle"/>
          </p:nvPr>
        </p:nvSpPr>
        <p:spPr>
          <a:xfrm>
            <a:off x="6050795" y="2016638"/>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2pPr>
            <a:lvl3pPr lvl="2"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3pPr>
            <a:lvl4pPr lvl="3"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4pPr>
            <a:lvl5pPr lvl="4"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5pPr>
            <a:lvl6pPr lvl="5"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6pPr>
            <a:lvl7pPr lvl="6"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7pPr>
            <a:lvl8pPr lvl="7"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8pPr>
            <a:lvl9pPr lvl="8"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9pPr>
          </a:lstStyle>
          <a:p/>
        </p:txBody>
      </p:sp>
      <p:sp>
        <p:nvSpPr>
          <p:cNvPr id="340" name="Google Shape;340;p29"/>
          <p:cNvSpPr txBox="1"/>
          <p:nvPr>
            <p:ph idx="13" type="subTitle"/>
          </p:nvPr>
        </p:nvSpPr>
        <p:spPr>
          <a:xfrm>
            <a:off x="1111105" y="3794875"/>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2pPr>
            <a:lvl3pPr lvl="2"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3pPr>
            <a:lvl4pPr lvl="3"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4pPr>
            <a:lvl5pPr lvl="4"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5pPr>
            <a:lvl6pPr lvl="5"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6pPr>
            <a:lvl7pPr lvl="6"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7pPr>
            <a:lvl8pPr lvl="7"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8pPr>
            <a:lvl9pPr lvl="8"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9pPr>
          </a:lstStyle>
          <a:p/>
        </p:txBody>
      </p:sp>
      <p:sp>
        <p:nvSpPr>
          <p:cNvPr id="341" name="Google Shape;341;p29"/>
          <p:cNvSpPr txBox="1"/>
          <p:nvPr>
            <p:ph idx="14" type="subTitle"/>
          </p:nvPr>
        </p:nvSpPr>
        <p:spPr>
          <a:xfrm>
            <a:off x="3580950" y="3794875"/>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2pPr>
            <a:lvl3pPr lvl="2"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3pPr>
            <a:lvl4pPr lvl="3"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4pPr>
            <a:lvl5pPr lvl="4"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5pPr>
            <a:lvl6pPr lvl="5"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6pPr>
            <a:lvl7pPr lvl="6"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7pPr>
            <a:lvl8pPr lvl="7"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8pPr>
            <a:lvl9pPr lvl="8"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9pPr>
          </a:lstStyle>
          <a:p/>
        </p:txBody>
      </p:sp>
      <p:sp>
        <p:nvSpPr>
          <p:cNvPr id="342" name="Google Shape;342;p29"/>
          <p:cNvSpPr txBox="1"/>
          <p:nvPr>
            <p:ph idx="15" type="subTitle"/>
          </p:nvPr>
        </p:nvSpPr>
        <p:spPr>
          <a:xfrm>
            <a:off x="6050795" y="3794875"/>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2pPr>
            <a:lvl3pPr lvl="2"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3pPr>
            <a:lvl4pPr lvl="3"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4pPr>
            <a:lvl5pPr lvl="4"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5pPr>
            <a:lvl6pPr lvl="5"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6pPr>
            <a:lvl7pPr lvl="6"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7pPr>
            <a:lvl8pPr lvl="7"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8pPr>
            <a:lvl9pPr lvl="8"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9pPr>
          </a:lstStyle>
          <a:p/>
        </p:txBody>
      </p:sp>
      <p:cxnSp>
        <p:nvCxnSpPr>
          <p:cNvPr id="343" name="Google Shape;343;p29"/>
          <p:cNvCxnSpPr/>
          <p:nvPr/>
        </p:nvCxnSpPr>
        <p:spPr>
          <a:xfrm rot="10800000">
            <a:off x="-50" y="4895850"/>
            <a:ext cx="91455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44" name="Shape 344"/>
        <p:cNvGrpSpPr/>
        <p:nvPr/>
      </p:nvGrpSpPr>
      <p:grpSpPr>
        <a:xfrm>
          <a:off x="0" y="0"/>
          <a:ext cx="0" cy="0"/>
          <a:chOff x="0" y="0"/>
          <a:chExt cx="0" cy="0"/>
        </a:xfrm>
      </p:grpSpPr>
      <p:pic>
        <p:nvPicPr>
          <p:cNvPr id="345" name="Google Shape;345;p30"/>
          <p:cNvPicPr preferRelativeResize="0"/>
          <p:nvPr/>
        </p:nvPicPr>
        <p:blipFill rotWithShape="1">
          <a:blip r:embed="rId2">
            <a:alphaModFix amt="50000"/>
          </a:blip>
          <a:srcRect b="7806" l="0" r="0" t="7798"/>
          <a:stretch/>
        </p:blipFill>
        <p:spPr>
          <a:xfrm>
            <a:off x="0" y="0"/>
            <a:ext cx="9144003" cy="5143501"/>
          </a:xfrm>
          <a:prstGeom prst="rect">
            <a:avLst/>
          </a:prstGeom>
          <a:noFill/>
          <a:ln>
            <a:noFill/>
          </a:ln>
        </p:spPr>
      </p:pic>
      <p:sp>
        <p:nvSpPr>
          <p:cNvPr id="346" name="Google Shape;346;p30"/>
          <p:cNvSpPr txBox="1"/>
          <p:nvPr>
            <p:ph hasCustomPrompt="1" type="title"/>
          </p:nvPr>
        </p:nvSpPr>
        <p:spPr>
          <a:xfrm>
            <a:off x="1632450" y="614200"/>
            <a:ext cx="3142800" cy="6942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8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47" name="Google Shape;347;p30"/>
          <p:cNvSpPr txBox="1"/>
          <p:nvPr>
            <p:ph idx="1" type="subTitle"/>
          </p:nvPr>
        </p:nvSpPr>
        <p:spPr>
          <a:xfrm>
            <a:off x="1632450" y="1297499"/>
            <a:ext cx="3142800" cy="3291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a:solidFill>
                  <a:schemeClr val="lt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48" name="Google Shape;348;p30"/>
          <p:cNvSpPr txBox="1"/>
          <p:nvPr>
            <p:ph hasCustomPrompt="1" idx="2" type="title"/>
          </p:nvPr>
        </p:nvSpPr>
        <p:spPr>
          <a:xfrm>
            <a:off x="1632450" y="2001099"/>
            <a:ext cx="3142800" cy="6942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8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49" name="Google Shape;349;p30"/>
          <p:cNvSpPr txBox="1"/>
          <p:nvPr>
            <p:ph idx="3" type="subTitle"/>
          </p:nvPr>
        </p:nvSpPr>
        <p:spPr>
          <a:xfrm>
            <a:off x="1632450" y="2686962"/>
            <a:ext cx="3142800" cy="3291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a:solidFill>
                  <a:schemeClr val="lt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50" name="Google Shape;350;p30"/>
          <p:cNvSpPr txBox="1"/>
          <p:nvPr>
            <p:ph hasCustomPrompt="1" idx="4" type="title"/>
          </p:nvPr>
        </p:nvSpPr>
        <p:spPr>
          <a:xfrm>
            <a:off x="1632450" y="3390526"/>
            <a:ext cx="3142800" cy="6942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8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51" name="Google Shape;351;p30"/>
          <p:cNvSpPr txBox="1"/>
          <p:nvPr>
            <p:ph idx="5" type="subTitle"/>
          </p:nvPr>
        </p:nvSpPr>
        <p:spPr>
          <a:xfrm>
            <a:off x="1632450" y="4079000"/>
            <a:ext cx="3142800" cy="3291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a:solidFill>
                  <a:schemeClr val="lt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cxnSp>
        <p:nvCxnSpPr>
          <p:cNvPr id="352" name="Google Shape;352;p30"/>
          <p:cNvCxnSpPr/>
          <p:nvPr/>
        </p:nvCxnSpPr>
        <p:spPr>
          <a:xfrm rot="10800000">
            <a:off x="0" y="4895850"/>
            <a:ext cx="6170700" cy="0"/>
          </a:xfrm>
          <a:prstGeom prst="straightConnector1">
            <a:avLst/>
          </a:prstGeom>
          <a:noFill/>
          <a:ln cap="flat" cmpd="sng" w="9525">
            <a:solidFill>
              <a:schemeClr val="lt1"/>
            </a:solidFill>
            <a:prstDash val="solid"/>
            <a:round/>
            <a:headEnd len="med" w="med" type="none"/>
            <a:tailEnd len="med" w="med" type="none"/>
          </a:ln>
        </p:spPr>
      </p:cxnSp>
      <p:grpSp>
        <p:nvGrpSpPr>
          <p:cNvPr id="353" name="Google Shape;353;p30"/>
          <p:cNvGrpSpPr/>
          <p:nvPr/>
        </p:nvGrpSpPr>
        <p:grpSpPr>
          <a:xfrm rot="643802">
            <a:off x="147575" y="167428"/>
            <a:ext cx="785624" cy="557686"/>
            <a:chOff x="3336000" y="1371950"/>
            <a:chExt cx="519790" cy="369032"/>
          </a:xfrm>
        </p:grpSpPr>
        <p:sp>
          <p:nvSpPr>
            <p:cNvPr id="354" name="Google Shape;354;p30"/>
            <p:cNvSpPr/>
            <p:nvPr/>
          </p:nvSpPr>
          <p:spPr>
            <a:xfrm>
              <a:off x="3594565" y="1508032"/>
              <a:ext cx="261225" cy="232950"/>
            </a:xfrm>
            <a:custGeom>
              <a:rect b="b" l="l" r="r" t="t"/>
              <a:pathLst>
                <a:path extrusionOk="0" h="9318" w="10449">
                  <a:moveTo>
                    <a:pt x="2912" y="0"/>
                  </a:moveTo>
                  <a:lnTo>
                    <a:pt x="2731" y="3025"/>
                  </a:lnTo>
                  <a:cubicBezTo>
                    <a:pt x="2298" y="2724"/>
                    <a:pt x="1929" y="2642"/>
                    <a:pt x="1622" y="2642"/>
                  </a:cubicBezTo>
                  <a:cubicBezTo>
                    <a:pt x="1508" y="2642"/>
                    <a:pt x="1403" y="2654"/>
                    <a:pt x="1307" y="2669"/>
                  </a:cubicBezTo>
                  <a:cubicBezTo>
                    <a:pt x="476" y="2731"/>
                    <a:pt x="181" y="3381"/>
                    <a:pt x="62" y="3799"/>
                  </a:cubicBezTo>
                  <a:cubicBezTo>
                    <a:pt x="62" y="3856"/>
                    <a:pt x="62" y="3975"/>
                    <a:pt x="1" y="4094"/>
                  </a:cubicBezTo>
                  <a:lnTo>
                    <a:pt x="1" y="4393"/>
                  </a:lnTo>
                  <a:cubicBezTo>
                    <a:pt x="1" y="4806"/>
                    <a:pt x="181" y="5518"/>
                    <a:pt x="950" y="5756"/>
                  </a:cubicBezTo>
                  <a:cubicBezTo>
                    <a:pt x="1145" y="5811"/>
                    <a:pt x="1351" y="5854"/>
                    <a:pt x="1582" y="5854"/>
                  </a:cubicBezTo>
                  <a:cubicBezTo>
                    <a:pt x="1848" y="5854"/>
                    <a:pt x="2146" y="5797"/>
                    <a:pt x="2494" y="5637"/>
                  </a:cubicBezTo>
                  <a:lnTo>
                    <a:pt x="2494" y="5637"/>
                  </a:lnTo>
                  <a:lnTo>
                    <a:pt x="2019" y="8667"/>
                  </a:lnTo>
                  <a:lnTo>
                    <a:pt x="4750" y="8905"/>
                  </a:lnTo>
                  <a:cubicBezTo>
                    <a:pt x="4750" y="8905"/>
                    <a:pt x="4584" y="7000"/>
                    <a:pt x="5933" y="7000"/>
                  </a:cubicBezTo>
                  <a:cubicBezTo>
                    <a:pt x="5972" y="7000"/>
                    <a:pt x="6013" y="7002"/>
                    <a:pt x="6056" y="7005"/>
                  </a:cubicBezTo>
                  <a:cubicBezTo>
                    <a:pt x="7599" y="7124"/>
                    <a:pt x="7305" y="8724"/>
                    <a:pt x="6830" y="9080"/>
                  </a:cubicBezTo>
                  <a:lnTo>
                    <a:pt x="9617" y="9318"/>
                  </a:lnTo>
                  <a:lnTo>
                    <a:pt x="9917" y="6530"/>
                  </a:lnTo>
                  <a:cubicBezTo>
                    <a:pt x="9917" y="6530"/>
                    <a:pt x="8074" y="6468"/>
                    <a:pt x="8136" y="4987"/>
                  </a:cubicBezTo>
                  <a:lnTo>
                    <a:pt x="8136" y="4925"/>
                  </a:lnTo>
                  <a:cubicBezTo>
                    <a:pt x="8136" y="4925"/>
                    <a:pt x="8193" y="4925"/>
                    <a:pt x="8193" y="4868"/>
                  </a:cubicBezTo>
                  <a:lnTo>
                    <a:pt x="8193" y="4806"/>
                  </a:lnTo>
                  <a:cubicBezTo>
                    <a:pt x="8363" y="3746"/>
                    <a:pt x="9294" y="3595"/>
                    <a:pt x="9810" y="3595"/>
                  </a:cubicBezTo>
                  <a:cubicBezTo>
                    <a:pt x="10015" y="3595"/>
                    <a:pt x="10154" y="3619"/>
                    <a:pt x="10154" y="3619"/>
                  </a:cubicBezTo>
                  <a:lnTo>
                    <a:pt x="10448" y="769"/>
                  </a:lnTo>
                  <a:lnTo>
                    <a:pt x="7661" y="475"/>
                  </a:lnTo>
                  <a:lnTo>
                    <a:pt x="7661" y="475"/>
                  </a:lnTo>
                  <a:cubicBezTo>
                    <a:pt x="8053" y="926"/>
                    <a:pt x="8022" y="2445"/>
                    <a:pt x="6747" y="2445"/>
                  </a:cubicBezTo>
                  <a:cubicBezTo>
                    <a:pt x="6679" y="2445"/>
                    <a:pt x="6607" y="2441"/>
                    <a:pt x="6531" y="2432"/>
                  </a:cubicBezTo>
                  <a:cubicBezTo>
                    <a:pt x="4987" y="2256"/>
                    <a:pt x="5581" y="295"/>
                    <a:pt x="5581" y="295"/>
                  </a:cubicBezTo>
                  <a:lnTo>
                    <a:pt x="2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0"/>
            <p:cNvSpPr/>
            <p:nvPr/>
          </p:nvSpPr>
          <p:spPr>
            <a:xfrm>
              <a:off x="3336000" y="1371950"/>
              <a:ext cx="334150" cy="304300"/>
            </a:xfrm>
            <a:custGeom>
              <a:rect b="b" l="l" r="r" t="t"/>
              <a:pathLst>
                <a:path extrusionOk="0" h="12172" w="13366">
                  <a:moveTo>
                    <a:pt x="6480" y="0"/>
                  </a:moveTo>
                  <a:lnTo>
                    <a:pt x="4286" y="2674"/>
                  </a:lnTo>
                  <a:cubicBezTo>
                    <a:pt x="4286" y="2674"/>
                    <a:pt x="3619" y="1343"/>
                    <a:pt x="2565" y="1343"/>
                  </a:cubicBezTo>
                  <a:cubicBezTo>
                    <a:pt x="2176" y="1343"/>
                    <a:pt x="1735" y="1523"/>
                    <a:pt x="1256" y="2018"/>
                  </a:cubicBezTo>
                  <a:cubicBezTo>
                    <a:pt x="0" y="3331"/>
                    <a:pt x="1461" y="4845"/>
                    <a:pt x="2349" y="4845"/>
                  </a:cubicBezTo>
                  <a:cubicBezTo>
                    <a:pt x="2425" y="4845"/>
                    <a:pt x="2496" y="4834"/>
                    <a:pt x="2562" y="4811"/>
                  </a:cubicBezTo>
                  <a:lnTo>
                    <a:pt x="2562" y="4811"/>
                  </a:lnTo>
                  <a:lnTo>
                    <a:pt x="543" y="7124"/>
                  </a:lnTo>
                  <a:lnTo>
                    <a:pt x="2799" y="8904"/>
                  </a:lnTo>
                  <a:cubicBezTo>
                    <a:pt x="2799" y="8904"/>
                    <a:pt x="3522" y="7614"/>
                    <a:pt x="4479" y="7614"/>
                  </a:cubicBezTo>
                  <a:cubicBezTo>
                    <a:pt x="4719" y="7614"/>
                    <a:pt x="4974" y="7695"/>
                    <a:pt x="5235" y="7898"/>
                  </a:cubicBezTo>
                  <a:cubicBezTo>
                    <a:pt x="6541" y="8904"/>
                    <a:pt x="5292" y="10272"/>
                    <a:pt x="4642" y="10329"/>
                  </a:cubicBezTo>
                  <a:lnTo>
                    <a:pt x="6898" y="12172"/>
                  </a:lnTo>
                  <a:lnTo>
                    <a:pt x="8973" y="9498"/>
                  </a:lnTo>
                  <a:cubicBezTo>
                    <a:pt x="8379" y="9441"/>
                    <a:pt x="8085" y="9204"/>
                    <a:pt x="7786" y="8904"/>
                  </a:cubicBezTo>
                  <a:cubicBezTo>
                    <a:pt x="7254" y="8311"/>
                    <a:pt x="7429" y="7779"/>
                    <a:pt x="7667" y="7361"/>
                  </a:cubicBezTo>
                  <a:cubicBezTo>
                    <a:pt x="7667" y="7361"/>
                    <a:pt x="7729" y="7242"/>
                    <a:pt x="7847" y="7124"/>
                  </a:cubicBezTo>
                  <a:cubicBezTo>
                    <a:pt x="8157" y="6736"/>
                    <a:pt x="8568" y="6527"/>
                    <a:pt x="8964" y="6527"/>
                  </a:cubicBezTo>
                  <a:cubicBezTo>
                    <a:pt x="9175" y="6527"/>
                    <a:pt x="9381" y="6587"/>
                    <a:pt x="9566" y="6710"/>
                  </a:cubicBezTo>
                  <a:cubicBezTo>
                    <a:pt x="9923" y="6948"/>
                    <a:pt x="10222" y="7185"/>
                    <a:pt x="10398" y="7779"/>
                  </a:cubicBezTo>
                  <a:lnTo>
                    <a:pt x="12416" y="4868"/>
                  </a:lnTo>
                  <a:lnTo>
                    <a:pt x="10872" y="3624"/>
                  </a:lnTo>
                  <a:cubicBezTo>
                    <a:pt x="10872" y="3624"/>
                    <a:pt x="13366" y="2137"/>
                    <a:pt x="11466" y="655"/>
                  </a:cubicBezTo>
                  <a:cubicBezTo>
                    <a:pt x="11006" y="283"/>
                    <a:pt x="10598" y="138"/>
                    <a:pt x="10246" y="138"/>
                  </a:cubicBezTo>
                  <a:cubicBezTo>
                    <a:pt x="9193" y="138"/>
                    <a:pt x="8646" y="1440"/>
                    <a:pt x="8735" y="1843"/>
                  </a:cubicBezTo>
                  <a:lnTo>
                    <a:pt x="64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mt="50000"/>
          </a:blip>
          <a:srcRect b="7806" l="0" r="0" t="7798"/>
          <a:stretch/>
        </p:blipFill>
        <p:spPr>
          <a:xfrm>
            <a:off x="0" y="0"/>
            <a:ext cx="9144003" cy="5143501"/>
          </a:xfrm>
          <a:prstGeom prst="rect">
            <a:avLst/>
          </a:prstGeom>
          <a:noFill/>
          <a:ln>
            <a:noFill/>
          </a:ln>
        </p:spPr>
      </p:pic>
      <p:sp>
        <p:nvSpPr>
          <p:cNvPr id="24" name="Google Shape;2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 name="Google Shape;25;p4"/>
          <p:cNvSpPr txBox="1"/>
          <p:nvPr>
            <p:ph idx="1" type="body"/>
          </p:nvPr>
        </p:nvSpPr>
        <p:spPr>
          <a:xfrm>
            <a:off x="720000" y="1139551"/>
            <a:ext cx="7704000" cy="419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grpSp>
        <p:nvGrpSpPr>
          <p:cNvPr id="26" name="Google Shape;26;p4"/>
          <p:cNvGrpSpPr/>
          <p:nvPr/>
        </p:nvGrpSpPr>
        <p:grpSpPr>
          <a:xfrm>
            <a:off x="8185715" y="89122"/>
            <a:ext cx="918245" cy="1083082"/>
            <a:chOff x="8185715" y="89122"/>
            <a:chExt cx="918245" cy="1083082"/>
          </a:xfrm>
        </p:grpSpPr>
        <p:grpSp>
          <p:nvGrpSpPr>
            <p:cNvPr id="27" name="Google Shape;27;p4"/>
            <p:cNvGrpSpPr/>
            <p:nvPr/>
          </p:nvGrpSpPr>
          <p:grpSpPr>
            <a:xfrm rot="1077316">
              <a:off x="8493923" y="238081"/>
              <a:ext cx="540124" cy="538847"/>
              <a:chOff x="5629100" y="1161825"/>
              <a:chExt cx="644125" cy="642675"/>
            </a:xfrm>
          </p:grpSpPr>
          <p:sp>
            <p:nvSpPr>
              <p:cNvPr id="28" name="Google Shape;28;p4"/>
              <p:cNvSpPr/>
              <p:nvPr/>
            </p:nvSpPr>
            <p:spPr>
              <a:xfrm>
                <a:off x="5629100" y="1161825"/>
                <a:ext cx="644125" cy="642675"/>
              </a:xfrm>
              <a:custGeom>
                <a:rect b="b" l="l" r="r" t="t"/>
                <a:pathLst>
                  <a:path extrusionOk="0" h="25707" w="25765">
                    <a:moveTo>
                      <a:pt x="12880" y="1"/>
                    </a:moveTo>
                    <a:cubicBezTo>
                      <a:pt x="5756" y="1"/>
                      <a:pt x="1" y="5761"/>
                      <a:pt x="1" y="12885"/>
                    </a:cubicBezTo>
                    <a:cubicBezTo>
                      <a:pt x="1" y="19946"/>
                      <a:pt x="5756" y="25707"/>
                      <a:pt x="12880" y="25707"/>
                    </a:cubicBezTo>
                    <a:cubicBezTo>
                      <a:pt x="20003" y="25707"/>
                      <a:pt x="25764" y="19946"/>
                      <a:pt x="25764" y="12885"/>
                    </a:cubicBezTo>
                    <a:cubicBezTo>
                      <a:pt x="25764" y="5761"/>
                      <a:pt x="20003" y="1"/>
                      <a:pt x="128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5666150" y="1201950"/>
                <a:ext cx="569900" cy="568375"/>
              </a:xfrm>
              <a:custGeom>
                <a:rect b="b" l="l" r="r" t="t"/>
                <a:pathLst>
                  <a:path extrusionOk="0" h="22735" w="22796">
                    <a:moveTo>
                      <a:pt x="11398" y="1"/>
                    </a:moveTo>
                    <a:cubicBezTo>
                      <a:pt x="5106" y="1"/>
                      <a:pt x="0" y="5106"/>
                      <a:pt x="0" y="11398"/>
                    </a:cubicBezTo>
                    <a:cubicBezTo>
                      <a:pt x="0" y="17691"/>
                      <a:pt x="5106" y="22734"/>
                      <a:pt x="11398" y="22734"/>
                    </a:cubicBezTo>
                    <a:cubicBezTo>
                      <a:pt x="17690" y="22734"/>
                      <a:pt x="22796" y="17691"/>
                      <a:pt x="22796" y="11398"/>
                    </a:cubicBezTo>
                    <a:cubicBezTo>
                      <a:pt x="22796" y="5106"/>
                      <a:pt x="17690" y="1"/>
                      <a:pt x="11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5928875" y="1246475"/>
                <a:ext cx="44550" cy="45975"/>
              </a:xfrm>
              <a:custGeom>
                <a:rect b="b" l="l" r="r" t="t"/>
                <a:pathLst>
                  <a:path extrusionOk="0" h="1839" w="1782">
                    <a:moveTo>
                      <a:pt x="889" y="1"/>
                    </a:moveTo>
                    <a:cubicBezTo>
                      <a:pt x="357" y="1"/>
                      <a:pt x="1" y="414"/>
                      <a:pt x="1" y="950"/>
                    </a:cubicBezTo>
                    <a:cubicBezTo>
                      <a:pt x="1" y="1425"/>
                      <a:pt x="357" y="1838"/>
                      <a:pt x="889" y="1838"/>
                    </a:cubicBezTo>
                    <a:cubicBezTo>
                      <a:pt x="1364" y="1838"/>
                      <a:pt x="1782" y="1425"/>
                      <a:pt x="1782" y="950"/>
                    </a:cubicBezTo>
                    <a:cubicBezTo>
                      <a:pt x="1782" y="414"/>
                      <a:pt x="1364" y="1"/>
                      <a:pt x="8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5928875" y="1679825"/>
                <a:ext cx="44550" cy="45975"/>
              </a:xfrm>
              <a:custGeom>
                <a:rect b="b" l="l" r="r" t="t"/>
                <a:pathLst>
                  <a:path extrusionOk="0" h="1839" w="1782">
                    <a:moveTo>
                      <a:pt x="889" y="1"/>
                    </a:moveTo>
                    <a:cubicBezTo>
                      <a:pt x="357" y="1"/>
                      <a:pt x="1" y="414"/>
                      <a:pt x="1" y="950"/>
                    </a:cubicBezTo>
                    <a:cubicBezTo>
                      <a:pt x="1" y="1425"/>
                      <a:pt x="357" y="1838"/>
                      <a:pt x="889" y="1838"/>
                    </a:cubicBezTo>
                    <a:cubicBezTo>
                      <a:pt x="1364" y="1838"/>
                      <a:pt x="1782" y="1425"/>
                      <a:pt x="1782" y="950"/>
                    </a:cubicBezTo>
                    <a:cubicBezTo>
                      <a:pt x="1782" y="414"/>
                      <a:pt x="1364" y="1"/>
                      <a:pt x="8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5710675" y="1463150"/>
                <a:ext cx="46075" cy="45975"/>
              </a:xfrm>
              <a:custGeom>
                <a:rect b="b" l="l" r="r" t="t"/>
                <a:pathLst>
                  <a:path extrusionOk="0" h="1839" w="1843">
                    <a:moveTo>
                      <a:pt x="950" y="1"/>
                    </a:moveTo>
                    <a:cubicBezTo>
                      <a:pt x="418" y="1"/>
                      <a:pt x="0" y="414"/>
                      <a:pt x="0" y="950"/>
                    </a:cubicBezTo>
                    <a:cubicBezTo>
                      <a:pt x="0" y="1425"/>
                      <a:pt x="418" y="1838"/>
                      <a:pt x="950" y="1838"/>
                    </a:cubicBezTo>
                    <a:cubicBezTo>
                      <a:pt x="1425" y="1838"/>
                      <a:pt x="1843" y="1425"/>
                      <a:pt x="1843" y="950"/>
                    </a:cubicBezTo>
                    <a:cubicBezTo>
                      <a:pt x="1843" y="414"/>
                      <a:pt x="1425" y="1"/>
                      <a:pt x="9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6145550" y="1463150"/>
                <a:ext cx="44550" cy="45975"/>
              </a:xfrm>
              <a:custGeom>
                <a:rect b="b" l="l" r="r" t="t"/>
                <a:pathLst>
                  <a:path extrusionOk="0" h="1839" w="1782">
                    <a:moveTo>
                      <a:pt x="889" y="1"/>
                    </a:moveTo>
                    <a:cubicBezTo>
                      <a:pt x="357" y="1"/>
                      <a:pt x="1" y="414"/>
                      <a:pt x="1" y="950"/>
                    </a:cubicBezTo>
                    <a:cubicBezTo>
                      <a:pt x="1" y="1425"/>
                      <a:pt x="357" y="1838"/>
                      <a:pt x="889" y="1838"/>
                    </a:cubicBezTo>
                    <a:cubicBezTo>
                      <a:pt x="1426" y="1838"/>
                      <a:pt x="1782" y="1425"/>
                      <a:pt x="1782" y="950"/>
                    </a:cubicBezTo>
                    <a:cubicBezTo>
                      <a:pt x="1782" y="414"/>
                      <a:pt x="1426" y="1"/>
                      <a:pt x="8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5737375" y="1355075"/>
                <a:ext cx="52025" cy="45775"/>
              </a:xfrm>
              <a:custGeom>
                <a:rect b="b" l="l" r="r" t="t"/>
                <a:pathLst>
                  <a:path extrusionOk="0" h="1831" w="2081">
                    <a:moveTo>
                      <a:pt x="1071" y="1"/>
                    </a:moveTo>
                    <a:cubicBezTo>
                      <a:pt x="741" y="1"/>
                      <a:pt x="403" y="175"/>
                      <a:pt x="238" y="463"/>
                    </a:cubicBezTo>
                    <a:cubicBezTo>
                      <a:pt x="1" y="881"/>
                      <a:pt x="119" y="1474"/>
                      <a:pt x="594" y="1712"/>
                    </a:cubicBezTo>
                    <a:cubicBezTo>
                      <a:pt x="734" y="1791"/>
                      <a:pt x="886" y="1830"/>
                      <a:pt x="1037" y="1830"/>
                    </a:cubicBezTo>
                    <a:cubicBezTo>
                      <a:pt x="1341" y="1830"/>
                      <a:pt x="1644" y="1672"/>
                      <a:pt x="1843" y="1355"/>
                    </a:cubicBezTo>
                    <a:cubicBezTo>
                      <a:pt x="2081" y="938"/>
                      <a:pt x="1900" y="406"/>
                      <a:pt x="1487" y="106"/>
                    </a:cubicBezTo>
                    <a:cubicBezTo>
                      <a:pt x="1360" y="34"/>
                      <a:pt x="1216" y="1"/>
                      <a:pt x="1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6112900" y="1571425"/>
                <a:ext cx="51925" cy="46100"/>
              </a:xfrm>
              <a:custGeom>
                <a:rect b="b" l="l" r="r" t="t"/>
                <a:pathLst>
                  <a:path extrusionOk="0" h="1844" w="2077">
                    <a:moveTo>
                      <a:pt x="1029" y="1"/>
                    </a:moveTo>
                    <a:cubicBezTo>
                      <a:pt x="713" y="1"/>
                      <a:pt x="397" y="159"/>
                      <a:pt x="238" y="476"/>
                    </a:cubicBezTo>
                    <a:cubicBezTo>
                      <a:pt x="1" y="893"/>
                      <a:pt x="120" y="1487"/>
                      <a:pt x="594" y="1725"/>
                    </a:cubicBezTo>
                    <a:cubicBezTo>
                      <a:pt x="732" y="1804"/>
                      <a:pt x="890" y="1843"/>
                      <a:pt x="1048" y="1843"/>
                    </a:cubicBezTo>
                    <a:cubicBezTo>
                      <a:pt x="1364" y="1843"/>
                      <a:pt x="1680" y="1685"/>
                      <a:pt x="1839" y="1368"/>
                    </a:cubicBezTo>
                    <a:cubicBezTo>
                      <a:pt x="2076" y="950"/>
                      <a:pt x="1957" y="357"/>
                      <a:pt x="1483" y="119"/>
                    </a:cubicBezTo>
                    <a:cubicBezTo>
                      <a:pt x="1345" y="40"/>
                      <a:pt x="1187" y="1"/>
                      <a:pt x="10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5816100" y="1651525"/>
                <a:ext cx="53450" cy="45825"/>
              </a:xfrm>
              <a:custGeom>
                <a:rect b="b" l="l" r="r" t="t"/>
                <a:pathLst>
                  <a:path extrusionOk="0" h="1833" w="2138">
                    <a:moveTo>
                      <a:pt x="1048" y="0"/>
                    </a:moveTo>
                    <a:cubicBezTo>
                      <a:pt x="736" y="0"/>
                      <a:pt x="451" y="145"/>
                      <a:pt x="295" y="420"/>
                    </a:cubicBezTo>
                    <a:cubicBezTo>
                      <a:pt x="0" y="895"/>
                      <a:pt x="176" y="1427"/>
                      <a:pt x="594" y="1726"/>
                    </a:cubicBezTo>
                    <a:cubicBezTo>
                      <a:pt x="739" y="1798"/>
                      <a:pt x="889" y="1832"/>
                      <a:pt x="1034" y="1832"/>
                    </a:cubicBezTo>
                    <a:cubicBezTo>
                      <a:pt x="1366" y="1832"/>
                      <a:pt x="1673" y="1657"/>
                      <a:pt x="1838" y="1370"/>
                    </a:cubicBezTo>
                    <a:cubicBezTo>
                      <a:pt x="2137" y="895"/>
                      <a:pt x="1957" y="358"/>
                      <a:pt x="1544" y="121"/>
                    </a:cubicBezTo>
                    <a:cubicBezTo>
                      <a:pt x="1381" y="40"/>
                      <a:pt x="1211" y="0"/>
                      <a:pt x="1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6032775" y="1275425"/>
                <a:ext cx="51900" cy="45975"/>
              </a:xfrm>
              <a:custGeom>
                <a:rect b="b" l="l" r="r" t="t"/>
                <a:pathLst>
                  <a:path extrusionOk="0" h="1839" w="2076">
                    <a:moveTo>
                      <a:pt x="1029" y="0"/>
                    </a:moveTo>
                    <a:cubicBezTo>
                      <a:pt x="730" y="0"/>
                      <a:pt x="431" y="171"/>
                      <a:pt x="238" y="443"/>
                    </a:cubicBezTo>
                    <a:cubicBezTo>
                      <a:pt x="0" y="918"/>
                      <a:pt x="176" y="1455"/>
                      <a:pt x="594" y="1692"/>
                    </a:cubicBezTo>
                    <a:cubicBezTo>
                      <a:pt x="735" y="1793"/>
                      <a:pt x="897" y="1838"/>
                      <a:pt x="1059" y="1838"/>
                    </a:cubicBezTo>
                    <a:cubicBezTo>
                      <a:pt x="1371" y="1838"/>
                      <a:pt x="1682" y="1668"/>
                      <a:pt x="1838" y="1393"/>
                    </a:cubicBezTo>
                    <a:cubicBezTo>
                      <a:pt x="2076" y="918"/>
                      <a:pt x="1957" y="386"/>
                      <a:pt x="1482" y="149"/>
                    </a:cubicBezTo>
                    <a:cubicBezTo>
                      <a:pt x="1341" y="46"/>
                      <a:pt x="1185" y="0"/>
                      <a:pt x="10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6114325" y="1357725"/>
                <a:ext cx="52025" cy="45775"/>
              </a:xfrm>
              <a:custGeom>
                <a:rect b="b" l="l" r="r" t="t"/>
                <a:pathLst>
                  <a:path extrusionOk="0" h="1831" w="2081">
                    <a:moveTo>
                      <a:pt x="1051" y="0"/>
                    </a:moveTo>
                    <a:cubicBezTo>
                      <a:pt x="893" y="0"/>
                      <a:pt x="734" y="40"/>
                      <a:pt x="594" y="119"/>
                    </a:cubicBezTo>
                    <a:cubicBezTo>
                      <a:pt x="120" y="357"/>
                      <a:pt x="1" y="893"/>
                      <a:pt x="238" y="1368"/>
                    </a:cubicBezTo>
                    <a:cubicBezTo>
                      <a:pt x="403" y="1655"/>
                      <a:pt x="713" y="1830"/>
                      <a:pt x="1046" y="1830"/>
                    </a:cubicBezTo>
                    <a:cubicBezTo>
                      <a:pt x="1192" y="1830"/>
                      <a:pt x="1343" y="1797"/>
                      <a:pt x="1487" y="1724"/>
                    </a:cubicBezTo>
                    <a:cubicBezTo>
                      <a:pt x="1900" y="1487"/>
                      <a:pt x="2081" y="893"/>
                      <a:pt x="1843" y="475"/>
                    </a:cubicBezTo>
                    <a:cubicBezTo>
                      <a:pt x="1685" y="159"/>
                      <a:pt x="1369" y="0"/>
                      <a:pt x="10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5735950" y="1569250"/>
                <a:ext cx="51925" cy="45925"/>
              </a:xfrm>
              <a:custGeom>
                <a:rect b="b" l="l" r="r" t="t"/>
                <a:pathLst>
                  <a:path extrusionOk="0" h="1837" w="2077">
                    <a:moveTo>
                      <a:pt x="1060" y="1"/>
                    </a:moveTo>
                    <a:cubicBezTo>
                      <a:pt x="898" y="1"/>
                      <a:pt x="736" y="47"/>
                      <a:pt x="594" y="149"/>
                    </a:cubicBezTo>
                    <a:cubicBezTo>
                      <a:pt x="176" y="387"/>
                      <a:pt x="1" y="919"/>
                      <a:pt x="238" y="1337"/>
                    </a:cubicBezTo>
                    <a:cubicBezTo>
                      <a:pt x="397" y="1653"/>
                      <a:pt x="713" y="1837"/>
                      <a:pt x="1029" y="1837"/>
                    </a:cubicBezTo>
                    <a:cubicBezTo>
                      <a:pt x="1187" y="1837"/>
                      <a:pt x="1345" y="1791"/>
                      <a:pt x="1482" y="1693"/>
                    </a:cubicBezTo>
                    <a:cubicBezTo>
                      <a:pt x="1900" y="1455"/>
                      <a:pt x="2076" y="919"/>
                      <a:pt x="1839" y="444"/>
                    </a:cubicBezTo>
                    <a:cubicBezTo>
                      <a:pt x="1682" y="172"/>
                      <a:pt x="1372" y="1"/>
                      <a:pt x="10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6031225" y="1652425"/>
                <a:ext cx="52025" cy="45925"/>
              </a:xfrm>
              <a:custGeom>
                <a:rect b="b" l="l" r="r" t="t"/>
                <a:pathLst>
                  <a:path extrusionOk="0" h="1837" w="2081">
                    <a:moveTo>
                      <a:pt x="1051" y="1"/>
                    </a:moveTo>
                    <a:cubicBezTo>
                      <a:pt x="892" y="1"/>
                      <a:pt x="733" y="47"/>
                      <a:pt x="594" y="147"/>
                    </a:cubicBezTo>
                    <a:cubicBezTo>
                      <a:pt x="119" y="384"/>
                      <a:pt x="1" y="916"/>
                      <a:pt x="238" y="1391"/>
                    </a:cubicBezTo>
                    <a:cubicBezTo>
                      <a:pt x="394" y="1666"/>
                      <a:pt x="681" y="1836"/>
                      <a:pt x="993" y="1836"/>
                    </a:cubicBezTo>
                    <a:cubicBezTo>
                      <a:pt x="1156" y="1836"/>
                      <a:pt x="1325" y="1791"/>
                      <a:pt x="1487" y="1690"/>
                    </a:cubicBezTo>
                    <a:cubicBezTo>
                      <a:pt x="1900" y="1453"/>
                      <a:pt x="2081" y="916"/>
                      <a:pt x="1843" y="503"/>
                    </a:cubicBezTo>
                    <a:cubicBezTo>
                      <a:pt x="1685" y="186"/>
                      <a:pt x="1368" y="1"/>
                      <a:pt x="1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5819075" y="1274625"/>
                <a:ext cx="51900" cy="45750"/>
              </a:xfrm>
              <a:custGeom>
                <a:rect b="b" l="l" r="r" t="t"/>
                <a:pathLst>
                  <a:path extrusionOk="0" h="1830" w="2076">
                    <a:moveTo>
                      <a:pt x="1047" y="0"/>
                    </a:moveTo>
                    <a:cubicBezTo>
                      <a:pt x="889" y="0"/>
                      <a:pt x="731" y="40"/>
                      <a:pt x="594" y="119"/>
                    </a:cubicBezTo>
                    <a:cubicBezTo>
                      <a:pt x="176" y="356"/>
                      <a:pt x="0" y="893"/>
                      <a:pt x="238" y="1368"/>
                    </a:cubicBezTo>
                    <a:cubicBezTo>
                      <a:pt x="403" y="1655"/>
                      <a:pt x="740" y="1830"/>
                      <a:pt x="1069" y="1830"/>
                    </a:cubicBezTo>
                    <a:cubicBezTo>
                      <a:pt x="1213" y="1830"/>
                      <a:pt x="1356" y="1796"/>
                      <a:pt x="1482" y="1724"/>
                    </a:cubicBezTo>
                    <a:cubicBezTo>
                      <a:pt x="1957" y="1425"/>
                      <a:pt x="2075" y="893"/>
                      <a:pt x="1838" y="475"/>
                    </a:cubicBezTo>
                    <a:cubicBezTo>
                      <a:pt x="1680" y="158"/>
                      <a:pt x="1363" y="0"/>
                      <a:pt x="10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5822025" y="1378500"/>
                <a:ext cx="270125" cy="136550"/>
              </a:xfrm>
              <a:custGeom>
                <a:rect b="b" l="l" r="r" t="t"/>
                <a:pathLst>
                  <a:path extrusionOk="0" h="5462" w="10805">
                    <a:moveTo>
                      <a:pt x="1" y="1"/>
                    </a:moveTo>
                    <a:lnTo>
                      <a:pt x="1069" y="2674"/>
                    </a:lnTo>
                    <a:lnTo>
                      <a:pt x="1663" y="1962"/>
                    </a:lnTo>
                    <a:lnTo>
                      <a:pt x="4037" y="3980"/>
                    </a:lnTo>
                    <a:cubicBezTo>
                      <a:pt x="3976" y="4099"/>
                      <a:pt x="3976" y="4218"/>
                      <a:pt x="3976" y="4336"/>
                    </a:cubicBezTo>
                    <a:cubicBezTo>
                      <a:pt x="3976" y="4987"/>
                      <a:pt x="4512" y="5462"/>
                      <a:pt x="5163" y="5462"/>
                    </a:cubicBezTo>
                    <a:cubicBezTo>
                      <a:pt x="5818" y="5462"/>
                      <a:pt x="6350" y="4987"/>
                      <a:pt x="6350" y="4336"/>
                    </a:cubicBezTo>
                    <a:cubicBezTo>
                      <a:pt x="6350" y="4156"/>
                      <a:pt x="6293" y="3980"/>
                      <a:pt x="6231" y="3861"/>
                    </a:cubicBezTo>
                    <a:lnTo>
                      <a:pt x="9200" y="2019"/>
                    </a:lnTo>
                    <a:lnTo>
                      <a:pt x="9499" y="2612"/>
                    </a:lnTo>
                    <a:lnTo>
                      <a:pt x="10805" y="594"/>
                    </a:lnTo>
                    <a:lnTo>
                      <a:pt x="8250" y="357"/>
                    </a:lnTo>
                    <a:lnTo>
                      <a:pt x="8250" y="357"/>
                    </a:lnTo>
                    <a:lnTo>
                      <a:pt x="8668" y="1131"/>
                    </a:lnTo>
                    <a:lnTo>
                      <a:pt x="5462" y="3149"/>
                    </a:lnTo>
                    <a:lnTo>
                      <a:pt x="5163" y="3149"/>
                    </a:lnTo>
                    <a:cubicBezTo>
                      <a:pt x="4987" y="3149"/>
                      <a:pt x="4807" y="3149"/>
                      <a:pt x="4631" y="3268"/>
                    </a:cubicBezTo>
                    <a:lnTo>
                      <a:pt x="2375" y="1250"/>
                    </a:lnTo>
                    <a:lnTo>
                      <a:pt x="2850" y="713"/>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 name="Google Shape;43;p4"/>
            <p:cNvSpPr/>
            <p:nvPr/>
          </p:nvSpPr>
          <p:spPr>
            <a:xfrm rot="701907">
              <a:off x="8529002" y="867427"/>
              <a:ext cx="230143" cy="284399"/>
            </a:xfrm>
            <a:custGeom>
              <a:rect b="b" l="l" r="r" t="t"/>
              <a:pathLst>
                <a:path extrusionOk="0" h="24280" w="19648">
                  <a:moveTo>
                    <a:pt x="10458" y="1"/>
                  </a:moveTo>
                  <a:cubicBezTo>
                    <a:pt x="9044" y="1"/>
                    <a:pt x="7472" y="447"/>
                    <a:pt x="5818" y="1333"/>
                  </a:cubicBezTo>
                  <a:cubicBezTo>
                    <a:pt x="1307" y="3707"/>
                    <a:pt x="1" y="7863"/>
                    <a:pt x="2432" y="12493"/>
                  </a:cubicBezTo>
                  <a:lnTo>
                    <a:pt x="6768" y="10237"/>
                  </a:lnTo>
                  <a:cubicBezTo>
                    <a:pt x="5818" y="8281"/>
                    <a:pt x="6113" y="6975"/>
                    <a:pt x="7656" y="6144"/>
                  </a:cubicBezTo>
                  <a:cubicBezTo>
                    <a:pt x="8208" y="5844"/>
                    <a:pt x="8716" y="5687"/>
                    <a:pt x="9173" y="5687"/>
                  </a:cubicBezTo>
                  <a:cubicBezTo>
                    <a:pt x="9894" y="5687"/>
                    <a:pt x="10487" y="6078"/>
                    <a:pt x="10923" y="6913"/>
                  </a:cubicBezTo>
                  <a:cubicBezTo>
                    <a:pt x="12524" y="9943"/>
                    <a:pt x="8786" y="12255"/>
                    <a:pt x="11337" y="17123"/>
                  </a:cubicBezTo>
                  <a:lnTo>
                    <a:pt x="15554" y="14867"/>
                  </a:lnTo>
                  <a:cubicBezTo>
                    <a:pt x="13592" y="11187"/>
                    <a:pt x="18104" y="7981"/>
                    <a:pt x="15611" y="3232"/>
                  </a:cubicBezTo>
                  <a:cubicBezTo>
                    <a:pt x="14457" y="1069"/>
                    <a:pt x="12646" y="1"/>
                    <a:pt x="10458" y="1"/>
                  </a:cubicBezTo>
                  <a:close/>
                  <a:moveTo>
                    <a:pt x="16178" y="18029"/>
                  </a:moveTo>
                  <a:cubicBezTo>
                    <a:pt x="15677" y="18029"/>
                    <a:pt x="15159" y="18161"/>
                    <a:pt x="14661" y="18429"/>
                  </a:cubicBezTo>
                  <a:cubicBezTo>
                    <a:pt x="13060" y="19260"/>
                    <a:pt x="12586" y="20984"/>
                    <a:pt x="13417" y="22585"/>
                  </a:cubicBezTo>
                  <a:cubicBezTo>
                    <a:pt x="13986" y="23683"/>
                    <a:pt x="14971" y="24279"/>
                    <a:pt x="16050" y="24279"/>
                  </a:cubicBezTo>
                  <a:cubicBezTo>
                    <a:pt x="16548" y="24279"/>
                    <a:pt x="17066" y="24153"/>
                    <a:pt x="17572" y="23891"/>
                  </a:cubicBezTo>
                  <a:cubicBezTo>
                    <a:pt x="19115" y="23059"/>
                    <a:pt x="19647" y="21340"/>
                    <a:pt x="18816" y="19735"/>
                  </a:cubicBezTo>
                  <a:cubicBezTo>
                    <a:pt x="18215" y="18610"/>
                    <a:pt x="17231" y="18029"/>
                    <a:pt x="16178" y="1802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rot="2287163">
              <a:off x="8236222" y="121633"/>
              <a:ext cx="183811" cy="227145"/>
            </a:xfrm>
            <a:custGeom>
              <a:rect b="b" l="l" r="r" t="t"/>
              <a:pathLst>
                <a:path extrusionOk="0" h="24280" w="19648">
                  <a:moveTo>
                    <a:pt x="10458" y="1"/>
                  </a:moveTo>
                  <a:cubicBezTo>
                    <a:pt x="9044" y="1"/>
                    <a:pt x="7472" y="447"/>
                    <a:pt x="5818" y="1333"/>
                  </a:cubicBezTo>
                  <a:cubicBezTo>
                    <a:pt x="1307" y="3707"/>
                    <a:pt x="1" y="7863"/>
                    <a:pt x="2432" y="12493"/>
                  </a:cubicBezTo>
                  <a:lnTo>
                    <a:pt x="6768" y="10237"/>
                  </a:lnTo>
                  <a:cubicBezTo>
                    <a:pt x="5818" y="8281"/>
                    <a:pt x="6113" y="6975"/>
                    <a:pt x="7656" y="6144"/>
                  </a:cubicBezTo>
                  <a:cubicBezTo>
                    <a:pt x="8208" y="5844"/>
                    <a:pt x="8716" y="5687"/>
                    <a:pt x="9173" y="5687"/>
                  </a:cubicBezTo>
                  <a:cubicBezTo>
                    <a:pt x="9894" y="5687"/>
                    <a:pt x="10487" y="6078"/>
                    <a:pt x="10923" y="6913"/>
                  </a:cubicBezTo>
                  <a:cubicBezTo>
                    <a:pt x="12524" y="9943"/>
                    <a:pt x="8786" y="12255"/>
                    <a:pt x="11337" y="17123"/>
                  </a:cubicBezTo>
                  <a:lnTo>
                    <a:pt x="15554" y="14867"/>
                  </a:lnTo>
                  <a:cubicBezTo>
                    <a:pt x="13592" y="11187"/>
                    <a:pt x="18104" y="7981"/>
                    <a:pt x="15611" y="3232"/>
                  </a:cubicBezTo>
                  <a:cubicBezTo>
                    <a:pt x="14457" y="1069"/>
                    <a:pt x="12646" y="1"/>
                    <a:pt x="10458" y="1"/>
                  </a:cubicBezTo>
                  <a:close/>
                  <a:moveTo>
                    <a:pt x="16178" y="18029"/>
                  </a:moveTo>
                  <a:cubicBezTo>
                    <a:pt x="15677" y="18029"/>
                    <a:pt x="15159" y="18161"/>
                    <a:pt x="14661" y="18429"/>
                  </a:cubicBezTo>
                  <a:cubicBezTo>
                    <a:pt x="13060" y="19260"/>
                    <a:pt x="12586" y="20984"/>
                    <a:pt x="13417" y="22585"/>
                  </a:cubicBezTo>
                  <a:cubicBezTo>
                    <a:pt x="13986" y="23683"/>
                    <a:pt x="14971" y="24279"/>
                    <a:pt x="16050" y="24279"/>
                  </a:cubicBezTo>
                  <a:cubicBezTo>
                    <a:pt x="16548" y="24279"/>
                    <a:pt x="17066" y="24153"/>
                    <a:pt x="17572" y="23891"/>
                  </a:cubicBezTo>
                  <a:cubicBezTo>
                    <a:pt x="19115" y="23059"/>
                    <a:pt x="19647" y="21340"/>
                    <a:pt x="18816" y="19735"/>
                  </a:cubicBezTo>
                  <a:cubicBezTo>
                    <a:pt x="18215" y="18610"/>
                    <a:pt x="17231" y="18029"/>
                    <a:pt x="16178" y="180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5" name="Google Shape;45;p4"/>
          <p:cNvCxnSpPr/>
          <p:nvPr/>
        </p:nvCxnSpPr>
        <p:spPr>
          <a:xfrm rot="10800000">
            <a:off x="-50" y="4895850"/>
            <a:ext cx="91455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356" name="Shape 356"/>
        <p:cNvGrpSpPr/>
        <p:nvPr/>
      </p:nvGrpSpPr>
      <p:grpSpPr>
        <a:xfrm>
          <a:off x="0" y="0"/>
          <a:ext cx="0" cy="0"/>
          <a:chOff x="0" y="0"/>
          <a:chExt cx="0" cy="0"/>
        </a:xfrm>
      </p:grpSpPr>
      <p:pic>
        <p:nvPicPr>
          <p:cNvPr id="357" name="Google Shape;357;p31"/>
          <p:cNvPicPr preferRelativeResize="0"/>
          <p:nvPr/>
        </p:nvPicPr>
        <p:blipFill rotWithShape="1">
          <a:blip r:embed="rId2">
            <a:alphaModFix amt="50000"/>
          </a:blip>
          <a:srcRect b="7806" l="0" r="0" t="7798"/>
          <a:stretch/>
        </p:blipFill>
        <p:spPr>
          <a:xfrm>
            <a:off x="0" y="0"/>
            <a:ext cx="9144003" cy="5143501"/>
          </a:xfrm>
          <a:prstGeom prst="rect">
            <a:avLst/>
          </a:prstGeom>
          <a:noFill/>
          <a:ln>
            <a:noFill/>
          </a:ln>
        </p:spPr>
      </p:pic>
      <p:sp>
        <p:nvSpPr>
          <p:cNvPr id="358" name="Google Shape;358;p31"/>
          <p:cNvSpPr txBox="1"/>
          <p:nvPr>
            <p:ph hasCustomPrompt="1" type="title"/>
          </p:nvPr>
        </p:nvSpPr>
        <p:spPr>
          <a:xfrm>
            <a:off x="1591220" y="2538500"/>
            <a:ext cx="877200" cy="4068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6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59" name="Google Shape;359;p31"/>
          <p:cNvSpPr txBox="1"/>
          <p:nvPr>
            <p:ph idx="1" type="subTitle"/>
          </p:nvPr>
        </p:nvSpPr>
        <p:spPr>
          <a:xfrm>
            <a:off x="941825" y="3484925"/>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60" name="Google Shape;360;p31"/>
          <p:cNvSpPr txBox="1"/>
          <p:nvPr>
            <p:ph idx="2" type="subTitle"/>
          </p:nvPr>
        </p:nvSpPr>
        <p:spPr>
          <a:xfrm>
            <a:off x="941825" y="3097675"/>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Clr>
                <a:schemeClr val="dk1"/>
              </a:buClr>
              <a:buSzPts val="2400"/>
              <a:buFont typeface="Inter Tight SemiBold"/>
              <a:buNone/>
              <a:defRPr sz="2400">
                <a:solidFill>
                  <a:schemeClr val="dk1"/>
                </a:solidFill>
                <a:latin typeface="Inter Tight SemiBold"/>
                <a:ea typeface="Inter Tight SemiBold"/>
                <a:cs typeface="Inter Tight SemiBold"/>
                <a:sym typeface="Inter Tight SemiBold"/>
              </a:defRPr>
            </a:lvl2pPr>
            <a:lvl3pPr lvl="2" rtl="0" algn="ctr">
              <a:lnSpc>
                <a:spcPct val="100000"/>
              </a:lnSpc>
              <a:spcBef>
                <a:spcPts val="0"/>
              </a:spcBef>
              <a:spcAft>
                <a:spcPts val="0"/>
              </a:spcAft>
              <a:buClr>
                <a:schemeClr val="dk1"/>
              </a:buClr>
              <a:buSzPts val="2400"/>
              <a:buFont typeface="Inter Tight SemiBold"/>
              <a:buNone/>
              <a:defRPr sz="2400">
                <a:solidFill>
                  <a:schemeClr val="dk1"/>
                </a:solidFill>
                <a:latin typeface="Inter Tight SemiBold"/>
                <a:ea typeface="Inter Tight SemiBold"/>
                <a:cs typeface="Inter Tight SemiBold"/>
                <a:sym typeface="Inter Tight SemiBold"/>
              </a:defRPr>
            </a:lvl3pPr>
            <a:lvl4pPr lvl="3" rtl="0" algn="ctr">
              <a:lnSpc>
                <a:spcPct val="100000"/>
              </a:lnSpc>
              <a:spcBef>
                <a:spcPts val="0"/>
              </a:spcBef>
              <a:spcAft>
                <a:spcPts val="0"/>
              </a:spcAft>
              <a:buClr>
                <a:schemeClr val="dk1"/>
              </a:buClr>
              <a:buSzPts val="2400"/>
              <a:buFont typeface="Inter Tight SemiBold"/>
              <a:buNone/>
              <a:defRPr sz="2400">
                <a:solidFill>
                  <a:schemeClr val="dk1"/>
                </a:solidFill>
                <a:latin typeface="Inter Tight SemiBold"/>
                <a:ea typeface="Inter Tight SemiBold"/>
                <a:cs typeface="Inter Tight SemiBold"/>
                <a:sym typeface="Inter Tight SemiBold"/>
              </a:defRPr>
            </a:lvl4pPr>
            <a:lvl5pPr lvl="4" rtl="0" algn="ctr">
              <a:lnSpc>
                <a:spcPct val="100000"/>
              </a:lnSpc>
              <a:spcBef>
                <a:spcPts val="0"/>
              </a:spcBef>
              <a:spcAft>
                <a:spcPts val="0"/>
              </a:spcAft>
              <a:buClr>
                <a:schemeClr val="dk1"/>
              </a:buClr>
              <a:buSzPts val="2400"/>
              <a:buFont typeface="Inter Tight SemiBold"/>
              <a:buNone/>
              <a:defRPr sz="2400">
                <a:solidFill>
                  <a:schemeClr val="dk1"/>
                </a:solidFill>
                <a:latin typeface="Inter Tight SemiBold"/>
                <a:ea typeface="Inter Tight SemiBold"/>
                <a:cs typeface="Inter Tight SemiBold"/>
                <a:sym typeface="Inter Tight SemiBold"/>
              </a:defRPr>
            </a:lvl5pPr>
            <a:lvl6pPr lvl="5" rtl="0" algn="ctr">
              <a:lnSpc>
                <a:spcPct val="100000"/>
              </a:lnSpc>
              <a:spcBef>
                <a:spcPts val="0"/>
              </a:spcBef>
              <a:spcAft>
                <a:spcPts val="0"/>
              </a:spcAft>
              <a:buClr>
                <a:schemeClr val="dk1"/>
              </a:buClr>
              <a:buSzPts val="2400"/>
              <a:buFont typeface="Inter Tight SemiBold"/>
              <a:buNone/>
              <a:defRPr sz="2400">
                <a:solidFill>
                  <a:schemeClr val="dk1"/>
                </a:solidFill>
                <a:latin typeface="Inter Tight SemiBold"/>
                <a:ea typeface="Inter Tight SemiBold"/>
                <a:cs typeface="Inter Tight SemiBold"/>
                <a:sym typeface="Inter Tight SemiBold"/>
              </a:defRPr>
            </a:lvl6pPr>
            <a:lvl7pPr lvl="6" rtl="0" algn="ctr">
              <a:lnSpc>
                <a:spcPct val="100000"/>
              </a:lnSpc>
              <a:spcBef>
                <a:spcPts val="0"/>
              </a:spcBef>
              <a:spcAft>
                <a:spcPts val="0"/>
              </a:spcAft>
              <a:buClr>
                <a:schemeClr val="dk1"/>
              </a:buClr>
              <a:buSzPts val="2400"/>
              <a:buFont typeface="Inter Tight SemiBold"/>
              <a:buNone/>
              <a:defRPr sz="2400">
                <a:solidFill>
                  <a:schemeClr val="dk1"/>
                </a:solidFill>
                <a:latin typeface="Inter Tight SemiBold"/>
                <a:ea typeface="Inter Tight SemiBold"/>
                <a:cs typeface="Inter Tight SemiBold"/>
                <a:sym typeface="Inter Tight SemiBold"/>
              </a:defRPr>
            </a:lvl7pPr>
            <a:lvl8pPr lvl="7" rtl="0" algn="ctr">
              <a:lnSpc>
                <a:spcPct val="100000"/>
              </a:lnSpc>
              <a:spcBef>
                <a:spcPts val="0"/>
              </a:spcBef>
              <a:spcAft>
                <a:spcPts val="0"/>
              </a:spcAft>
              <a:buClr>
                <a:schemeClr val="dk1"/>
              </a:buClr>
              <a:buSzPts val="2400"/>
              <a:buFont typeface="Inter Tight SemiBold"/>
              <a:buNone/>
              <a:defRPr sz="2400">
                <a:solidFill>
                  <a:schemeClr val="dk1"/>
                </a:solidFill>
                <a:latin typeface="Inter Tight SemiBold"/>
                <a:ea typeface="Inter Tight SemiBold"/>
                <a:cs typeface="Inter Tight SemiBold"/>
                <a:sym typeface="Inter Tight SemiBold"/>
              </a:defRPr>
            </a:lvl8pPr>
            <a:lvl9pPr lvl="8" rtl="0" algn="ctr">
              <a:lnSpc>
                <a:spcPct val="100000"/>
              </a:lnSpc>
              <a:spcBef>
                <a:spcPts val="0"/>
              </a:spcBef>
              <a:spcAft>
                <a:spcPts val="0"/>
              </a:spcAft>
              <a:buClr>
                <a:schemeClr val="dk1"/>
              </a:buClr>
              <a:buSzPts val="2400"/>
              <a:buFont typeface="Inter Tight SemiBold"/>
              <a:buNone/>
              <a:defRPr sz="2400">
                <a:solidFill>
                  <a:schemeClr val="dk1"/>
                </a:solidFill>
                <a:latin typeface="Inter Tight SemiBold"/>
                <a:ea typeface="Inter Tight SemiBold"/>
                <a:cs typeface="Inter Tight SemiBold"/>
                <a:sym typeface="Inter Tight SemiBold"/>
              </a:defRPr>
            </a:lvl9pPr>
          </a:lstStyle>
          <a:p/>
        </p:txBody>
      </p:sp>
      <p:sp>
        <p:nvSpPr>
          <p:cNvPr id="361" name="Google Shape;361;p31"/>
          <p:cNvSpPr txBox="1"/>
          <p:nvPr>
            <p:ph hasCustomPrompt="1" idx="3" type="title"/>
          </p:nvPr>
        </p:nvSpPr>
        <p:spPr>
          <a:xfrm>
            <a:off x="4131900" y="2538475"/>
            <a:ext cx="880200" cy="4068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6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62" name="Google Shape;362;p31"/>
          <p:cNvSpPr txBox="1"/>
          <p:nvPr>
            <p:ph idx="4" type="subTitle"/>
          </p:nvPr>
        </p:nvSpPr>
        <p:spPr>
          <a:xfrm>
            <a:off x="3482013" y="3484925"/>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63" name="Google Shape;363;p31"/>
          <p:cNvSpPr txBox="1"/>
          <p:nvPr>
            <p:ph idx="5" type="subTitle"/>
          </p:nvPr>
        </p:nvSpPr>
        <p:spPr>
          <a:xfrm>
            <a:off x="3482013" y="3097675"/>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Clr>
                <a:schemeClr val="dk1"/>
              </a:buClr>
              <a:buSzPts val="2400"/>
              <a:buFont typeface="Inter Tight SemiBold"/>
              <a:buNone/>
              <a:defRPr sz="2400">
                <a:solidFill>
                  <a:schemeClr val="dk1"/>
                </a:solidFill>
                <a:latin typeface="Inter Tight SemiBold"/>
                <a:ea typeface="Inter Tight SemiBold"/>
                <a:cs typeface="Inter Tight SemiBold"/>
                <a:sym typeface="Inter Tight SemiBold"/>
              </a:defRPr>
            </a:lvl2pPr>
            <a:lvl3pPr lvl="2" rtl="0" algn="ctr">
              <a:lnSpc>
                <a:spcPct val="100000"/>
              </a:lnSpc>
              <a:spcBef>
                <a:spcPts val="0"/>
              </a:spcBef>
              <a:spcAft>
                <a:spcPts val="0"/>
              </a:spcAft>
              <a:buClr>
                <a:schemeClr val="dk1"/>
              </a:buClr>
              <a:buSzPts val="2400"/>
              <a:buFont typeface="Inter Tight SemiBold"/>
              <a:buNone/>
              <a:defRPr sz="2400">
                <a:solidFill>
                  <a:schemeClr val="dk1"/>
                </a:solidFill>
                <a:latin typeface="Inter Tight SemiBold"/>
                <a:ea typeface="Inter Tight SemiBold"/>
                <a:cs typeface="Inter Tight SemiBold"/>
                <a:sym typeface="Inter Tight SemiBold"/>
              </a:defRPr>
            </a:lvl3pPr>
            <a:lvl4pPr lvl="3" rtl="0" algn="ctr">
              <a:lnSpc>
                <a:spcPct val="100000"/>
              </a:lnSpc>
              <a:spcBef>
                <a:spcPts val="0"/>
              </a:spcBef>
              <a:spcAft>
                <a:spcPts val="0"/>
              </a:spcAft>
              <a:buClr>
                <a:schemeClr val="dk1"/>
              </a:buClr>
              <a:buSzPts val="2400"/>
              <a:buFont typeface="Inter Tight SemiBold"/>
              <a:buNone/>
              <a:defRPr sz="2400">
                <a:solidFill>
                  <a:schemeClr val="dk1"/>
                </a:solidFill>
                <a:latin typeface="Inter Tight SemiBold"/>
                <a:ea typeface="Inter Tight SemiBold"/>
                <a:cs typeface="Inter Tight SemiBold"/>
                <a:sym typeface="Inter Tight SemiBold"/>
              </a:defRPr>
            </a:lvl4pPr>
            <a:lvl5pPr lvl="4" rtl="0" algn="ctr">
              <a:lnSpc>
                <a:spcPct val="100000"/>
              </a:lnSpc>
              <a:spcBef>
                <a:spcPts val="0"/>
              </a:spcBef>
              <a:spcAft>
                <a:spcPts val="0"/>
              </a:spcAft>
              <a:buClr>
                <a:schemeClr val="dk1"/>
              </a:buClr>
              <a:buSzPts val="2400"/>
              <a:buFont typeface="Inter Tight SemiBold"/>
              <a:buNone/>
              <a:defRPr sz="2400">
                <a:solidFill>
                  <a:schemeClr val="dk1"/>
                </a:solidFill>
                <a:latin typeface="Inter Tight SemiBold"/>
                <a:ea typeface="Inter Tight SemiBold"/>
                <a:cs typeface="Inter Tight SemiBold"/>
                <a:sym typeface="Inter Tight SemiBold"/>
              </a:defRPr>
            </a:lvl5pPr>
            <a:lvl6pPr lvl="5" rtl="0" algn="ctr">
              <a:lnSpc>
                <a:spcPct val="100000"/>
              </a:lnSpc>
              <a:spcBef>
                <a:spcPts val="0"/>
              </a:spcBef>
              <a:spcAft>
                <a:spcPts val="0"/>
              </a:spcAft>
              <a:buClr>
                <a:schemeClr val="dk1"/>
              </a:buClr>
              <a:buSzPts val="2400"/>
              <a:buFont typeface="Inter Tight SemiBold"/>
              <a:buNone/>
              <a:defRPr sz="2400">
                <a:solidFill>
                  <a:schemeClr val="dk1"/>
                </a:solidFill>
                <a:latin typeface="Inter Tight SemiBold"/>
                <a:ea typeface="Inter Tight SemiBold"/>
                <a:cs typeface="Inter Tight SemiBold"/>
                <a:sym typeface="Inter Tight SemiBold"/>
              </a:defRPr>
            </a:lvl6pPr>
            <a:lvl7pPr lvl="6" rtl="0" algn="ctr">
              <a:lnSpc>
                <a:spcPct val="100000"/>
              </a:lnSpc>
              <a:spcBef>
                <a:spcPts val="0"/>
              </a:spcBef>
              <a:spcAft>
                <a:spcPts val="0"/>
              </a:spcAft>
              <a:buClr>
                <a:schemeClr val="dk1"/>
              </a:buClr>
              <a:buSzPts val="2400"/>
              <a:buFont typeface="Inter Tight SemiBold"/>
              <a:buNone/>
              <a:defRPr sz="2400">
                <a:solidFill>
                  <a:schemeClr val="dk1"/>
                </a:solidFill>
                <a:latin typeface="Inter Tight SemiBold"/>
                <a:ea typeface="Inter Tight SemiBold"/>
                <a:cs typeface="Inter Tight SemiBold"/>
                <a:sym typeface="Inter Tight SemiBold"/>
              </a:defRPr>
            </a:lvl7pPr>
            <a:lvl8pPr lvl="7" rtl="0" algn="ctr">
              <a:lnSpc>
                <a:spcPct val="100000"/>
              </a:lnSpc>
              <a:spcBef>
                <a:spcPts val="0"/>
              </a:spcBef>
              <a:spcAft>
                <a:spcPts val="0"/>
              </a:spcAft>
              <a:buClr>
                <a:schemeClr val="dk1"/>
              </a:buClr>
              <a:buSzPts val="2400"/>
              <a:buFont typeface="Inter Tight SemiBold"/>
              <a:buNone/>
              <a:defRPr sz="2400">
                <a:solidFill>
                  <a:schemeClr val="dk1"/>
                </a:solidFill>
                <a:latin typeface="Inter Tight SemiBold"/>
                <a:ea typeface="Inter Tight SemiBold"/>
                <a:cs typeface="Inter Tight SemiBold"/>
                <a:sym typeface="Inter Tight SemiBold"/>
              </a:defRPr>
            </a:lvl8pPr>
            <a:lvl9pPr lvl="8" rtl="0" algn="ctr">
              <a:lnSpc>
                <a:spcPct val="100000"/>
              </a:lnSpc>
              <a:spcBef>
                <a:spcPts val="0"/>
              </a:spcBef>
              <a:spcAft>
                <a:spcPts val="0"/>
              </a:spcAft>
              <a:buClr>
                <a:schemeClr val="dk1"/>
              </a:buClr>
              <a:buSzPts val="2400"/>
              <a:buFont typeface="Inter Tight SemiBold"/>
              <a:buNone/>
              <a:defRPr sz="2400">
                <a:solidFill>
                  <a:schemeClr val="dk1"/>
                </a:solidFill>
                <a:latin typeface="Inter Tight SemiBold"/>
                <a:ea typeface="Inter Tight SemiBold"/>
                <a:cs typeface="Inter Tight SemiBold"/>
                <a:sym typeface="Inter Tight SemiBold"/>
              </a:defRPr>
            </a:lvl9pPr>
          </a:lstStyle>
          <a:p/>
        </p:txBody>
      </p:sp>
      <p:sp>
        <p:nvSpPr>
          <p:cNvPr id="364" name="Google Shape;364;p31"/>
          <p:cNvSpPr txBox="1"/>
          <p:nvPr>
            <p:ph hasCustomPrompt="1" idx="6" type="title"/>
          </p:nvPr>
        </p:nvSpPr>
        <p:spPr>
          <a:xfrm>
            <a:off x="6666400" y="2560125"/>
            <a:ext cx="880200" cy="406800"/>
          </a:xfrm>
          <a:prstGeom prst="rect">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6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65" name="Google Shape;365;p31"/>
          <p:cNvSpPr txBox="1"/>
          <p:nvPr>
            <p:ph idx="7" type="subTitle"/>
          </p:nvPr>
        </p:nvSpPr>
        <p:spPr>
          <a:xfrm>
            <a:off x="6022200" y="3484925"/>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66" name="Google Shape;366;p31"/>
          <p:cNvSpPr txBox="1"/>
          <p:nvPr>
            <p:ph idx="8" type="subTitle"/>
          </p:nvPr>
        </p:nvSpPr>
        <p:spPr>
          <a:xfrm>
            <a:off x="6022200" y="3097675"/>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Clr>
                <a:schemeClr val="dk1"/>
              </a:buClr>
              <a:buSzPts val="2400"/>
              <a:buFont typeface="Inter Tight SemiBold"/>
              <a:buNone/>
              <a:defRPr sz="2400">
                <a:solidFill>
                  <a:schemeClr val="dk1"/>
                </a:solidFill>
                <a:latin typeface="Inter Tight SemiBold"/>
                <a:ea typeface="Inter Tight SemiBold"/>
                <a:cs typeface="Inter Tight SemiBold"/>
                <a:sym typeface="Inter Tight SemiBold"/>
              </a:defRPr>
            </a:lvl2pPr>
            <a:lvl3pPr lvl="2" rtl="0" algn="ctr">
              <a:lnSpc>
                <a:spcPct val="100000"/>
              </a:lnSpc>
              <a:spcBef>
                <a:spcPts val="0"/>
              </a:spcBef>
              <a:spcAft>
                <a:spcPts val="0"/>
              </a:spcAft>
              <a:buClr>
                <a:schemeClr val="dk1"/>
              </a:buClr>
              <a:buSzPts val="2400"/>
              <a:buFont typeface="Inter Tight SemiBold"/>
              <a:buNone/>
              <a:defRPr sz="2400">
                <a:solidFill>
                  <a:schemeClr val="dk1"/>
                </a:solidFill>
                <a:latin typeface="Inter Tight SemiBold"/>
                <a:ea typeface="Inter Tight SemiBold"/>
                <a:cs typeface="Inter Tight SemiBold"/>
                <a:sym typeface="Inter Tight SemiBold"/>
              </a:defRPr>
            </a:lvl3pPr>
            <a:lvl4pPr lvl="3" rtl="0" algn="ctr">
              <a:lnSpc>
                <a:spcPct val="100000"/>
              </a:lnSpc>
              <a:spcBef>
                <a:spcPts val="0"/>
              </a:spcBef>
              <a:spcAft>
                <a:spcPts val="0"/>
              </a:spcAft>
              <a:buClr>
                <a:schemeClr val="dk1"/>
              </a:buClr>
              <a:buSzPts val="2400"/>
              <a:buFont typeface="Inter Tight SemiBold"/>
              <a:buNone/>
              <a:defRPr sz="2400">
                <a:solidFill>
                  <a:schemeClr val="dk1"/>
                </a:solidFill>
                <a:latin typeface="Inter Tight SemiBold"/>
                <a:ea typeface="Inter Tight SemiBold"/>
                <a:cs typeface="Inter Tight SemiBold"/>
                <a:sym typeface="Inter Tight SemiBold"/>
              </a:defRPr>
            </a:lvl4pPr>
            <a:lvl5pPr lvl="4" rtl="0" algn="ctr">
              <a:lnSpc>
                <a:spcPct val="100000"/>
              </a:lnSpc>
              <a:spcBef>
                <a:spcPts val="0"/>
              </a:spcBef>
              <a:spcAft>
                <a:spcPts val="0"/>
              </a:spcAft>
              <a:buClr>
                <a:schemeClr val="dk1"/>
              </a:buClr>
              <a:buSzPts val="2400"/>
              <a:buFont typeface="Inter Tight SemiBold"/>
              <a:buNone/>
              <a:defRPr sz="2400">
                <a:solidFill>
                  <a:schemeClr val="dk1"/>
                </a:solidFill>
                <a:latin typeface="Inter Tight SemiBold"/>
                <a:ea typeface="Inter Tight SemiBold"/>
                <a:cs typeface="Inter Tight SemiBold"/>
                <a:sym typeface="Inter Tight SemiBold"/>
              </a:defRPr>
            </a:lvl5pPr>
            <a:lvl6pPr lvl="5" rtl="0" algn="ctr">
              <a:lnSpc>
                <a:spcPct val="100000"/>
              </a:lnSpc>
              <a:spcBef>
                <a:spcPts val="0"/>
              </a:spcBef>
              <a:spcAft>
                <a:spcPts val="0"/>
              </a:spcAft>
              <a:buClr>
                <a:schemeClr val="dk1"/>
              </a:buClr>
              <a:buSzPts val="2400"/>
              <a:buFont typeface="Inter Tight SemiBold"/>
              <a:buNone/>
              <a:defRPr sz="2400">
                <a:solidFill>
                  <a:schemeClr val="dk1"/>
                </a:solidFill>
                <a:latin typeface="Inter Tight SemiBold"/>
                <a:ea typeface="Inter Tight SemiBold"/>
                <a:cs typeface="Inter Tight SemiBold"/>
                <a:sym typeface="Inter Tight SemiBold"/>
              </a:defRPr>
            </a:lvl6pPr>
            <a:lvl7pPr lvl="6" rtl="0" algn="ctr">
              <a:lnSpc>
                <a:spcPct val="100000"/>
              </a:lnSpc>
              <a:spcBef>
                <a:spcPts val="0"/>
              </a:spcBef>
              <a:spcAft>
                <a:spcPts val="0"/>
              </a:spcAft>
              <a:buClr>
                <a:schemeClr val="dk1"/>
              </a:buClr>
              <a:buSzPts val="2400"/>
              <a:buFont typeface="Inter Tight SemiBold"/>
              <a:buNone/>
              <a:defRPr sz="2400">
                <a:solidFill>
                  <a:schemeClr val="dk1"/>
                </a:solidFill>
                <a:latin typeface="Inter Tight SemiBold"/>
                <a:ea typeface="Inter Tight SemiBold"/>
                <a:cs typeface="Inter Tight SemiBold"/>
                <a:sym typeface="Inter Tight SemiBold"/>
              </a:defRPr>
            </a:lvl7pPr>
            <a:lvl8pPr lvl="7" rtl="0" algn="ctr">
              <a:lnSpc>
                <a:spcPct val="100000"/>
              </a:lnSpc>
              <a:spcBef>
                <a:spcPts val="0"/>
              </a:spcBef>
              <a:spcAft>
                <a:spcPts val="0"/>
              </a:spcAft>
              <a:buClr>
                <a:schemeClr val="dk1"/>
              </a:buClr>
              <a:buSzPts val="2400"/>
              <a:buFont typeface="Inter Tight SemiBold"/>
              <a:buNone/>
              <a:defRPr sz="2400">
                <a:solidFill>
                  <a:schemeClr val="dk1"/>
                </a:solidFill>
                <a:latin typeface="Inter Tight SemiBold"/>
                <a:ea typeface="Inter Tight SemiBold"/>
                <a:cs typeface="Inter Tight SemiBold"/>
                <a:sym typeface="Inter Tight SemiBold"/>
              </a:defRPr>
            </a:lvl8pPr>
            <a:lvl9pPr lvl="8" rtl="0" algn="ctr">
              <a:lnSpc>
                <a:spcPct val="100000"/>
              </a:lnSpc>
              <a:spcBef>
                <a:spcPts val="0"/>
              </a:spcBef>
              <a:spcAft>
                <a:spcPts val="0"/>
              </a:spcAft>
              <a:buClr>
                <a:schemeClr val="dk1"/>
              </a:buClr>
              <a:buSzPts val="2400"/>
              <a:buFont typeface="Inter Tight SemiBold"/>
              <a:buNone/>
              <a:defRPr sz="2400">
                <a:solidFill>
                  <a:schemeClr val="dk1"/>
                </a:solidFill>
                <a:latin typeface="Inter Tight SemiBold"/>
                <a:ea typeface="Inter Tight SemiBold"/>
                <a:cs typeface="Inter Tight SemiBold"/>
                <a:sym typeface="Inter Tight SemiBold"/>
              </a:defRPr>
            </a:lvl9pPr>
          </a:lstStyle>
          <a:p/>
        </p:txBody>
      </p:sp>
      <p:sp>
        <p:nvSpPr>
          <p:cNvPr id="367" name="Google Shape;367;p31"/>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8" name="Google Shape;368;p31"/>
          <p:cNvSpPr/>
          <p:nvPr/>
        </p:nvSpPr>
        <p:spPr>
          <a:xfrm>
            <a:off x="140575" y="4298700"/>
            <a:ext cx="750300" cy="889800"/>
          </a:xfrm>
          <a:prstGeom prst="round2SameRect">
            <a:avLst>
              <a:gd fmla="val 49037" name="adj1"/>
              <a:gd fmla="val 0" name="adj2"/>
            </a:avLst>
          </a:prstGeom>
          <a:solidFill>
            <a:srgbClr val="FFFFFF">
              <a:alpha val="3000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cxnSp>
        <p:nvCxnSpPr>
          <p:cNvPr id="369" name="Google Shape;369;p31"/>
          <p:cNvCxnSpPr/>
          <p:nvPr/>
        </p:nvCxnSpPr>
        <p:spPr>
          <a:xfrm rot="10800000">
            <a:off x="890950" y="4895850"/>
            <a:ext cx="8254500" cy="0"/>
          </a:xfrm>
          <a:prstGeom prst="straightConnector1">
            <a:avLst/>
          </a:prstGeom>
          <a:noFill/>
          <a:ln cap="flat" cmpd="sng" w="9525">
            <a:solidFill>
              <a:schemeClr val="lt1"/>
            </a:solidFill>
            <a:prstDash val="solid"/>
            <a:round/>
            <a:headEnd len="med" w="med" type="none"/>
            <a:tailEnd len="med" w="med" type="none"/>
          </a:ln>
        </p:spPr>
      </p:cxnSp>
      <p:grpSp>
        <p:nvGrpSpPr>
          <p:cNvPr id="370" name="Google Shape;370;p31"/>
          <p:cNvGrpSpPr/>
          <p:nvPr/>
        </p:nvGrpSpPr>
        <p:grpSpPr>
          <a:xfrm>
            <a:off x="363314" y="4510406"/>
            <a:ext cx="253404" cy="466375"/>
            <a:chOff x="1945964" y="215950"/>
            <a:chExt cx="338685" cy="623329"/>
          </a:xfrm>
        </p:grpSpPr>
        <p:sp>
          <p:nvSpPr>
            <p:cNvPr id="371" name="Google Shape;371;p31"/>
            <p:cNvSpPr/>
            <p:nvPr/>
          </p:nvSpPr>
          <p:spPr>
            <a:xfrm>
              <a:off x="1945964" y="215950"/>
              <a:ext cx="338685" cy="478196"/>
            </a:xfrm>
            <a:custGeom>
              <a:rect b="b" l="l" r="r" t="t"/>
              <a:pathLst>
                <a:path extrusionOk="0" h="29920" w="21191">
                  <a:moveTo>
                    <a:pt x="10624" y="5519"/>
                  </a:moveTo>
                  <a:cubicBezTo>
                    <a:pt x="13117" y="5519"/>
                    <a:pt x="15197" y="7537"/>
                    <a:pt x="15197" y="10092"/>
                  </a:cubicBezTo>
                  <a:cubicBezTo>
                    <a:pt x="15197" y="12586"/>
                    <a:pt x="13117" y="14661"/>
                    <a:pt x="10624" y="14661"/>
                  </a:cubicBezTo>
                  <a:cubicBezTo>
                    <a:pt x="8073" y="14661"/>
                    <a:pt x="6055" y="12586"/>
                    <a:pt x="6055" y="10092"/>
                  </a:cubicBezTo>
                  <a:cubicBezTo>
                    <a:pt x="6055" y="7537"/>
                    <a:pt x="8073" y="5519"/>
                    <a:pt x="10624" y="5519"/>
                  </a:cubicBezTo>
                  <a:close/>
                  <a:moveTo>
                    <a:pt x="10624" y="1"/>
                  </a:moveTo>
                  <a:cubicBezTo>
                    <a:pt x="10624" y="1"/>
                    <a:pt x="0" y="357"/>
                    <a:pt x="0" y="11042"/>
                  </a:cubicBezTo>
                  <a:cubicBezTo>
                    <a:pt x="0" y="21727"/>
                    <a:pt x="10624" y="29919"/>
                    <a:pt x="10624" y="29919"/>
                  </a:cubicBezTo>
                  <a:cubicBezTo>
                    <a:pt x="10624" y="29919"/>
                    <a:pt x="21190" y="21727"/>
                    <a:pt x="21190" y="11042"/>
                  </a:cubicBezTo>
                  <a:cubicBezTo>
                    <a:pt x="21190" y="357"/>
                    <a:pt x="10624" y="1"/>
                    <a:pt x="106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
            <p:cNvSpPr/>
            <p:nvPr/>
          </p:nvSpPr>
          <p:spPr>
            <a:xfrm>
              <a:off x="2063613" y="735888"/>
              <a:ext cx="103391" cy="103391"/>
            </a:xfrm>
            <a:custGeom>
              <a:rect b="b" l="l" r="r" t="t"/>
              <a:pathLst>
                <a:path extrusionOk="0" h="6469" w="6469">
                  <a:moveTo>
                    <a:pt x="3263" y="0"/>
                  </a:moveTo>
                  <a:cubicBezTo>
                    <a:pt x="1482" y="0"/>
                    <a:pt x="0" y="1425"/>
                    <a:pt x="0" y="3263"/>
                  </a:cubicBezTo>
                  <a:cubicBezTo>
                    <a:pt x="0" y="5044"/>
                    <a:pt x="1482" y="6468"/>
                    <a:pt x="3263" y="6468"/>
                  </a:cubicBezTo>
                  <a:cubicBezTo>
                    <a:pt x="5043" y="6468"/>
                    <a:pt x="6468" y="5044"/>
                    <a:pt x="6468" y="3263"/>
                  </a:cubicBezTo>
                  <a:cubicBezTo>
                    <a:pt x="6468" y="1425"/>
                    <a:pt x="5043" y="0"/>
                    <a:pt x="3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31"/>
          <p:cNvSpPr/>
          <p:nvPr/>
        </p:nvSpPr>
        <p:spPr>
          <a:xfrm rot="-779618">
            <a:off x="246810" y="4851971"/>
            <a:ext cx="131471" cy="193873"/>
          </a:xfrm>
          <a:custGeom>
            <a:rect b="b" l="l" r="r" t="t"/>
            <a:pathLst>
              <a:path extrusionOk="0" h="17684" w="11992">
                <a:moveTo>
                  <a:pt x="5288" y="1"/>
                </a:moveTo>
                <a:cubicBezTo>
                  <a:pt x="2688" y="1"/>
                  <a:pt x="782" y="1565"/>
                  <a:pt x="0" y="4495"/>
                </a:cubicBezTo>
                <a:lnTo>
                  <a:pt x="3381" y="5326"/>
                </a:lnTo>
                <a:cubicBezTo>
                  <a:pt x="3678" y="4139"/>
                  <a:pt x="4305" y="3529"/>
                  <a:pt x="5193" y="3529"/>
                </a:cubicBezTo>
                <a:cubicBezTo>
                  <a:pt x="5370" y="3529"/>
                  <a:pt x="5558" y="3553"/>
                  <a:pt x="5756" y="3602"/>
                </a:cubicBezTo>
                <a:cubicBezTo>
                  <a:pt x="6824" y="3901"/>
                  <a:pt x="7361" y="4495"/>
                  <a:pt x="7124" y="5564"/>
                </a:cubicBezTo>
                <a:cubicBezTo>
                  <a:pt x="6530" y="7876"/>
                  <a:pt x="3443" y="7344"/>
                  <a:pt x="2493" y="11144"/>
                </a:cubicBezTo>
                <a:lnTo>
                  <a:pt x="5756" y="11913"/>
                </a:lnTo>
                <a:cubicBezTo>
                  <a:pt x="6468" y="9064"/>
                  <a:pt x="10386" y="9538"/>
                  <a:pt x="11279" y="5858"/>
                </a:cubicBezTo>
                <a:cubicBezTo>
                  <a:pt x="11991" y="3127"/>
                  <a:pt x="10329" y="1052"/>
                  <a:pt x="7062" y="221"/>
                </a:cubicBezTo>
                <a:cubicBezTo>
                  <a:pt x="6441" y="74"/>
                  <a:pt x="5848" y="1"/>
                  <a:pt x="5288" y="1"/>
                </a:cubicBezTo>
                <a:close/>
                <a:moveTo>
                  <a:pt x="2997" y="13323"/>
                </a:moveTo>
                <a:cubicBezTo>
                  <a:pt x="2031" y="13323"/>
                  <a:pt x="1255" y="13908"/>
                  <a:pt x="1007" y="14943"/>
                </a:cubicBezTo>
                <a:cubicBezTo>
                  <a:pt x="713" y="16187"/>
                  <a:pt x="1306" y="17317"/>
                  <a:pt x="2550" y="17612"/>
                </a:cubicBezTo>
                <a:cubicBezTo>
                  <a:pt x="2752" y="17660"/>
                  <a:pt x="2950" y="17684"/>
                  <a:pt x="3140" y="17684"/>
                </a:cubicBezTo>
                <a:cubicBezTo>
                  <a:pt x="4125" y="17684"/>
                  <a:pt x="4916" y="17054"/>
                  <a:pt x="5162" y="16011"/>
                </a:cubicBezTo>
                <a:cubicBezTo>
                  <a:pt x="5519" y="14762"/>
                  <a:pt x="4806" y="13694"/>
                  <a:pt x="3619" y="13399"/>
                </a:cubicBezTo>
                <a:cubicBezTo>
                  <a:pt x="3406" y="13348"/>
                  <a:pt x="3197" y="13323"/>
                  <a:pt x="2997" y="133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p:nvPr/>
        </p:nvSpPr>
        <p:spPr>
          <a:xfrm rot="-779618">
            <a:off x="647485" y="4434771"/>
            <a:ext cx="131471" cy="193873"/>
          </a:xfrm>
          <a:custGeom>
            <a:rect b="b" l="l" r="r" t="t"/>
            <a:pathLst>
              <a:path extrusionOk="0" h="17684" w="11992">
                <a:moveTo>
                  <a:pt x="5288" y="1"/>
                </a:moveTo>
                <a:cubicBezTo>
                  <a:pt x="2688" y="1"/>
                  <a:pt x="782" y="1565"/>
                  <a:pt x="0" y="4495"/>
                </a:cubicBezTo>
                <a:lnTo>
                  <a:pt x="3381" y="5326"/>
                </a:lnTo>
                <a:cubicBezTo>
                  <a:pt x="3678" y="4139"/>
                  <a:pt x="4305" y="3529"/>
                  <a:pt x="5193" y="3529"/>
                </a:cubicBezTo>
                <a:cubicBezTo>
                  <a:pt x="5370" y="3529"/>
                  <a:pt x="5558" y="3553"/>
                  <a:pt x="5756" y="3602"/>
                </a:cubicBezTo>
                <a:cubicBezTo>
                  <a:pt x="6824" y="3901"/>
                  <a:pt x="7361" y="4495"/>
                  <a:pt x="7124" y="5564"/>
                </a:cubicBezTo>
                <a:cubicBezTo>
                  <a:pt x="6530" y="7876"/>
                  <a:pt x="3443" y="7344"/>
                  <a:pt x="2493" y="11144"/>
                </a:cubicBezTo>
                <a:lnTo>
                  <a:pt x="5756" y="11913"/>
                </a:lnTo>
                <a:cubicBezTo>
                  <a:pt x="6468" y="9064"/>
                  <a:pt x="10386" y="9538"/>
                  <a:pt x="11279" y="5858"/>
                </a:cubicBezTo>
                <a:cubicBezTo>
                  <a:pt x="11991" y="3127"/>
                  <a:pt x="10329" y="1052"/>
                  <a:pt x="7062" y="221"/>
                </a:cubicBezTo>
                <a:cubicBezTo>
                  <a:pt x="6441" y="74"/>
                  <a:pt x="5848" y="1"/>
                  <a:pt x="5288" y="1"/>
                </a:cubicBezTo>
                <a:close/>
                <a:moveTo>
                  <a:pt x="2997" y="13323"/>
                </a:moveTo>
                <a:cubicBezTo>
                  <a:pt x="2031" y="13323"/>
                  <a:pt x="1255" y="13908"/>
                  <a:pt x="1007" y="14943"/>
                </a:cubicBezTo>
                <a:cubicBezTo>
                  <a:pt x="713" y="16187"/>
                  <a:pt x="1306" y="17317"/>
                  <a:pt x="2550" y="17612"/>
                </a:cubicBezTo>
                <a:cubicBezTo>
                  <a:pt x="2752" y="17660"/>
                  <a:pt x="2950" y="17684"/>
                  <a:pt x="3140" y="17684"/>
                </a:cubicBezTo>
                <a:cubicBezTo>
                  <a:pt x="4125" y="17684"/>
                  <a:pt x="4916" y="17054"/>
                  <a:pt x="5162" y="16011"/>
                </a:cubicBezTo>
                <a:cubicBezTo>
                  <a:pt x="5519" y="14762"/>
                  <a:pt x="4806" y="13694"/>
                  <a:pt x="3619" y="13399"/>
                </a:cubicBezTo>
                <a:cubicBezTo>
                  <a:pt x="3406" y="13348"/>
                  <a:pt x="3197" y="13323"/>
                  <a:pt x="2997" y="133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75" name="Shape 375"/>
        <p:cNvGrpSpPr/>
        <p:nvPr/>
      </p:nvGrpSpPr>
      <p:grpSpPr>
        <a:xfrm>
          <a:off x="0" y="0"/>
          <a:ext cx="0" cy="0"/>
          <a:chOff x="0" y="0"/>
          <a:chExt cx="0" cy="0"/>
        </a:xfrm>
      </p:grpSpPr>
      <p:pic>
        <p:nvPicPr>
          <p:cNvPr id="376" name="Google Shape;376;p32"/>
          <p:cNvPicPr preferRelativeResize="0"/>
          <p:nvPr/>
        </p:nvPicPr>
        <p:blipFill rotWithShape="1">
          <a:blip r:embed="rId2">
            <a:alphaModFix amt="50000"/>
          </a:blip>
          <a:srcRect b="7806" l="0" r="0" t="7798"/>
          <a:stretch/>
        </p:blipFill>
        <p:spPr>
          <a:xfrm>
            <a:off x="0" y="0"/>
            <a:ext cx="9144003" cy="5143501"/>
          </a:xfrm>
          <a:prstGeom prst="rect">
            <a:avLst/>
          </a:prstGeom>
          <a:noFill/>
          <a:ln>
            <a:noFill/>
          </a:ln>
        </p:spPr>
      </p:pic>
      <p:sp>
        <p:nvSpPr>
          <p:cNvPr id="377" name="Google Shape;377;p32"/>
          <p:cNvSpPr txBox="1"/>
          <p:nvPr>
            <p:ph type="title"/>
          </p:nvPr>
        </p:nvSpPr>
        <p:spPr>
          <a:xfrm>
            <a:off x="4358225" y="539500"/>
            <a:ext cx="3615300" cy="8736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5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8" name="Google Shape;378;p32"/>
          <p:cNvSpPr txBox="1"/>
          <p:nvPr>
            <p:ph idx="1" type="subTitle"/>
          </p:nvPr>
        </p:nvSpPr>
        <p:spPr>
          <a:xfrm>
            <a:off x="4358225" y="1412975"/>
            <a:ext cx="36153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9" name="Google Shape;379;p32"/>
          <p:cNvSpPr txBox="1"/>
          <p:nvPr/>
        </p:nvSpPr>
        <p:spPr>
          <a:xfrm>
            <a:off x="4358225" y="3331000"/>
            <a:ext cx="3615300" cy="754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Jost"/>
                <a:ea typeface="Jost"/>
                <a:cs typeface="Jost"/>
                <a:sym typeface="Jost"/>
              </a:rPr>
              <a:t>CREDITS:</a:t>
            </a:r>
            <a:r>
              <a:rPr lang="en" sz="1200">
                <a:solidFill>
                  <a:schemeClr val="dk1"/>
                </a:solidFill>
                <a:latin typeface="Jost"/>
                <a:ea typeface="Jost"/>
                <a:cs typeface="Jost"/>
                <a:sym typeface="Jost"/>
              </a:rPr>
              <a:t> This presentation template was created by </a:t>
            </a:r>
            <a:r>
              <a:rPr b="1" lang="en" sz="1200" u="sng">
                <a:solidFill>
                  <a:schemeClr val="dk1"/>
                </a:solidFill>
                <a:latin typeface="Jost"/>
                <a:ea typeface="Jost"/>
                <a:cs typeface="Jost"/>
                <a:sym typeface="Jost"/>
                <a:hlinkClick r:id="rId3">
                  <a:extLst>
                    <a:ext uri="{A12FA001-AC4F-418D-AE19-62706E023703}">
                      <ahyp:hlinkClr val="tx"/>
                    </a:ext>
                  </a:extLst>
                </a:hlinkClick>
              </a:rPr>
              <a:t>Slidesgo</a:t>
            </a:r>
            <a:r>
              <a:rPr lang="en" sz="1200">
                <a:solidFill>
                  <a:schemeClr val="dk1"/>
                </a:solidFill>
                <a:latin typeface="Jost"/>
                <a:ea typeface="Jost"/>
                <a:cs typeface="Jost"/>
                <a:sym typeface="Jost"/>
              </a:rPr>
              <a:t>, and includes icons by </a:t>
            </a:r>
            <a:r>
              <a:rPr b="1" lang="en" sz="1200" u="sng">
                <a:solidFill>
                  <a:schemeClr val="dk1"/>
                </a:solidFill>
                <a:latin typeface="Jost"/>
                <a:ea typeface="Jost"/>
                <a:cs typeface="Jost"/>
                <a:sym typeface="Jost"/>
                <a:hlinkClick r:id="rId4">
                  <a:extLst>
                    <a:ext uri="{A12FA001-AC4F-418D-AE19-62706E023703}">
                      <ahyp:hlinkClr val="tx"/>
                    </a:ext>
                  </a:extLst>
                </a:hlinkClick>
              </a:rPr>
              <a:t>Flaticon</a:t>
            </a:r>
            <a:r>
              <a:rPr lang="en" sz="1200">
                <a:solidFill>
                  <a:schemeClr val="dk1"/>
                </a:solidFill>
                <a:latin typeface="Jost"/>
                <a:ea typeface="Jost"/>
                <a:cs typeface="Jost"/>
                <a:sym typeface="Jost"/>
              </a:rPr>
              <a:t>, and infographics &amp; images by </a:t>
            </a:r>
            <a:r>
              <a:rPr b="1" lang="en" sz="1200" u="sng">
                <a:solidFill>
                  <a:schemeClr val="dk1"/>
                </a:solidFill>
                <a:latin typeface="Jost"/>
                <a:ea typeface="Jost"/>
                <a:cs typeface="Jost"/>
                <a:sym typeface="Jost"/>
                <a:hlinkClick r:id="rId5">
                  <a:extLst>
                    <a:ext uri="{A12FA001-AC4F-418D-AE19-62706E023703}">
                      <ahyp:hlinkClr val="tx"/>
                    </a:ext>
                  </a:extLst>
                </a:hlinkClick>
              </a:rPr>
              <a:t>Freepik</a:t>
            </a:r>
            <a:r>
              <a:rPr lang="en" sz="1200" u="sng">
                <a:solidFill>
                  <a:schemeClr val="dk1"/>
                </a:solidFill>
                <a:latin typeface="Jost"/>
                <a:ea typeface="Jost"/>
                <a:cs typeface="Jost"/>
                <a:sym typeface="Jost"/>
              </a:rPr>
              <a:t> </a:t>
            </a:r>
            <a:endParaRPr b="1" sz="1200" u="sng">
              <a:solidFill>
                <a:schemeClr val="dk1"/>
              </a:solidFill>
              <a:latin typeface="Jost"/>
              <a:ea typeface="Jost"/>
              <a:cs typeface="Jost"/>
              <a:sym typeface="Jost"/>
            </a:endParaRPr>
          </a:p>
        </p:txBody>
      </p:sp>
      <p:cxnSp>
        <p:nvCxnSpPr>
          <p:cNvPr id="380" name="Google Shape;380;p32"/>
          <p:cNvCxnSpPr/>
          <p:nvPr/>
        </p:nvCxnSpPr>
        <p:spPr>
          <a:xfrm rot="10800000">
            <a:off x="3104950" y="4895850"/>
            <a:ext cx="60405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81" name="Shape 381"/>
        <p:cNvGrpSpPr/>
        <p:nvPr/>
      </p:nvGrpSpPr>
      <p:grpSpPr>
        <a:xfrm>
          <a:off x="0" y="0"/>
          <a:ext cx="0" cy="0"/>
          <a:chOff x="0" y="0"/>
          <a:chExt cx="0" cy="0"/>
        </a:xfrm>
      </p:grpSpPr>
      <p:pic>
        <p:nvPicPr>
          <p:cNvPr id="382" name="Google Shape;382;p33"/>
          <p:cNvPicPr preferRelativeResize="0"/>
          <p:nvPr/>
        </p:nvPicPr>
        <p:blipFill rotWithShape="1">
          <a:blip r:embed="rId2">
            <a:alphaModFix amt="50000"/>
          </a:blip>
          <a:srcRect b="7806" l="0" r="0" t="7798"/>
          <a:stretch/>
        </p:blipFill>
        <p:spPr>
          <a:xfrm>
            <a:off x="0" y="0"/>
            <a:ext cx="9144003" cy="5143501"/>
          </a:xfrm>
          <a:prstGeom prst="rect">
            <a:avLst/>
          </a:prstGeom>
          <a:noFill/>
          <a:ln>
            <a:noFill/>
          </a:ln>
        </p:spPr>
      </p:pic>
      <p:sp>
        <p:nvSpPr>
          <p:cNvPr id="383" name="Google Shape;383;p33"/>
          <p:cNvSpPr/>
          <p:nvPr/>
        </p:nvSpPr>
        <p:spPr>
          <a:xfrm flipH="1">
            <a:off x="146400" y="2753350"/>
            <a:ext cx="1398900" cy="2442300"/>
          </a:xfrm>
          <a:prstGeom prst="round2SameRect">
            <a:avLst>
              <a:gd fmla="val 49037" name="adj1"/>
              <a:gd fmla="val 0" name="adj2"/>
            </a:avLst>
          </a:prstGeom>
          <a:solidFill>
            <a:srgbClr val="FFFFFF">
              <a:alpha val="3000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3"/>
          <p:cNvGrpSpPr/>
          <p:nvPr/>
        </p:nvGrpSpPr>
        <p:grpSpPr>
          <a:xfrm>
            <a:off x="305734" y="1849732"/>
            <a:ext cx="1080174" cy="3293765"/>
            <a:chOff x="305734" y="1849732"/>
            <a:chExt cx="1080174" cy="3293765"/>
          </a:xfrm>
        </p:grpSpPr>
        <p:grpSp>
          <p:nvGrpSpPr>
            <p:cNvPr id="385" name="Google Shape;385;p33"/>
            <p:cNvGrpSpPr/>
            <p:nvPr/>
          </p:nvGrpSpPr>
          <p:grpSpPr>
            <a:xfrm flipH="1">
              <a:off x="305734" y="2665698"/>
              <a:ext cx="1080174" cy="2477799"/>
              <a:chOff x="5868043" y="1434657"/>
              <a:chExt cx="1034550" cy="2373143"/>
            </a:xfrm>
          </p:grpSpPr>
          <p:sp>
            <p:nvSpPr>
              <p:cNvPr id="386" name="Google Shape;386;p33"/>
              <p:cNvSpPr/>
              <p:nvPr/>
            </p:nvSpPr>
            <p:spPr>
              <a:xfrm rot="-237683">
                <a:off x="5901132" y="1959109"/>
                <a:ext cx="344037" cy="969616"/>
              </a:xfrm>
              <a:custGeom>
                <a:rect b="b" l="l" r="r" t="t"/>
                <a:pathLst>
                  <a:path extrusionOk="0" h="59162" w="17671">
                    <a:moveTo>
                      <a:pt x="14863" y="1"/>
                    </a:moveTo>
                    <a:cubicBezTo>
                      <a:pt x="14587" y="1"/>
                      <a:pt x="14282" y="96"/>
                      <a:pt x="13941" y="212"/>
                    </a:cubicBezTo>
                    <a:cubicBezTo>
                      <a:pt x="12418" y="669"/>
                      <a:pt x="11120" y="1809"/>
                      <a:pt x="10133" y="3106"/>
                    </a:cubicBezTo>
                    <a:cubicBezTo>
                      <a:pt x="8835" y="4782"/>
                      <a:pt x="8153" y="6915"/>
                      <a:pt x="7464" y="8968"/>
                    </a:cubicBezTo>
                    <a:cubicBezTo>
                      <a:pt x="6782" y="10948"/>
                      <a:pt x="6093" y="13008"/>
                      <a:pt x="5484" y="14988"/>
                    </a:cubicBezTo>
                    <a:cubicBezTo>
                      <a:pt x="4954" y="16663"/>
                      <a:pt x="4418" y="18339"/>
                      <a:pt x="3809" y="20014"/>
                    </a:cubicBezTo>
                    <a:cubicBezTo>
                      <a:pt x="3199" y="21842"/>
                      <a:pt x="2590" y="23743"/>
                      <a:pt x="2060" y="25650"/>
                    </a:cubicBezTo>
                    <a:cubicBezTo>
                      <a:pt x="1828" y="26638"/>
                      <a:pt x="1524" y="27631"/>
                      <a:pt x="1298" y="28618"/>
                    </a:cubicBezTo>
                    <a:cubicBezTo>
                      <a:pt x="1067" y="29459"/>
                      <a:pt x="689" y="30525"/>
                      <a:pt x="689" y="31439"/>
                    </a:cubicBezTo>
                    <a:cubicBezTo>
                      <a:pt x="305" y="33724"/>
                      <a:pt x="0" y="36009"/>
                      <a:pt x="232" y="38293"/>
                    </a:cubicBezTo>
                    <a:cubicBezTo>
                      <a:pt x="384" y="40121"/>
                      <a:pt x="914" y="41870"/>
                      <a:pt x="1451" y="43546"/>
                    </a:cubicBezTo>
                    <a:cubicBezTo>
                      <a:pt x="2669" y="47354"/>
                      <a:pt x="4113" y="51089"/>
                      <a:pt x="5868" y="54665"/>
                    </a:cubicBezTo>
                    <a:cubicBezTo>
                      <a:pt x="6550" y="55963"/>
                      <a:pt x="7239" y="57255"/>
                      <a:pt x="8226" y="58321"/>
                    </a:cubicBezTo>
                    <a:cubicBezTo>
                      <a:pt x="8610" y="58705"/>
                      <a:pt x="9140" y="59162"/>
                      <a:pt x="9676" y="59162"/>
                    </a:cubicBezTo>
                    <a:cubicBezTo>
                      <a:pt x="10663" y="59162"/>
                      <a:pt x="11272" y="58096"/>
                      <a:pt x="11656" y="57182"/>
                    </a:cubicBezTo>
                    <a:cubicBezTo>
                      <a:pt x="15081" y="48572"/>
                      <a:pt x="14855" y="39128"/>
                      <a:pt x="15007" y="30068"/>
                    </a:cubicBezTo>
                    <a:cubicBezTo>
                      <a:pt x="15081" y="25498"/>
                      <a:pt x="15233" y="21233"/>
                      <a:pt x="16226" y="16816"/>
                    </a:cubicBezTo>
                    <a:cubicBezTo>
                      <a:pt x="17213" y="12167"/>
                      <a:pt x="17670" y="7292"/>
                      <a:pt x="16531" y="2570"/>
                    </a:cubicBezTo>
                    <a:cubicBezTo>
                      <a:pt x="16378" y="1888"/>
                      <a:pt x="16147" y="974"/>
                      <a:pt x="15617" y="365"/>
                    </a:cubicBezTo>
                    <a:cubicBezTo>
                      <a:pt x="15388" y="96"/>
                      <a:pt x="15140" y="1"/>
                      <a:pt x="14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3"/>
              <p:cNvSpPr/>
              <p:nvPr/>
            </p:nvSpPr>
            <p:spPr>
              <a:xfrm flipH="1">
                <a:off x="6008389" y="2594651"/>
                <a:ext cx="727718" cy="1213149"/>
              </a:xfrm>
              <a:custGeom>
                <a:rect b="b" l="l" r="r" t="t"/>
                <a:pathLst>
                  <a:path extrusionOk="0" h="77111" w="32175">
                    <a:moveTo>
                      <a:pt x="16431" y="1"/>
                    </a:moveTo>
                    <a:cubicBezTo>
                      <a:pt x="15545" y="1"/>
                      <a:pt x="14659" y="19"/>
                      <a:pt x="13772" y="58"/>
                    </a:cubicBezTo>
                    <a:cubicBezTo>
                      <a:pt x="12229" y="120"/>
                      <a:pt x="10629" y="238"/>
                      <a:pt x="9204" y="889"/>
                    </a:cubicBezTo>
                    <a:cubicBezTo>
                      <a:pt x="5405" y="2551"/>
                      <a:pt x="4987" y="7063"/>
                      <a:pt x="4217" y="10805"/>
                    </a:cubicBezTo>
                    <a:cubicBezTo>
                      <a:pt x="1962" y="21609"/>
                      <a:pt x="2199" y="32351"/>
                      <a:pt x="1843" y="43393"/>
                    </a:cubicBezTo>
                    <a:cubicBezTo>
                      <a:pt x="1487" y="54614"/>
                      <a:pt x="831" y="65893"/>
                      <a:pt x="0" y="77111"/>
                    </a:cubicBezTo>
                    <a:lnTo>
                      <a:pt x="29268" y="77111"/>
                    </a:lnTo>
                    <a:cubicBezTo>
                      <a:pt x="29682" y="63163"/>
                      <a:pt x="32175" y="49509"/>
                      <a:pt x="31643" y="35438"/>
                    </a:cubicBezTo>
                    <a:cubicBezTo>
                      <a:pt x="31462" y="30869"/>
                      <a:pt x="31581" y="26415"/>
                      <a:pt x="31524" y="21903"/>
                    </a:cubicBezTo>
                    <a:cubicBezTo>
                      <a:pt x="31462" y="16979"/>
                      <a:pt x="30750" y="12168"/>
                      <a:pt x="29743" y="7362"/>
                    </a:cubicBezTo>
                    <a:cubicBezTo>
                      <a:pt x="29150" y="4512"/>
                      <a:pt x="29325" y="1126"/>
                      <a:pt x="25825" y="651"/>
                    </a:cubicBezTo>
                    <a:cubicBezTo>
                      <a:pt x="22720" y="236"/>
                      <a:pt x="19579" y="1"/>
                      <a:pt x="164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3"/>
              <p:cNvSpPr/>
              <p:nvPr/>
            </p:nvSpPr>
            <p:spPr>
              <a:xfrm flipH="1">
                <a:off x="6011068" y="1885287"/>
                <a:ext cx="626980" cy="817105"/>
              </a:xfrm>
              <a:custGeom>
                <a:rect b="b" l="l" r="r" t="t"/>
                <a:pathLst>
                  <a:path extrusionOk="0" h="36421" w="27721">
                    <a:moveTo>
                      <a:pt x="10891" y="0"/>
                    </a:moveTo>
                    <a:cubicBezTo>
                      <a:pt x="10585" y="0"/>
                      <a:pt x="10279" y="12"/>
                      <a:pt x="9973" y="40"/>
                    </a:cubicBezTo>
                    <a:cubicBezTo>
                      <a:pt x="6767" y="216"/>
                      <a:pt x="3856" y="1759"/>
                      <a:pt x="1069" y="3246"/>
                    </a:cubicBezTo>
                    <a:cubicBezTo>
                      <a:pt x="831" y="3364"/>
                      <a:pt x="594" y="3483"/>
                      <a:pt x="475" y="3720"/>
                    </a:cubicBezTo>
                    <a:cubicBezTo>
                      <a:pt x="413" y="3896"/>
                      <a:pt x="413" y="4077"/>
                      <a:pt x="413" y="4252"/>
                    </a:cubicBezTo>
                    <a:cubicBezTo>
                      <a:pt x="0" y="14344"/>
                      <a:pt x="295" y="24911"/>
                      <a:pt x="2313" y="34826"/>
                    </a:cubicBezTo>
                    <a:cubicBezTo>
                      <a:pt x="2375" y="35301"/>
                      <a:pt x="2493" y="35833"/>
                      <a:pt x="2907" y="36132"/>
                    </a:cubicBezTo>
                    <a:cubicBezTo>
                      <a:pt x="3263" y="36308"/>
                      <a:pt x="3681" y="36308"/>
                      <a:pt x="4037" y="36308"/>
                    </a:cubicBezTo>
                    <a:lnTo>
                      <a:pt x="21371" y="36308"/>
                    </a:lnTo>
                    <a:cubicBezTo>
                      <a:pt x="21889" y="36308"/>
                      <a:pt x="22492" y="36420"/>
                      <a:pt x="23056" y="36420"/>
                    </a:cubicBezTo>
                    <a:cubicBezTo>
                      <a:pt x="23655" y="36420"/>
                      <a:pt x="24210" y="36294"/>
                      <a:pt x="24576" y="35776"/>
                    </a:cubicBezTo>
                    <a:cubicBezTo>
                      <a:pt x="24633" y="35658"/>
                      <a:pt x="24695" y="35539"/>
                      <a:pt x="24752" y="35358"/>
                    </a:cubicBezTo>
                    <a:cubicBezTo>
                      <a:pt x="24871" y="35002"/>
                      <a:pt x="24871" y="34589"/>
                      <a:pt x="24871" y="34171"/>
                    </a:cubicBezTo>
                    <a:cubicBezTo>
                      <a:pt x="24871" y="31027"/>
                      <a:pt x="25170" y="27940"/>
                      <a:pt x="25821" y="24854"/>
                    </a:cubicBezTo>
                    <a:cubicBezTo>
                      <a:pt x="26713" y="20755"/>
                      <a:pt x="27720" y="16899"/>
                      <a:pt x="27544" y="12625"/>
                    </a:cubicBezTo>
                    <a:cubicBezTo>
                      <a:pt x="27426" y="11138"/>
                      <a:pt x="27364" y="9657"/>
                      <a:pt x="27008" y="8232"/>
                    </a:cubicBezTo>
                    <a:cubicBezTo>
                      <a:pt x="26595" y="6807"/>
                      <a:pt x="25882" y="5383"/>
                      <a:pt x="24814" y="4433"/>
                    </a:cubicBezTo>
                    <a:cubicBezTo>
                      <a:pt x="23864" y="3659"/>
                      <a:pt x="22734" y="3184"/>
                      <a:pt x="21608" y="2709"/>
                    </a:cubicBezTo>
                    <a:cubicBezTo>
                      <a:pt x="18996" y="1640"/>
                      <a:pt x="16679" y="515"/>
                      <a:pt x="13891" y="216"/>
                    </a:cubicBezTo>
                    <a:cubicBezTo>
                      <a:pt x="12891" y="125"/>
                      <a:pt x="11891" y="0"/>
                      <a:pt x="108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3"/>
              <p:cNvSpPr/>
              <p:nvPr/>
            </p:nvSpPr>
            <p:spPr>
              <a:xfrm flipH="1">
                <a:off x="6628674" y="2637631"/>
                <a:ext cx="241691" cy="708026"/>
              </a:xfrm>
              <a:custGeom>
                <a:rect b="b" l="l" r="r" t="t"/>
                <a:pathLst>
                  <a:path extrusionOk="0" h="31559" w="10686">
                    <a:moveTo>
                      <a:pt x="5169" y="1"/>
                    </a:moveTo>
                    <a:cubicBezTo>
                      <a:pt x="3083" y="1"/>
                      <a:pt x="623" y="1941"/>
                      <a:pt x="238" y="3722"/>
                    </a:cubicBezTo>
                    <a:cubicBezTo>
                      <a:pt x="0" y="5028"/>
                      <a:pt x="181" y="6334"/>
                      <a:pt x="418" y="7640"/>
                    </a:cubicBezTo>
                    <a:cubicBezTo>
                      <a:pt x="1843" y="15537"/>
                      <a:pt x="3918" y="23373"/>
                      <a:pt x="6649" y="30910"/>
                    </a:cubicBezTo>
                    <a:cubicBezTo>
                      <a:pt x="6829" y="31388"/>
                      <a:pt x="7169" y="31559"/>
                      <a:pt x="7572" y="31559"/>
                    </a:cubicBezTo>
                    <a:cubicBezTo>
                      <a:pt x="8372" y="31559"/>
                      <a:pt x="9421" y="30890"/>
                      <a:pt x="9973" y="30616"/>
                    </a:cubicBezTo>
                    <a:cubicBezTo>
                      <a:pt x="10210" y="30554"/>
                      <a:pt x="10391" y="30435"/>
                      <a:pt x="10567" y="30198"/>
                    </a:cubicBezTo>
                    <a:cubicBezTo>
                      <a:pt x="10685" y="30022"/>
                      <a:pt x="10628" y="29723"/>
                      <a:pt x="10628" y="29485"/>
                    </a:cubicBezTo>
                    <a:cubicBezTo>
                      <a:pt x="9736" y="21236"/>
                      <a:pt x="9379" y="12982"/>
                      <a:pt x="8430" y="4733"/>
                    </a:cubicBezTo>
                    <a:cubicBezTo>
                      <a:pt x="8311" y="3665"/>
                      <a:pt x="8135" y="2416"/>
                      <a:pt x="7598" y="1409"/>
                    </a:cubicBezTo>
                    <a:cubicBezTo>
                      <a:pt x="7304" y="991"/>
                      <a:pt x="7005" y="578"/>
                      <a:pt x="6530" y="341"/>
                    </a:cubicBezTo>
                    <a:cubicBezTo>
                      <a:pt x="6117" y="105"/>
                      <a:pt x="5653" y="1"/>
                      <a:pt x="5169" y="1"/>
                    </a:cubicBezTo>
                    <a:close/>
                  </a:path>
                </a:pathLst>
              </a:custGeom>
              <a:solidFill>
                <a:srgbClr val="DDA1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3"/>
              <p:cNvSpPr/>
              <p:nvPr/>
            </p:nvSpPr>
            <p:spPr>
              <a:xfrm flipH="1">
                <a:off x="6452731" y="1958556"/>
                <a:ext cx="449862" cy="899845"/>
              </a:xfrm>
              <a:custGeom>
                <a:rect b="b" l="l" r="r" t="t"/>
                <a:pathLst>
                  <a:path extrusionOk="0" h="40109" w="19890">
                    <a:moveTo>
                      <a:pt x="14133" y="0"/>
                    </a:moveTo>
                    <a:cubicBezTo>
                      <a:pt x="13954" y="0"/>
                      <a:pt x="13775" y="12"/>
                      <a:pt x="13597" y="37"/>
                    </a:cubicBezTo>
                    <a:cubicBezTo>
                      <a:pt x="10866" y="393"/>
                      <a:pt x="8966" y="4729"/>
                      <a:pt x="7955" y="6923"/>
                    </a:cubicBezTo>
                    <a:cubicBezTo>
                      <a:pt x="3149" y="17195"/>
                      <a:pt x="0" y="28711"/>
                      <a:pt x="181" y="40109"/>
                    </a:cubicBezTo>
                    <a:lnTo>
                      <a:pt x="11042" y="39752"/>
                    </a:lnTo>
                    <a:cubicBezTo>
                      <a:pt x="11279" y="38029"/>
                      <a:pt x="11222" y="36309"/>
                      <a:pt x="11341" y="34586"/>
                    </a:cubicBezTo>
                    <a:cubicBezTo>
                      <a:pt x="11578" y="31855"/>
                      <a:pt x="11992" y="29067"/>
                      <a:pt x="12823" y="26455"/>
                    </a:cubicBezTo>
                    <a:cubicBezTo>
                      <a:pt x="13416" y="24674"/>
                      <a:pt x="14190" y="22893"/>
                      <a:pt x="14960" y="21170"/>
                    </a:cubicBezTo>
                    <a:cubicBezTo>
                      <a:pt x="15316" y="20339"/>
                      <a:pt x="15672" y="19507"/>
                      <a:pt x="15971" y="18676"/>
                    </a:cubicBezTo>
                    <a:cubicBezTo>
                      <a:pt x="16978" y="16183"/>
                      <a:pt x="17809" y="13690"/>
                      <a:pt x="18403" y="11078"/>
                    </a:cubicBezTo>
                    <a:cubicBezTo>
                      <a:pt x="19058" y="8409"/>
                      <a:pt x="19889" y="4548"/>
                      <a:pt x="18165" y="2117"/>
                    </a:cubicBezTo>
                    <a:cubicBezTo>
                      <a:pt x="17263" y="890"/>
                      <a:pt x="15688" y="0"/>
                      <a:pt x="141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3"/>
              <p:cNvSpPr/>
              <p:nvPr/>
            </p:nvSpPr>
            <p:spPr>
              <a:xfrm flipH="1">
                <a:off x="6568200" y="3273296"/>
                <a:ext cx="170604" cy="252214"/>
              </a:xfrm>
              <a:custGeom>
                <a:rect b="b" l="l" r="r" t="t"/>
                <a:pathLst>
                  <a:path extrusionOk="0" h="11242" w="7543">
                    <a:moveTo>
                      <a:pt x="3068" y="0"/>
                    </a:moveTo>
                    <a:cubicBezTo>
                      <a:pt x="2942" y="0"/>
                      <a:pt x="2811" y="8"/>
                      <a:pt x="2674" y="25"/>
                    </a:cubicBezTo>
                    <a:cubicBezTo>
                      <a:pt x="1544" y="200"/>
                      <a:pt x="775" y="1093"/>
                      <a:pt x="537" y="2162"/>
                    </a:cubicBezTo>
                    <a:cubicBezTo>
                      <a:pt x="181" y="3824"/>
                      <a:pt x="1" y="5486"/>
                      <a:pt x="238" y="7205"/>
                    </a:cubicBezTo>
                    <a:cubicBezTo>
                      <a:pt x="357" y="7918"/>
                      <a:pt x="238" y="9105"/>
                      <a:pt x="832" y="9642"/>
                    </a:cubicBezTo>
                    <a:cubicBezTo>
                      <a:pt x="905" y="9714"/>
                      <a:pt x="1001" y="9764"/>
                      <a:pt x="1105" y="9764"/>
                    </a:cubicBezTo>
                    <a:cubicBezTo>
                      <a:pt x="1170" y="9764"/>
                      <a:pt x="1239" y="9744"/>
                      <a:pt x="1307" y="9699"/>
                    </a:cubicBezTo>
                    <a:cubicBezTo>
                      <a:pt x="1425" y="9580"/>
                      <a:pt x="1425" y="9342"/>
                      <a:pt x="1425" y="9167"/>
                    </a:cubicBezTo>
                    <a:cubicBezTo>
                      <a:pt x="1368" y="8929"/>
                      <a:pt x="1368" y="8630"/>
                      <a:pt x="1307" y="8393"/>
                    </a:cubicBezTo>
                    <a:cubicBezTo>
                      <a:pt x="1250" y="7861"/>
                      <a:pt x="1307" y="7324"/>
                      <a:pt x="1425" y="6849"/>
                    </a:cubicBezTo>
                    <a:lnTo>
                      <a:pt x="1487" y="6849"/>
                    </a:lnTo>
                    <a:lnTo>
                      <a:pt x="1544" y="6911"/>
                    </a:lnTo>
                    <a:lnTo>
                      <a:pt x="1544" y="7087"/>
                    </a:lnTo>
                    <a:lnTo>
                      <a:pt x="1544" y="7443"/>
                    </a:lnTo>
                    <a:lnTo>
                      <a:pt x="1544" y="7979"/>
                    </a:lnTo>
                    <a:cubicBezTo>
                      <a:pt x="1544" y="8454"/>
                      <a:pt x="1663" y="8986"/>
                      <a:pt x="1724" y="9461"/>
                    </a:cubicBezTo>
                    <a:cubicBezTo>
                      <a:pt x="1781" y="9817"/>
                      <a:pt x="1900" y="10173"/>
                      <a:pt x="2081" y="10473"/>
                    </a:cubicBezTo>
                    <a:cubicBezTo>
                      <a:pt x="2199" y="10710"/>
                      <a:pt x="2437" y="10829"/>
                      <a:pt x="2674" y="10948"/>
                    </a:cubicBezTo>
                    <a:cubicBezTo>
                      <a:pt x="2850" y="10948"/>
                      <a:pt x="3149" y="10948"/>
                      <a:pt x="3149" y="10710"/>
                    </a:cubicBezTo>
                    <a:cubicBezTo>
                      <a:pt x="3149" y="10473"/>
                      <a:pt x="2969" y="10235"/>
                      <a:pt x="2912" y="10055"/>
                    </a:cubicBezTo>
                    <a:cubicBezTo>
                      <a:pt x="2850" y="9817"/>
                      <a:pt x="2793" y="9523"/>
                      <a:pt x="2731" y="9285"/>
                    </a:cubicBezTo>
                    <a:cubicBezTo>
                      <a:pt x="2674" y="8749"/>
                      <a:pt x="2613" y="8217"/>
                      <a:pt x="2613" y="7680"/>
                    </a:cubicBezTo>
                    <a:cubicBezTo>
                      <a:pt x="2674" y="7561"/>
                      <a:pt x="2674" y="7267"/>
                      <a:pt x="2850" y="7148"/>
                    </a:cubicBezTo>
                    <a:cubicBezTo>
                      <a:pt x="2864" y="7143"/>
                      <a:pt x="2877" y="7141"/>
                      <a:pt x="2889" y="7141"/>
                    </a:cubicBezTo>
                    <a:cubicBezTo>
                      <a:pt x="3030" y="7141"/>
                      <a:pt x="3030" y="7452"/>
                      <a:pt x="3030" y="7561"/>
                    </a:cubicBezTo>
                    <a:cubicBezTo>
                      <a:pt x="3087" y="8155"/>
                      <a:pt x="3087" y="8749"/>
                      <a:pt x="3149" y="9342"/>
                    </a:cubicBezTo>
                    <a:lnTo>
                      <a:pt x="3325" y="10055"/>
                    </a:lnTo>
                    <a:cubicBezTo>
                      <a:pt x="3387" y="10292"/>
                      <a:pt x="3505" y="10591"/>
                      <a:pt x="3681" y="10767"/>
                    </a:cubicBezTo>
                    <a:cubicBezTo>
                      <a:pt x="3800" y="11004"/>
                      <a:pt x="4099" y="11185"/>
                      <a:pt x="4336" y="11242"/>
                    </a:cubicBezTo>
                    <a:cubicBezTo>
                      <a:pt x="4631" y="11242"/>
                      <a:pt x="4693" y="10948"/>
                      <a:pt x="4693" y="10710"/>
                    </a:cubicBezTo>
                    <a:cubicBezTo>
                      <a:pt x="4631" y="10411"/>
                      <a:pt x="4512" y="10173"/>
                      <a:pt x="4393" y="9879"/>
                    </a:cubicBezTo>
                    <a:cubicBezTo>
                      <a:pt x="4275" y="9342"/>
                      <a:pt x="4218" y="8810"/>
                      <a:pt x="4218" y="8274"/>
                    </a:cubicBezTo>
                    <a:lnTo>
                      <a:pt x="4218" y="7504"/>
                    </a:lnTo>
                    <a:cubicBezTo>
                      <a:pt x="4218" y="7386"/>
                      <a:pt x="4156" y="7267"/>
                      <a:pt x="4156" y="7148"/>
                    </a:cubicBezTo>
                    <a:cubicBezTo>
                      <a:pt x="4156" y="7062"/>
                      <a:pt x="4252" y="6879"/>
                      <a:pt x="4304" y="6879"/>
                    </a:cubicBezTo>
                    <a:cubicBezTo>
                      <a:pt x="4323" y="6879"/>
                      <a:pt x="4336" y="6904"/>
                      <a:pt x="4336" y="6968"/>
                    </a:cubicBezTo>
                    <a:cubicBezTo>
                      <a:pt x="4393" y="7561"/>
                      <a:pt x="4512" y="8155"/>
                      <a:pt x="4574" y="8692"/>
                    </a:cubicBezTo>
                    <a:cubicBezTo>
                      <a:pt x="4631" y="9048"/>
                      <a:pt x="4631" y="9404"/>
                      <a:pt x="4811" y="9760"/>
                    </a:cubicBezTo>
                    <a:cubicBezTo>
                      <a:pt x="4915" y="9967"/>
                      <a:pt x="5242" y="10444"/>
                      <a:pt x="5560" y="10444"/>
                    </a:cubicBezTo>
                    <a:cubicBezTo>
                      <a:pt x="5607" y="10444"/>
                      <a:pt x="5654" y="10434"/>
                      <a:pt x="5699" y="10411"/>
                    </a:cubicBezTo>
                    <a:cubicBezTo>
                      <a:pt x="5818" y="10292"/>
                      <a:pt x="5880" y="9998"/>
                      <a:pt x="5818" y="9817"/>
                    </a:cubicBezTo>
                    <a:cubicBezTo>
                      <a:pt x="5818" y="9404"/>
                      <a:pt x="5642" y="8986"/>
                      <a:pt x="5581" y="8573"/>
                    </a:cubicBezTo>
                    <a:cubicBezTo>
                      <a:pt x="5462" y="8217"/>
                      <a:pt x="5462" y="7799"/>
                      <a:pt x="5405" y="7443"/>
                    </a:cubicBezTo>
                    <a:cubicBezTo>
                      <a:pt x="5405" y="7030"/>
                      <a:pt x="5343" y="6612"/>
                      <a:pt x="5286" y="6198"/>
                    </a:cubicBezTo>
                    <a:cubicBezTo>
                      <a:pt x="5224" y="5899"/>
                      <a:pt x="5168" y="5306"/>
                      <a:pt x="5286" y="5011"/>
                    </a:cubicBezTo>
                    <a:cubicBezTo>
                      <a:pt x="5937" y="5249"/>
                      <a:pt x="6236" y="6018"/>
                      <a:pt x="6592" y="6493"/>
                    </a:cubicBezTo>
                    <a:cubicBezTo>
                      <a:pt x="6737" y="6675"/>
                      <a:pt x="7014" y="6900"/>
                      <a:pt x="7222" y="6900"/>
                    </a:cubicBezTo>
                    <a:cubicBezTo>
                      <a:pt x="7354" y="6900"/>
                      <a:pt x="7458" y="6808"/>
                      <a:pt x="7480" y="6555"/>
                    </a:cubicBezTo>
                    <a:cubicBezTo>
                      <a:pt x="7542" y="6317"/>
                      <a:pt x="7423" y="6080"/>
                      <a:pt x="7305" y="5842"/>
                    </a:cubicBezTo>
                    <a:cubicBezTo>
                      <a:pt x="6768" y="4536"/>
                      <a:pt x="6293" y="3169"/>
                      <a:pt x="5642" y="1863"/>
                    </a:cubicBezTo>
                    <a:cubicBezTo>
                      <a:pt x="5103" y="785"/>
                      <a:pt x="4318" y="0"/>
                      <a:pt x="3068" y="0"/>
                    </a:cubicBezTo>
                    <a:close/>
                  </a:path>
                </a:pathLst>
              </a:custGeom>
              <a:solidFill>
                <a:srgbClr val="DDA1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3"/>
              <p:cNvSpPr/>
              <p:nvPr/>
            </p:nvSpPr>
            <p:spPr>
              <a:xfrm flipH="1">
                <a:off x="6199050" y="1743392"/>
                <a:ext cx="263177" cy="294706"/>
              </a:xfrm>
              <a:custGeom>
                <a:rect b="b" l="l" r="r" t="t"/>
                <a:pathLst>
                  <a:path extrusionOk="0" h="13136" w="11636">
                    <a:moveTo>
                      <a:pt x="6617" y="1"/>
                    </a:moveTo>
                    <a:cubicBezTo>
                      <a:pt x="5979" y="1"/>
                      <a:pt x="5297" y="287"/>
                      <a:pt x="4692" y="429"/>
                    </a:cubicBezTo>
                    <a:cubicBezTo>
                      <a:pt x="3861" y="547"/>
                      <a:pt x="3087" y="1260"/>
                      <a:pt x="2674" y="1972"/>
                    </a:cubicBezTo>
                    <a:cubicBezTo>
                      <a:pt x="2080" y="2979"/>
                      <a:pt x="1843" y="4109"/>
                      <a:pt x="1368" y="5178"/>
                    </a:cubicBezTo>
                    <a:cubicBezTo>
                      <a:pt x="831" y="6484"/>
                      <a:pt x="0" y="7490"/>
                      <a:pt x="656" y="8858"/>
                    </a:cubicBezTo>
                    <a:cubicBezTo>
                      <a:pt x="1188" y="10102"/>
                      <a:pt x="2019" y="11114"/>
                      <a:pt x="3087" y="11883"/>
                    </a:cubicBezTo>
                    <a:cubicBezTo>
                      <a:pt x="4300" y="12709"/>
                      <a:pt x="5748" y="13136"/>
                      <a:pt x="7207" y="13136"/>
                    </a:cubicBezTo>
                    <a:cubicBezTo>
                      <a:pt x="7536" y="13136"/>
                      <a:pt x="7865" y="13114"/>
                      <a:pt x="8192" y="13071"/>
                    </a:cubicBezTo>
                    <a:cubicBezTo>
                      <a:pt x="8610" y="13014"/>
                      <a:pt x="9023" y="12833"/>
                      <a:pt x="9441" y="12596"/>
                    </a:cubicBezTo>
                    <a:cubicBezTo>
                      <a:pt x="10747" y="11883"/>
                      <a:pt x="11635" y="10340"/>
                      <a:pt x="10747" y="8796"/>
                    </a:cubicBezTo>
                    <a:cubicBezTo>
                      <a:pt x="10510" y="8265"/>
                      <a:pt x="9797" y="7908"/>
                      <a:pt x="9617" y="7433"/>
                    </a:cubicBezTo>
                    <a:cubicBezTo>
                      <a:pt x="9441" y="7016"/>
                      <a:pt x="9797" y="6484"/>
                      <a:pt x="10035" y="6066"/>
                    </a:cubicBezTo>
                    <a:cubicBezTo>
                      <a:pt x="10211" y="5653"/>
                      <a:pt x="10448" y="5235"/>
                      <a:pt x="10629" y="4822"/>
                    </a:cubicBezTo>
                    <a:cubicBezTo>
                      <a:pt x="11160" y="3810"/>
                      <a:pt x="10686" y="2860"/>
                      <a:pt x="9973" y="2029"/>
                    </a:cubicBezTo>
                    <a:cubicBezTo>
                      <a:pt x="9854" y="1910"/>
                      <a:pt x="9679" y="1735"/>
                      <a:pt x="9560" y="1554"/>
                    </a:cubicBezTo>
                    <a:cubicBezTo>
                      <a:pt x="8905" y="842"/>
                      <a:pt x="8017" y="310"/>
                      <a:pt x="7124" y="73"/>
                    </a:cubicBezTo>
                    <a:cubicBezTo>
                      <a:pt x="6960" y="22"/>
                      <a:pt x="6790" y="1"/>
                      <a:pt x="6617" y="1"/>
                    </a:cubicBezTo>
                    <a:close/>
                  </a:path>
                </a:pathLst>
              </a:custGeom>
              <a:solidFill>
                <a:srgbClr val="DDA1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p:nvPr/>
            </p:nvSpPr>
            <p:spPr>
              <a:xfrm flipH="1">
                <a:off x="6209801" y="1788776"/>
                <a:ext cx="80586" cy="106701"/>
              </a:xfrm>
              <a:custGeom>
                <a:rect b="b" l="l" r="r" t="t"/>
                <a:pathLst>
                  <a:path extrusionOk="0" h="4756" w="3563">
                    <a:moveTo>
                      <a:pt x="2247" y="0"/>
                    </a:moveTo>
                    <a:cubicBezTo>
                      <a:pt x="1689" y="0"/>
                      <a:pt x="1093" y="331"/>
                      <a:pt x="594" y="661"/>
                    </a:cubicBezTo>
                    <a:cubicBezTo>
                      <a:pt x="181" y="1018"/>
                      <a:pt x="1" y="1493"/>
                      <a:pt x="62" y="2024"/>
                    </a:cubicBezTo>
                    <a:cubicBezTo>
                      <a:pt x="238" y="3093"/>
                      <a:pt x="1188" y="4043"/>
                      <a:pt x="2019" y="4698"/>
                    </a:cubicBezTo>
                    <a:lnTo>
                      <a:pt x="2081" y="4755"/>
                    </a:lnTo>
                    <a:lnTo>
                      <a:pt x="2437" y="4043"/>
                    </a:lnTo>
                    <a:cubicBezTo>
                      <a:pt x="2613" y="3630"/>
                      <a:pt x="2850" y="3212"/>
                      <a:pt x="3031" y="2799"/>
                    </a:cubicBezTo>
                    <a:cubicBezTo>
                      <a:pt x="3562" y="1787"/>
                      <a:pt x="3088" y="837"/>
                      <a:pt x="2375" y="6"/>
                    </a:cubicBezTo>
                    <a:cubicBezTo>
                      <a:pt x="2333" y="2"/>
                      <a:pt x="2290" y="0"/>
                      <a:pt x="2247" y="0"/>
                    </a:cubicBezTo>
                    <a:close/>
                  </a:path>
                </a:pathLst>
              </a:custGeom>
              <a:solidFill>
                <a:srgbClr val="DDA1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3"/>
              <p:cNvSpPr/>
              <p:nvPr/>
            </p:nvSpPr>
            <p:spPr>
              <a:xfrm flipH="1">
                <a:off x="6066082" y="1451639"/>
                <a:ext cx="391690" cy="423147"/>
              </a:xfrm>
              <a:custGeom>
                <a:rect b="b" l="l" r="r" t="t"/>
                <a:pathLst>
                  <a:path extrusionOk="0" h="18861" w="17318">
                    <a:moveTo>
                      <a:pt x="7187" y="1"/>
                    </a:moveTo>
                    <a:cubicBezTo>
                      <a:pt x="6962" y="1"/>
                      <a:pt x="6738" y="6"/>
                      <a:pt x="6514" y="18"/>
                    </a:cubicBezTo>
                    <a:cubicBezTo>
                      <a:pt x="5801" y="75"/>
                      <a:pt x="5326" y="136"/>
                      <a:pt x="4733" y="431"/>
                    </a:cubicBezTo>
                    <a:cubicBezTo>
                      <a:pt x="4196" y="668"/>
                      <a:pt x="3664" y="1025"/>
                      <a:pt x="3189" y="1381"/>
                    </a:cubicBezTo>
                    <a:cubicBezTo>
                      <a:pt x="1347" y="2630"/>
                      <a:pt x="934" y="4885"/>
                      <a:pt x="459" y="6961"/>
                    </a:cubicBezTo>
                    <a:cubicBezTo>
                      <a:pt x="1" y="9655"/>
                      <a:pt x="479" y="13449"/>
                      <a:pt x="3818" y="13449"/>
                    </a:cubicBezTo>
                    <a:cubicBezTo>
                      <a:pt x="3940" y="13449"/>
                      <a:pt x="4066" y="13444"/>
                      <a:pt x="4196" y="13434"/>
                    </a:cubicBezTo>
                    <a:cubicBezTo>
                      <a:pt x="4371" y="13405"/>
                      <a:pt x="4549" y="13386"/>
                      <a:pt x="4722" y="13386"/>
                    </a:cubicBezTo>
                    <a:cubicBezTo>
                      <a:pt x="5252" y="13386"/>
                      <a:pt x="5726" y="13562"/>
                      <a:pt x="5858" y="14146"/>
                    </a:cubicBezTo>
                    <a:cubicBezTo>
                      <a:pt x="6039" y="14797"/>
                      <a:pt x="6514" y="15452"/>
                      <a:pt x="6927" y="15984"/>
                    </a:cubicBezTo>
                    <a:cubicBezTo>
                      <a:pt x="7345" y="16521"/>
                      <a:pt x="7877" y="17052"/>
                      <a:pt x="8470" y="17470"/>
                    </a:cubicBezTo>
                    <a:cubicBezTo>
                      <a:pt x="9301" y="18064"/>
                      <a:pt x="10251" y="18539"/>
                      <a:pt x="11320" y="18715"/>
                    </a:cubicBezTo>
                    <a:cubicBezTo>
                      <a:pt x="11619" y="18776"/>
                      <a:pt x="11913" y="18776"/>
                      <a:pt x="12212" y="18833"/>
                    </a:cubicBezTo>
                    <a:cubicBezTo>
                      <a:pt x="12409" y="18833"/>
                      <a:pt x="12607" y="18861"/>
                      <a:pt x="12805" y="18861"/>
                    </a:cubicBezTo>
                    <a:cubicBezTo>
                      <a:pt x="12904" y="18861"/>
                      <a:pt x="13002" y="18854"/>
                      <a:pt x="13101" y="18833"/>
                    </a:cubicBezTo>
                    <a:cubicBezTo>
                      <a:pt x="13637" y="18776"/>
                      <a:pt x="13875" y="18301"/>
                      <a:pt x="14112" y="17884"/>
                    </a:cubicBezTo>
                    <a:cubicBezTo>
                      <a:pt x="14406" y="17409"/>
                      <a:pt x="14587" y="16877"/>
                      <a:pt x="14763" y="16402"/>
                    </a:cubicBezTo>
                    <a:lnTo>
                      <a:pt x="15119" y="15153"/>
                    </a:lnTo>
                    <a:cubicBezTo>
                      <a:pt x="15238" y="14858"/>
                      <a:pt x="15299" y="14322"/>
                      <a:pt x="15594" y="14146"/>
                    </a:cubicBezTo>
                    <a:cubicBezTo>
                      <a:pt x="15774" y="14027"/>
                      <a:pt x="15893" y="14027"/>
                      <a:pt x="16069" y="13966"/>
                    </a:cubicBezTo>
                    <a:cubicBezTo>
                      <a:pt x="16368" y="13909"/>
                      <a:pt x="16662" y="13790"/>
                      <a:pt x="16900" y="13609"/>
                    </a:cubicBezTo>
                    <a:cubicBezTo>
                      <a:pt x="17018" y="13552"/>
                      <a:pt x="17137" y="13434"/>
                      <a:pt x="17199" y="13315"/>
                    </a:cubicBezTo>
                    <a:cubicBezTo>
                      <a:pt x="17318" y="13078"/>
                      <a:pt x="17199" y="12778"/>
                      <a:pt x="17080" y="12603"/>
                    </a:cubicBezTo>
                    <a:cubicBezTo>
                      <a:pt x="17018" y="12422"/>
                      <a:pt x="16900" y="12365"/>
                      <a:pt x="16781" y="12246"/>
                    </a:cubicBezTo>
                    <a:cubicBezTo>
                      <a:pt x="16605" y="12066"/>
                      <a:pt x="16487" y="11829"/>
                      <a:pt x="16306" y="11534"/>
                    </a:cubicBezTo>
                    <a:cubicBezTo>
                      <a:pt x="15950" y="10997"/>
                      <a:pt x="15475" y="10347"/>
                      <a:pt x="15418" y="9691"/>
                    </a:cubicBezTo>
                    <a:cubicBezTo>
                      <a:pt x="15299" y="9160"/>
                      <a:pt x="15356" y="8566"/>
                      <a:pt x="15475" y="8029"/>
                    </a:cubicBezTo>
                    <a:cubicBezTo>
                      <a:pt x="15712" y="6785"/>
                      <a:pt x="16012" y="5479"/>
                      <a:pt x="15475" y="4230"/>
                    </a:cubicBezTo>
                    <a:cubicBezTo>
                      <a:pt x="15299" y="3817"/>
                      <a:pt x="15119" y="3342"/>
                      <a:pt x="14943" y="2924"/>
                    </a:cubicBezTo>
                    <a:cubicBezTo>
                      <a:pt x="14587" y="2274"/>
                      <a:pt x="13993" y="1917"/>
                      <a:pt x="13338" y="1561"/>
                    </a:cubicBezTo>
                    <a:cubicBezTo>
                      <a:pt x="12806" y="1324"/>
                      <a:pt x="12212" y="1025"/>
                      <a:pt x="11676" y="787"/>
                    </a:cubicBezTo>
                    <a:cubicBezTo>
                      <a:pt x="11201" y="611"/>
                      <a:pt x="10669" y="312"/>
                      <a:pt x="10132" y="193"/>
                    </a:cubicBezTo>
                    <a:cubicBezTo>
                      <a:pt x="9123" y="97"/>
                      <a:pt x="8151" y="1"/>
                      <a:pt x="7187" y="1"/>
                    </a:cubicBezTo>
                    <a:close/>
                  </a:path>
                </a:pathLst>
              </a:custGeom>
              <a:solidFill>
                <a:srgbClr val="DDA1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3"/>
              <p:cNvSpPr/>
              <p:nvPr/>
            </p:nvSpPr>
            <p:spPr>
              <a:xfrm flipH="1">
                <a:off x="6126554" y="1434657"/>
                <a:ext cx="498083" cy="547997"/>
              </a:xfrm>
              <a:custGeom>
                <a:rect b="b" l="l" r="r" t="t"/>
                <a:pathLst>
                  <a:path extrusionOk="0" h="24426" w="22022">
                    <a:moveTo>
                      <a:pt x="13844" y="58"/>
                    </a:moveTo>
                    <a:cubicBezTo>
                      <a:pt x="12743" y="58"/>
                      <a:pt x="11407" y="620"/>
                      <a:pt x="10449" y="1131"/>
                    </a:cubicBezTo>
                    <a:cubicBezTo>
                      <a:pt x="10092" y="1250"/>
                      <a:pt x="9736" y="1425"/>
                      <a:pt x="9380" y="1663"/>
                    </a:cubicBezTo>
                    <a:cubicBezTo>
                      <a:pt x="8668" y="2081"/>
                      <a:pt x="7955" y="2556"/>
                      <a:pt x="7480" y="3325"/>
                    </a:cubicBezTo>
                    <a:cubicBezTo>
                      <a:pt x="6412" y="4987"/>
                      <a:pt x="6293" y="6948"/>
                      <a:pt x="5581" y="8786"/>
                    </a:cubicBezTo>
                    <a:cubicBezTo>
                      <a:pt x="5343" y="9499"/>
                      <a:pt x="4926" y="10154"/>
                      <a:pt x="4512" y="10748"/>
                    </a:cubicBezTo>
                    <a:cubicBezTo>
                      <a:pt x="3620" y="11816"/>
                      <a:pt x="2494" y="12704"/>
                      <a:pt x="1900" y="13953"/>
                    </a:cubicBezTo>
                    <a:cubicBezTo>
                      <a:pt x="1482" y="14960"/>
                      <a:pt x="1482" y="16090"/>
                      <a:pt x="1544" y="17159"/>
                    </a:cubicBezTo>
                    <a:cubicBezTo>
                      <a:pt x="1544" y="17752"/>
                      <a:pt x="1544" y="18346"/>
                      <a:pt x="1364" y="18878"/>
                    </a:cubicBezTo>
                    <a:cubicBezTo>
                      <a:pt x="1126" y="19353"/>
                      <a:pt x="713" y="19771"/>
                      <a:pt x="414" y="20184"/>
                    </a:cubicBezTo>
                    <a:cubicBezTo>
                      <a:pt x="120" y="20721"/>
                      <a:pt x="1" y="21314"/>
                      <a:pt x="120" y="21908"/>
                    </a:cubicBezTo>
                    <a:cubicBezTo>
                      <a:pt x="295" y="22440"/>
                      <a:pt x="713" y="22915"/>
                      <a:pt x="1245" y="23095"/>
                    </a:cubicBezTo>
                    <a:cubicBezTo>
                      <a:pt x="1482" y="23183"/>
                      <a:pt x="1735" y="23197"/>
                      <a:pt x="1988" y="23197"/>
                    </a:cubicBezTo>
                    <a:cubicBezTo>
                      <a:pt x="2110" y="23197"/>
                      <a:pt x="2231" y="23194"/>
                      <a:pt x="2351" y="23194"/>
                    </a:cubicBezTo>
                    <a:cubicBezTo>
                      <a:pt x="2480" y="23194"/>
                      <a:pt x="2608" y="23198"/>
                      <a:pt x="2731" y="23214"/>
                    </a:cubicBezTo>
                    <a:cubicBezTo>
                      <a:pt x="3563" y="23271"/>
                      <a:pt x="4275" y="23689"/>
                      <a:pt x="5044" y="23983"/>
                    </a:cubicBezTo>
                    <a:cubicBezTo>
                      <a:pt x="5620" y="24206"/>
                      <a:pt x="6228" y="24426"/>
                      <a:pt x="6844" y="24426"/>
                    </a:cubicBezTo>
                    <a:cubicBezTo>
                      <a:pt x="7056" y="24426"/>
                      <a:pt x="7268" y="24400"/>
                      <a:pt x="7480" y="24339"/>
                    </a:cubicBezTo>
                    <a:cubicBezTo>
                      <a:pt x="7837" y="24221"/>
                      <a:pt x="8193" y="23983"/>
                      <a:pt x="8606" y="23864"/>
                    </a:cubicBezTo>
                    <a:cubicBezTo>
                      <a:pt x="8729" y="23837"/>
                      <a:pt x="8855" y="23826"/>
                      <a:pt x="8985" y="23826"/>
                    </a:cubicBezTo>
                    <a:cubicBezTo>
                      <a:pt x="9729" y="23826"/>
                      <a:pt x="10568" y="24209"/>
                      <a:pt x="11295" y="24209"/>
                    </a:cubicBezTo>
                    <a:cubicBezTo>
                      <a:pt x="11543" y="24209"/>
                      <a:pt x="11778" y="24165"/>
                      <a:pt x="11992" y="24045"/>
                    </a:cubicBezTo>
                    <a:cubicBezTo>
                      <a:pt x="12942" y="23508"/>
                      <a:pt x="13355" y="21789"/>
                      <a:pt x="13355" y="20778"/>
                    </a:cubicBezTo>
                    <a:cubicBezTo>
                      <a:pt x="13355" y="18997"/>
                      <a:pt x="12348" y="17278"/>
                      <a:pt x="12761" y="15497"/>
                    </a:cubicBezTo>
                    <a:cubicBezTo>
                      <a:pt x="13118" y="14191"/>
                      <a:pt x="14186" y="13003"/>
                      <a:pt x="14723" y="11754"/>
                    </a:cubicBezTo>
                    <a:cubicBezTo>
                      <a:pt x="15316" y="10391"/>
                      <a:pt x="16741" y="9204"/>
                      <a:pt x="17867" y="8311"/>
                    </a:cubicBezTo>
                    <a:cubicBezTo>
                      <a:pt x="18759" y="7661"/>
                      <a:pt x="19647" y="7005"/>
                      <a:pt x="20479" y="6174"/>
                    </a:cubicBezTo>
                    <a:cubicBezTo>
                      <a:pt x="21253" y="5405"/>
                      <a:pt x="21903" y="4393"/>
                      <a:pt x="21965" y="3268"/>
                    </a:cubicBezTo>
                    <a:cubicBezTo>
                      <a:pt x="22022" y="2912"/>
                      <a:pt x="21965" y="2556"/>
                      <a:pt x="21846" y="2256"/>
                    </a:cubicBezTo>
                    <a:cubicBezTo>
                      <a:pt x="21490" y="1425"/>
                      <a:pt x="20597" y="1069"/>
                      <a:pt x="19828" y="713"/>
                    </a:cubicBezTo>
                    <a:cubicBezTo>
                      <a:pt x="17985" y="1"/>
                      <a:pt x="15967" y="181"/>
                      <a:pt x="14010" y="62"/>
                    </a:cubicBezTo>
                    <a:cubicBezTo>
                      <a:pt x="13956" y="59"/>
                      <a:pt x="13900" y="58"/>
                      <a:pt x="13844" y="5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3"/>
              <p:cNvSpPr/>
              <p:nvPr/>
            </p:nvSpPr>
            <p:spPr>
              <a:xfrm flipH="1">
                <a:off x="6242029" y="1668328"/>
                <a:ext cx="87236" cy="108899"/>
              </a:xfrm>
              <a:custGeom>
                <a:rect b="b" l="l" r="r" t="t"/>
                <a:pathLst>
                  <a:path extrusionOk="0" h="4854" w="3857">
                    <a:moveTo>
                      <a:pt x="1851" y="1"/>
                    </a:moveTo>
                    <a:cubicBezTo>
                      <a:pt x="1771" y="1"/>
                      <a:pt x="1688" y="11"/>
                      <a:pt x="1601" y="32"/>
                    </a:cubicBezTo>
                    <a:cubicBezTo>
                      <a:pt x="238" y="332"/>
                      <a:pt x="1" y="1813"/>
                      <a:pt x="532" y="2944"/>
                    </a:cubicBezTo>
                    <a:cubicBezTo>
                      <a:pt x="832" y="3656"/>
                      <a:pt x="1425" y="4250"/>
                      <a:pt x="2138" y="4663"/>
                    </a:cubicBezTo>
                    <a:cubicBezTo>
                      <a:pt x="2256" y="4724"/>
                      <a:pt x="2432" y="4843"/>
                      <a:pt x="2669" y="4843"/>
                    </a:cubicBezTo>
                    <a:cubicBezTo>
                      <a:pt x="2713" y="4850"/>
                      <a:pt x="2755" y="4854"/>
                      <a:pt x="2796" y="4854"/>
                    </a:cubicBezTo>
                    <a:cubicBezTo>
                      <a:pt x="3424" y="4854"/>
                      <a:pt x="3742" y="4033"/>
                      <a:pt x="3800" y="3475"/>
                    </a:cubicBezTo>
                    <a:cubicBezTo>
                      <a:pt x="3857" y="2825"/>
                      <a:pt x="3738" y="2113"/>
                      <a:pt x="3501" y="1519"/>
                    </a:cubicBezTo>
                    <a:cubicBezTo>
                      <a:pt x="3325" y="1101"/>
                      <a:pt x="3087" y="688"/>
                      <a:pt x="2788" y="389"/>
                    </a:cubicBezTo>
                    <a:cubicBezTo>
                      <a:pt x="2497" y="195"/>
                      <a:pt x="2207" y="1"/>
                      <a:pt x="1851" y="1"/>
                    </a:cubicBezTo>
                    <a:close/>
                  </a:path>
                </a:pathLst>
              </a:custGeom>
              <a:solidFill>
                <a:srgbClr val="DDA1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3"/>
              <p:cNvSpPr/>
              <p:nvPr/>
            </p:nvSpPr>
            <p:spPr>
              <a:xfrm flipH="1">
                <a:off x="6114419" y="1591155"/>
                <a:ext cx="124159" cy="43325"/>
              </a:xfrm>
              <a:custGeom>
                <a:rect b="b" l="l" r="r" t="t"/>
                <a:pathLst>
                  <a:path extrusionOk="0" h="1127" w="3207">
                    <a:moveTo>
                      <a:pt x="1782" y="1"/>
                    </a:moveTo>
                    <a:cubicBezTo>
                      <a:pt x="1483" y="1"/>
                      <a:pt x="1188" y="58"/>
                      <a:pt x="951" y="176"/>
                    </a:cubicBezTo>
                    <a:cubicBezTo>
                      <a:pt x="533" y="357"/>
                      <a:pt x="177" y="713"/>
                      <a:pt x="1" y="1126"/>
                    </a:cubicBezTo>
                    <a:cubicBezTo>
                      <a:pt x="58" y="1126"/>
                      <a:pt x="120" y="1126"/>
                      <a:pt x="177" y="1069"/>
                    </a:cubicBezTo>
                    <a:cubicBezTo>
                      <a:pt x="295" y="1069"/>
                      <a:pt x="476" y="1007"/>
                      <a:pt x="595" y="950"/>
                    </a:cubicBezTo>
                    <a:cubicBezTo>
                      <a:pt x="1000" y="769"/>
                      <a:pt x="1408" y="690"/>
                      <a:pt x="1815" y="690"/>
                    </a:cubicBezTo>
                    <a:cubicBezTo>
                      <a:pt x="1942" y="690"/>
                      <a:pt x="2068" y="698"/>
                      <a:pt x="2195" y="713"/>
                    </a:cubicBezTo>
                    <a:cubicBezTo>
                      <a:pt x="2375" y="770"/>
                      <a:pt x="2494" y="770"/>
                      <a:pt x="2613" y="770"/>
                    </a:cubicBezTo>
                    <a:cubicBezTo>
                      <a:pt x="2660" y="787"/>
                      <a:pt x="2708" y="794"/>
                      <a:pt x="2754" y="794"/>
                    </a:cubicBezTo>
                    <a:cubicBezTo>
                      <a:pt x="2877" y="794"/>
                      <a:pt x="2984" y="738"/>
                      <a:pt x="3026" y="651"/>
                    </a:cubicBezTo>
                    <a:cubicBezTo>
                      <a:pt x="3145" y="594"/>
                      <a:pt x="3207" y="414"/>
                      <a:pt x="3145" y="295"/>
                    </a:cubicBezTo>
                    <a:cubicBezTo>
                      <a:pt x="3026" y="119"/>
                      <a:pt x="2789" y="119"/>
                      <a:pt x="2613" y="58"/>
                    </a:cubicBezTo>
                    <a:cubicBezTo>
                      <a:pt x="2314" y="58"/>
                      <a:pt x="2019" y="1"/>
                      <a:pt x="17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3"/>
              <p:cNvSpPr/>
              <p:nvPr/>
            </p:nvSpPr>
            <p:spPr>
              <a:xfrm flipH="1">
                <a:off x="6145369" y="1663527"/>
                <a:ext cx="22482" cy="30893"/>
              </a:xfrm>
              <a:custGeom>
                <a:rect b="b" l="l" r="r" t="t"/>
                <a:pathLst>
                  <a:path extrusionOk="0" h="1377" w="994">
                    <a:moveTo>
                      <a:pt x="548" y="0"/>
                    </a:moveTo>
                    <a:cubicBezTo>
                      <a:pt x="521" y="0"/>
                      <a:pt x="492" y="3"/>
                      <a:pt x="462" y="9"/>
                    </a:cubicBezTo>
                    <a:cubicBezTo>
                      <a:pt x="106" y="9"/>
                      <a:pt x="44" y="603"/>
                      <a:pt x="44" y="902"/>
                    </a:cubicBezTo>
                    <a:cubicBezTo>
                      <a:pt x="1" y="1174"/>
                      <a:pt x="198" y="1377"/>
                      <a:pt x="425" y="1377"/>
                    </a:cubicBezTo>
                    <a:cubicBezTo>
                      <a:pt x="495" y="1377"/>
                      <a:pt x="568" y="1358"/>
                      <a:pt x="638" y="1315"/>
                    </a:cubicBezTo>
                    <a:cubicBezTo>
                      <a:pt x="875" y="1139"/>
                      <a:pt x="994" y="721"/>
                      <a:pt x="937" y="427"/>
                    </a:cubicBezTo>
                    <a:cubicBezTo>
                      <a:pt x="937" y="214"/>
                      <a:pt x="791" y="0"/>
                      <a:pt x="548" y="0"/>
                    </a:cubicBezTo>
                    <a:close/>
                  </a:path>
                </a:pathLst>
              </a:custGeom>
              <a:solidFill>
                <a:srgbClr val="794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3"/>
              <p:cNvSpPr/>
              <p:nvPr/>
            </p:nvSpPr>
            <p:spPr>
              <a:xfrm flipH="1">
                <a:off x="6130531" y="1782988"/>
                <a:ext cx="57629" cy="16871"/>
              </a:xfrm>
              <a:custGeom>
                <a:rect b="b" l="l" r="r" t="t"/>
                <a:pathLst>
                  <a:path extrusionOk="0" h="752" w="2548">
                    <a:moveTo>
                      <a:pt x="1124" y="1"/>
                    </a:moveTo>
                    <a:cubicBezTo>
                      <a:pt x="577" y="1"/>
                      <a:pt x="131" y="193"/>
                      <a:pt x="54" y="383"/>
                    </a:cubicBezTo>
                    <a:cubicBezTo>
                      <a:pt x="1" y="588"/>
                      <a:pt x="484" y="751"/>
                      <a:pt x="883" y="751"/>
                    </a:cubicBezTo>
                    <a:cubicBezTo>
                      <a:pt x="945" y="751"/>
                      <a:pt x="1005" y="747"/>
                      <a:pt x="1061" y="739"/>
                    </a:cubicBezTo>
                    <a:cubicBezTo>
                      <a:pt x="1597" y="739"/>
                      <a:pt x="2547" y="620"/>
                      <a:pt x="2367" y="383"/>
                    </a:cubicBezTo>
                    <a:cubicBezTo>
                      <a:pt x="2310" y="326"/>
                      <a:pt x="2191" y="264"/>
                      <a:pt x="2072" y="207"/>
                    </a:cubicBezTo>
                    <a:cubicBezTo>
                      <a:pt x="1756" y="59"/>
                      <a:pt x="1425" y="1"/>
                      <a:pt x="1124" y="1"/>
                    </a:cubicBezTo>
                    <a:close/>
                  </a:path>
                </a:pathLst>
              </a:custGeom>
              <a:solidFill>
                <a:srgbClr val="794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3"/>
              <p:cNvSpPr/>
              <p:nvPr/>
            </p:nvSpPr>
            <p:spPr>
              <a:xfrm rot="-1156697">
                <a:off x="6138152" y="1706786"/>
                <a:ext cx="48761" cy="15945"/>
              </a:xfrm>
              <a:custGeom>
                <a:rect b="b" l="l" r="r" t="t"/>
                <a:pathLst>
                  <a:path extrusionOk="0" h="1363" w="6531">
                    <a:moveTo>
                      <a:pt x="1544" y="0"/>
                    </a:moveTo>
                    <a:cubicBezTo>
                      <a:pt x="1008" y="0"/>
                      <a:pt x="533" y="0"/>
                      <a:pt x="1" y="119"/>
                    </a:cubicBezTo>
                    <a:cubicBezTo>
                      <a:pt x="533" y="119"/>
                      <a:pt x="1069" y="176"/>
                      <a:pt x="1663" y="237"/>
                    </a:cubicBezTo>
                    <a:cubicBezTo>
                      <a:pt x="2138" y="237"/>
                      <a:pt x="2613" y="294"/>
                      <a:pt x="3088" y="356"/>
                    </a:cubicBezTo>
                    <a:cubicBezTo>
                      <a:pt x="4275" y="532"/>
                      <a:pt x="5401" y="950"/>
                      <a:pt x="6531" y="1363"/>
                    </a:cubicBezTo>
                    <a:cubicBezTo>
                      <a:pt x="5044" y="532"/>
                      <a:pt x="3325" y="57"/>
                      <a:pt x="1544" y="0"/>
                    </a:cubicBezTo>
                    <a:close/>
                  </a:path>
                </a:pathLst>
              </a:custGeom>
              <a:solidFill>
                <a:srgbClr val="794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33"/>
            <p:cNvGrpSpPr/>
            <p:nvPr/>
          </p:nvGrpSpPr>
          <p:grpSpPr>
            <a:xfrm>
              <a:off x="353676" y="2287474"/>
              <a:ext cx="307669" cy="704090"/>
              <a:chOff x="4304456" y="3075166"/>
              <a:chExt cx="152780" cy="357243"/>
            </a:xfrm>
          </p:grpSpPr>
          <p:sp>
            <p:nvSpPr>
              <p:cNvPr id="402" name="Google Shape;402;p33"/>
              <p:cNvSpPr/>
              <p:nvPr/>
            </p:nvSpPr>
            <p:spPr>
              <a:xfrm>
                <a:off x="4383620" y="3396298"/>
                <a:ext cx="40656" cy="36111"/>
              </a:xfrm>
              <a:custGeom>
                <a:rect b="b" l="l" r="r" t="t"/>
                <a:pathLst>
                  <a:path extrusionOk="0" h="3059" w="3444">
                    <a:moveTo>
                      <a:pt x="1688" y="1"/>
                    </a:moveTo>
                    <a:cubicBezTo>
                      <a:pt x="1501" y="1"/>
                      <a:pt x="1313" y="34"/>
                      <a:pt x="1131" y="104"/>
                    </a:cubicBezTo>
                    <a:cubicBezTo>
                      <a:pt x="357" y="460"/>
                      <a:pt x="0" y="1353"/>
                      <a:pt x="300" y="2122"/>
                    </a:cubicBezTo>
                    <a:cubicBezTo>
                      <a:pt x="571" y="2712"/>
                      <a:pt x="1150" y="3059"/>
                      <a:pt x="1753" y="3059"/>
                    </a:cubicBezTo>
                    <a:cubicBezTo>
                      <a:pt x="1942" y="3059"/>
                      <a:pt x="2133" y="3025"/>
                      <a:pt x="2318" y="2953"/>
                    </a:cubicBezTo>
                    <a:cubicBezTo>
                      <a:pt x="3087" y="2597"/>
                      <a:pt x="3443" y="1709"/>
                      <a:pt x="3149" y="935"/>
                    </a:cubicBezTo>
                    <a:cubicBezTo>
                      <a:pt x="2877" y="347"/>
                      <a:pt x="2292" y="1"/>
                      <a:pt x="16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3"/>
              <p:cNvSpPr/>
              <p:nvPr/>
            </p:nvSpPr>
            <p:spPr>
              <a:xfrm>
                <a:off x="4304456" y="3308173"/>
                <a:ext cx="56074" cy="49369"/>
              </a:xfrm>
              <a:custGeom>
                <a:rect b="b" l="l" r="r" t="t"/>
                <a:pathLst>
                  <a:path extrusionOk="0" h="4182" w="4750">
                    <a:moveTo>
                      <a:pt x="2343" y="0"/>
                    </a:moveTo>
                    <a:cubicBezTo>
                      <a:pt x="2076" y="0"/>
                      <a:pt x="1805" y="49"/>
                      <a:pt x="1544" y="151"/>
                    </a:cubicBezTo>
                    <a:cubicBezTo>
                      <a:pt x="476" y="626"/>
                      <a:pt x="1" y="1813"/>
                      <a:pt x="414" y="2882"/>
                    </a:cubicBezTo>
                    <a:cubicBezTo>
                      <a:pt x="770" y="3682"/>
                      <a:pt x="1561" y="4182"/>
                      <a:pt x="2384" y="4182"/>
                    </a:cubicBezTo>
                    <a:cubicBezTo>
                      <a:pt x="2660" y="4182"/>
                      <a:pt x="2939" y="4126"/>
                      <a:pt x="3206" y="4007"/>
                    </a:cubicBezTo>
                    <a:cubicBezTo>
                      <a:pt x="4275" y="3594"/>
                      <a:pt x="4750" y="2345"/>
                      <a:pt x="4275" y="1276"/>
                    </a:cubicBezTo>
                    <a:cubicBezTo>
                      <a:pt x="3959" y="469"/>
                      <a:pt x="3171" y="0"/>
                      <a:pt x="2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3"/>
              <p:cNvSpPr/>
              <p:nvPr/>
            </p:nvSpPr>
            <p:spPr>
              <a:xfrm>
                <a:off x="4305129" y="3178200"/>
                <a:ext cx="61681" cy="60949"/>
              </a:xfrm>
              <a:custGeom>
                <a:rect b="b" l="l" r="r" t="t"/>
                <a:pathLst>
                  <a:path extrusionOk="0" h="5163" w="5225">
                    <a:moveTo>
                      <a:pt x="2613" y="1"/>
                    </a:moveTo>
                    <a:cubicBezTo>
                      <a:pt x="1188" y="1"/>
                      <a:pt x="1" y="1126"/>
                      <a:pt x="1" y="2613"/>
                    </a:cubicBezTo>
                    <a:cubicBezTo>
                      <a:pt x="1" y="4037"/>
                      <a:pt x="1188" y="5163"/>
                      <a:pt x="2613" y="5163"/>
                    </a:cubicBezTo>
                    <a:cubicBezTo>
                      <a:pt x="4037" y="5163"/>
                      <a:pt x="5225" y="4037"/>
                      <a:pt x="5225" y="2613"/>
                    </a:cubicBezTo>
                    <a:cubicBezTo>
                      <a:pt x="5225" y="1126"/>
                      <a:pt x="4037" y="1"/>
                      <a:pt x="26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3"/>
              <p:cNvSpPr/>
              <p:nvPr/>
            </p:nvSpPr>
            <p:spPr>
              <a:xfrm>
                <a:off x="4388555" y="3075166"/>
                <a:ext cx="68681" cy="68009"/>
              </a:xfrm>
              <a:custGeom>
                <a:rect b="b" l="l" r="r" t="t"/>
                <a:pathLst>
                  <a:path extrusionOk="0" h="5761" w="5818">
                    <a:moveTo>
                      <a:pt x="2907" y="0"/>
                    </a:moveTo>
                    <a:cubicBezTo>
                      <a:pt x="1306" y="0"/>
                      <a:pt x="0" y="1306"/>
                      <a:pt x="0" y="2911"/>
                    </a:cubicBezTo>
                    <a:cubicBezTo>
                      <a:pt x="0" y="4512"/>
                      <a:pt x="1306" y="5761"/>
                      <a:pt x="2907" y="5761"/>
                    </a:cubicBezTo>
                    <a:cubicBezTo>
                      <a:pt x="4512" y="5761"/>
                      <a:pt x="5818" y="4512"/>
                      <a:pt x="5818" y="2911"/>
                    </a:cubicBezTo>
                    <a:cubicBezTo>
                      <a:pt x="5818" y="1306"/>
                      <a:pt x="4512" y="0"/>
                      <a:pt x="2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33"/>
            <p:cNvGrpSpPr/>
            <p:nvPr/>
          </p:nvGrpSpPr>
          <p:grpSpPr>
            <a:xfrm>
              <a:off x="780558" y="1849732"/>
              <a:ext cx="557426" cy="556171"/>
              <a:chOff x="5629100" y="1161825"/>
              <a:chExt cx="644125" cy="642675"/>
            </a:xfrm>
          </p:grpSpPr>
          <p:sp>
            <p:nvSpPr>
              <p:cNvPr id="407" name="Google Shape;407;p33"/>
              <p:cNvSpPr/>
              <p:nvPr/>
            </p:nvSpPr>
            <p:spPr>
              <a:xfrm>
                <a:off x="5629100" y="1161825"/>
                <a:ext cx="644125" cy="642675"/>
              </a:xfrm>
              <a:custGeom>
                <a:rect b="b" l="l" r="r" t="t"/>
                <a:pathLst>
                  <a:path extrusionOk="0" h="25707" w="25765">
                    <a:moveTo>
                      <a:pt x="12880" y="1"/>
                    </a:moveTo>
                    <a:cubicBezTo>
                      <a:pt x="5756" y="1"/>
                      <a:pt x="1" y="5761"/>
                      <a:pt x="1" y="12885"/>
                    </a:cubicBezTo>
                    <a:cubicBezTo>
                      <a:pt x="1" y="19946"/>
                      <a:pt x="5756" y="25707"/>
                      <a:pt x="12880" y="25707"/>
                    </a:cubicBezTo>
                    <a:cubicBezTo>
                      <a:pt x="20003" y="25707"/>
                      <a:pt x="25764" y="19946"/>
                      <a:pt x="25764" y="12885"/>
                    </a:cubicBezTo>
                    <a:cubicBezTo>
                      <a:pt x="25764" y="5761"/>
                      <a:pt x="20003" y="1"/>
                      <a:pt x="128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3"/>
              <p:cNvSpPr/>
              <p:nvPr/>
            </p:nvSpPr>
            <p:spPr>
              <a:xfrm>
                <a:off x="5666150" y="1201950"/>
                <a:ext cx="569900" cy="568375"/>
              </a:xfrm>
              <a:custGeom>
                <a:rect b="b" l="l" r="r" t="t"/>
                <a:pathLst>
                  <a:path extrusionOk="0" h="22735" w="22796">
                    <a:moveTo>
                      <a:pt x="11398" y="1"/>
                    </a:moveTo>
                    <a:cubicBezTo>
                      <a:pt x="5106" y="1"/>
                      <a:pt x="0" y="5106"/>
                      <a:pt x="0" y="11398"/>
                    </a:cubicBezTo>
                    <a:cubicBezTo>
                      <a:pt x="0" y="17691"/>
                      <a:pt x="5106" y="22734"/>
                      <a:pt x="11398" y="22734"/>
                    </a:cubicBezTo>
                    <a:cubicBezTo>
                      <a:pt x="17690" y="22734"/>
                      <a:pt x="22796" y="17691"/>
                      <a:pt x="22796" y="11398"/>
                    </a:cubicBezTo>
                    <a:cubicBezTo>
                      <a:pt x="22796" y="5106"/>
                      <a:pt x="17690" y="1"/>
                      <a:pt x="113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3"/>
              <p:cNvSpPr/>
              <p:nvPr/>
            </p:nvSpPr>
            <p:spPr>
              <a:xfrm>
                <a:off x="5928875" y="1246475"/>
                <a:ext cx="44550" cy="45975"/>
              </a:xfrm>
              <a:custGeom>
                <a:rect b="b" l="l" r="r" t="t"/>
                <a:pathLst>
                  <a:path extrusionOk="0" h="1839" w="1782">
                    <a:moveTo>
                      <a:pt x="889" y="1"/>
                    </a:moveTo>
                    <a:cubicBezTo>
                      <a:pt x="357" y="1"/>
                      <a:pt x="1" y="414"/>
                      <a:pt x="1" y="950"/>
                    </a:cubicBezTo>
                    <a:cubicBezTo>
                      <a:pt x="1" y="1425"/>
                      <a:pt x="357" y="1838"/>
                      <a:pt x="889" y="1838"/>
                    </a:cubicBezTo>
                    <a:cubicBezTo>
                      <a:pt x="1364" y="1838"/>
                      <a:pt x="1782" y="1425"/>
                      <a:pt x="1782" y="950"/>
                    </a:cubicBezTo>
                    <a:cubicBezTo>
                      <a:pt x="1782" y="414"/>
                      <a:pt x="1364" y="1"/>
                      <a:pt x="8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3"/>
              <p:cNvSpPr/>
              <p:nvPr/>
            </p:nvSpPr>
            <p:spPr>
              <a:xfrm>
                <a:off x="5928875" y="1679825"/>
                <a:ext cx="44550" cy="45975"/>
              </a:xfrm>
              <a:custGeom>
                <a:rect b="b" l="l" r="r" t="t"/>
                <a:pathLst>
                  <a:path extrusionOk="0" h="1839" w="1782">
                    <a:moveTo>
                      <a:pt x="889" y="1"/>
                    </a:moveTo>
                    <a:cubicBezTo>
                      <a:pt x="357" y="1"/>
                      <a:pt x="1" y="414"/>
                      <a:pt x="1" y="950"/>
                    </a:cubicBezTo>
                    <a:cubicBezTo>
                      <a:pt x="1" y="1425"/>
                      <a:pt x="357" y="1838"/>
                      <a:pt x="889" y="1838"/>
                    </a:cubicBezTo>
                    <a:cubicBezTo>
                      <a:pt x="1364" y="1838"/>
                      <a:pt x="1782" y="1425"/>
                      <a:pt x="1782" y="950"/>
                    </a:cubicBezTo>
                    <a:cubicBezTo>
                      <a:pt x="1782" y="414"/>
                      <a:pt x="1364" y="1"/>
                      <a:pt x="8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3"/>
              <p:cNvSpPr/>
              <p:nvPr/>
            </p:nvSpPr>
            <p:spPr>
              <a:xfrm>
                <a:off x="5710675" y="1463150"/>
                <a:ext cx="46075" cy="45975"/>
              </a:xfrm>
              <a:custGeom>
                <a:rect b="b" l="l" r="r" t="t"/>
                <a:pathLst>
                  <a:path extrusionOk="0" h="1839" w="1843">
                    <a:moveTo>
                      <a:pt x="950" y="1"/>
                    </a:moveTo>
                    <a:cubicBezTo>
                      <a:pt x="418" y="1"/>
                      <a:pt x="0" y="414"/>
                      <a:pt x="0" y="950"/>
                    </a:cubicBezTo>
                    <a:cubicBezTo>
                      <a:pt x="0" y="1425"/>
                      <a:pt x="418" y="1838"/>
                      <a:pt x="950" y="1838"/>
                    </a:cubicBezTo>
                    <a:cubicBezTo>
                      <a:pt x="1425" y="1838"/>
                      <a:pt x="1843" y="1425"/>
                      <a:pt x="1843" y="950"/>
                    </a:cubicBezTo>
                    <a:cubicBezTo>
                      <a:pt x="1843" y="414"/>
                      <a:pt x="1425" y="1"/>
                      <a:pt x="9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3"/>
              <p:cNvSpPr/>
              <p:nvPr/>
            </p:nvSpPr>
            <p:spPr>
              <a:xfrm>
                <a:off x="6145550" y="1463150"/>
                <a:ext cx="44550" cy="45975"/>
              </a:xfrm>
              <a:custGeom>
                <a:rect b="b" l="l" r="r" t="t"/>
                <a:pathLst>
                  <a:path extrusionOk="0" h="1839" w="1782">
                    <a:moveTo>
                      <a:pt x="889" y="1"/>
                    </a:moveTo>
                    <a:cubicBezTo>
                      <a:pt x="357" y="1"/>
                      <a:pt x="1" y="414"/>
                      <a:pt x="1" y="950"/>
                    </a:cubicBezTo>
                    <a:cubicBezTo>
                      <a:pt x="1" y="1425"/>
                      <a:pt x="357" y="1838"/>
                      <a:pt x="889" y="1838"/>
                    </a:cubicBezTo>
                    <a:cubicBezTo>
                      <a:pt x="1426" y="1838"/>
                      <a:pt x="1782" y="1425"/>
                      <a:pt x="1782" y="950"/>
                    </a:cubicBezTo>
                    <a:cubicBezTo>
                      <a:pt x="1782" y="414"/>
                      <a:pt x="1426" y="1"/>
                      <a:pt x="8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3"/>
              <p:cNvSpPr/>
              <p:nvPr/>
            </p:nvSpPr>
            <p:spPr>
              <a:xfrm>
                <a:off x="5737375" y="1355075"/>
                <a:ext cx="52025" cy="45775"/>
              </a:xfrm>
              <a:custGeom>
                <a:rect b="b" l="l" r="r" t="t"/>
                <a:pathLst>
                  <a:path extrusionOk="0" h="1831" w="2081">
                    <a:moveTo>
                      <a:pt x="1071" y="1"/>
                    </a:moveTo>
                    <a:cubicBezTo>
                      <a:pt x="741" y="1"/>
                      <a:pt x="403" y="175"/>
                      <a:pt x="238" y="463"/>
                    </a:cubicBezTo>
                    <a:cubicBezTo>
                      <a:pt x="1" y="881"/>
                      <a:pt x="119" y="1474"/>
                      <a:pt x="594" y="1712"/>
                    </a:cubicBezTo>
                    <a:cubicBezTo>
                      <a:pt x="734" y="1791"/>
                      <a:pt x="886" y="1830"/>
                      <a:pt x="1037" y="1830"/>
                    </a:cubicBezTo>
                    <a:cubicBezTo>
                      <a:pt x="1341" y="1830"/>
                      <a:pt x="1644" y="1672"/>
                      <a:pt x="1843" y="1355"/>
                    </a:cubicBezTo>
                    <a:cubicBezTo>
                      <a:pt x="2081" y="938"/>
                      <a:pt x="1900" y="406"/>
                      <a:pt x="1487" y="106"/>
                    </a:cubicBezTo>
                    <a:cubicBezTo>
                      <a:pt x="1360" y="34"/>
                      <a:pt x="1216" y="1"/>
                      <a:pt x="1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3"/>
              <p:cNvSpPr/>
              <p:nvPr/>
            </p:nvSpPr>
            <p:spPr>
              <a:xfrm>
                <a:off x="6112900" y="1571425"/>
                <a:ext cx="51925" cy="46100"/>
              </a:xfrm>
              <a:custGeom>
                <a:rect b="b" l="l" r="r" t="t"/>
                <a:pathLst>
                  <a:path extrusionOk="0" h="1844" w="2077">
                    <a:moveTo>
                      <a:pt x="1029" y="1"/>
                    </a:moveTo>
                    <a:cubicBezTo>
                      <a:pt x="713" y="1"/>
                      <a:pt x="397" y="159"/>
                      <a:pt x="238" y="476"/>
                    </a:cubicBezTo>
                    <a:cubicBezTo>
                      <a:pt x="1" y="893"/>
                      <a:pt x="120" y="1487"/>
                      <a:pt x="594" y="1725"/>
                    </a:cubicBezTo>
                    <a:cubicBezTo>
                      <a:pt x="732" y="1804"/>
                      <a:pt x="890" y="1843"/>
                      <a:pt x="1048" y="1843"/>
                    </a:cubicBezTo>
                    <a:cubicBezTo>
                      <a:pt x="1364" y="1843"/>
                      <a:pt x="1680" y="1685"/>
                      <a:pt x="1839" y="1368"/>
                    </a:cubicBezTo>
                    <a:cubicBezTo>
                      <a:pt x="2076" y="950"/>
                      <a:pt x="1957" y="357"/>
                      <a:pt x="1483" y="119"/>
                    </a:cubicBezTo>
                    <a:cubicBezTo>
                      <a:pt x="1345" y="40"/>
                      <a:pt x="1187" y="1"/>
                      <a:pt x="10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3"/>
              <p:cNvSpPr/>
              <p:nvPr/>
            </p:nvSpPr>
            <p:spPr>
              <a:xfrm>
                <a:off x="5816100" y="1651525"/>
                <a:ext cx="53450" cy="45825"/>
              </a:xfrm>
              <a:custGeom>
                <a:rect b="b" l="l" r="r" t="t"/>
                <a:pathLst>
                  <a:path extrusionOk="0" h="1833" w="2138">
                    <a:moveTo>
                      <a:pt x="1048" y="0"/>
                    </a:moveTo>
                    <a:cubicBezTo>
                      <a:pt x="736" y="0"/>
                      <a:pt x="451" y="145"/>
                      <a:pt x="295" y="420"/>
                    </a:cubicBezTo>
                    <a:cubicBezTo>
                      <a:pt x="0" y="895"/>
                      <a:pt x="176" y="1427"/>
                      <a:pt x="594" y="1726"/>
                    </a:cubicBezTo>
                    <a:cubicBezTo>
                      <a:pt x="739" y="1798"/>
                      <a:pt x="889" y="1832"/>
                      <a:pt x="1034" y="1832"/>
                    </a:cubicBezTo>
                    <a:cubicBezTo>
                      <a:pt x="1366" y="1832"/>
                      <a:pt x="1673" y="1657"/>
                      <a:pt x="1838" y="1370"/>
                    </a:cubicBezTo>
                    <a:cubicBezTo>
                      <a:pt x="2137" y="895"/>
                      <a:pt x="1957" y="358"/>
                      <a:pt x="1544" y="121"/>
                    </a:cubicBezTo>
                    <a:cubicBezTo>
                      <a:pt x="1381" y="40"/>
                      <a:pt x="1211" y="0"/>
                      <a:pt x="1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3"/>
              <p:cNvSpPr/>
              <p:nvPr/>
            </p:nvSpPr>
            <p:spPr>
              <a:xfrm>
                <a:off x="6032775" y="1275425"/>
                <a:ext cx="51900" cy="45975"/>
              </a:xfrm>
              <a:custGeom>
                <a:rect b="b" l="l" r="r" t="t"/>
                <a:pathLst>
                  <a:path extrusionOk="0" h="1839" w="2076">
                    <a:moveTo>
                      <a:pt x="1029" y="0"/>
                    </a:moveTo>
                    <a:cubicBezTo>
                      <a:pt x="730" y="0"/>
                      <a:pt x="431" y="171"/>
                      <a:pt x="238" y="443"/>
                    </a:cubicBezTo>
                    <a:cubicBezTo>
                      <a:pt x="0" y="918"/>
                      <a:pt x="176" y="1455"/>
                      <a:pt x="594" y="1692"/>
                    </a:cubicBezTo>
                    <a:cubicBezTo>
                      <a:pt x="735" y="1793"/>
                      <a:pt x="897" y="1838"/>
                      <a:pt x="1059" y="1838"/>
                    </a:cubicBezTo>
                    <a:cubicBezTo>
                      <a:pt x="1371" y="1838"/>
                      <a:pt x="1682" y="1668"/>
                      <a:pt x="1838" y="1393"/>
                    </a:cubicBezTo>
                    <a:cubicBezTo>
                      <a:pt x="2076" y="918"/>
                      <a:pt x="1957" y="386"/>
                      <a:pt x="1482" y="149"/>
                    </a:cubicBezTo>
                    <a:cubicBezTo>
                      <a:pt x="1341" y="46"/>
                      <a:pt x="1185" y="0"/>
                      <a:pt x="10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3"/>
              <p:cNvSpPr/>
              <p:nvPr/>
            </p:nvSpPr>
            <p:spPr>
              <a:xfrm>
                <a:off x="6114325" y="1357725"/>
                <a:ext cx="52025" cy="45775"/>
              </a:xfrm>
              <a:custGeom>
                <a:rect b="b" l="l" r="r" t="t"/>
                <a:pathLst>
                  <a:path extrusionOk="0" h="1831" w="2081">
                    <a:moveTo>
                      <a:pt x="1051" y="0"/>
                    </a:moveTo>
                    <a:cubicBezTo>
                      <a:pt x="893" y="0"/>
                      <a:pt x="734" y="40"/>
                      <a:pt x="594" y="119"/>
                    </a:cubicBezTo>
                    <a:cubicBezTo>
                      <a:pt x="120" y="357"/>
                      <a:pt x="1" y="893"/>
                      <a:pt x="238" y="1368"/>
                    </a:cubicBezTo>
                    <a:cubicBezTo>
                      <a:pt x="403" y="1655"/>
                      <a:pt x="713" y="1830"/>
                      <a:pt x="1046" y="1830"/>
                    </a:cubicBezTo>
                    <a:cubicBezTo>
                      <a:pt x="1192" y="1830"/>
                      <a:pt x="1343" y="1797"/>
                      <a:pt x="1487" y="1724"/>
                    </a:cubicBezTo>
                    <a:cubicBezTo>
                      <a:pt x="1900" y="1487"/>
                      <a:pt x="2081" y="893"/>
                      <a:pt x="1843" y="475"/>
                    </a:cubicBezTo>
                    <a:cubicBezTo>
                      <a:pt x="1685" y="159"/>
                      <a:pt x="1369" y="0"/>
                      <a:pt x="10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3"/>
              <p:cNvSpPr/>
              <p:nvPr/>
            </p:nvSpPr>
            <p:spPr>
              <a:xfrm>
                <a:off x="5735950" y="1569250"/>
                <a:ext cx="51925" cy="45925"/>
              </a:xfrm>
              <a:custGeom>
                <a:rect b="b" l="l" r="r" t="t"/>
                <a:pathLst>
                  <a:path extrusionOk="0" h="1837" w="2077">
                    <a:moveTo>
                      <a:pt x="1060" y="1"/>
                    </a:moveTo>
                    <a:cubicBezTo>
                      <a:pt x="898" y="1"/>
                      <a:pt x="736" y="47"/>
                      <a:pt x="594" y="149"/>
                    </a:cubicBezTo>
                    <a:cubicBezTo>
                      <a:pt x="176" y="387"/>
                      <a:pt x="1" y="919"/>
                      <a:pt x="238" y="1337"/>
                    </a:cubicBezTo>
                    <a:cubicBezTo>
                      <a:pt x="397" y="1653"/>
                      <a:pt x="713" y="1837"/>
                      <a:pt x="1029" y="1837"/>
                    </a:cubicBezTo>
                    <a:cubicBezTo>
                      <a:pt x="1187" y="1837"/>
                      <a:pt x="1345" y="1791"/>
                      <a:pt x="1482" y="1693"/>
                    </a:cubicBezTo>
                    <a:cubicBezTo>
                      <a:pt x="1900" y="1455"/>
                      <a:pt x="2076" y="919"/>
                      <a:pt x="1839" y="444"/>
                    </a:cubicBezTo>
                    <a:cubicBezTo>
                      <a:pt x="1682" y="172"/>
                      <a:pt x="1372" y="1"/>
                      <a:pt x="10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3"/>
              <p:cNvSpPr/>
              <p:nvPr/>
            </p:nvSpPr>
            <p:spPr>
              <a:xfrm>
                <a:off x="6031225" y="1652425"/>
                <a:ext cx="52025" cy="45925"/>
              </a:xfrm>
              <a:custGeom>
                <a:rect b="b" l="l" r="r" t="t"/>
                <a:pathLst>
                  <a:path extrusionOk="0" h="1837" w="2081">
                    <a:moveTo>
                      <a:pt x="1051" y="1"/>
                    </a:moveTo>
                    <a:cubicBezTo>
                      <a:pt x="892" y="1"/>
                      <a:pt x="733" y="47"/>
                      <a:pt x="594" y="147"/>
                    </a:cubicBezTo>
                    <a:cubicBezTo>
                      <a:pt x="119" y="384"/>
                      <a:pt x="1" y="916"/>
                      <a:pt x="238" y="1391"/>
                    </a:cubicBezTo>
                    <a:cubicBezTo>
                      <a:pt x="394" y="1666"/>
                      <a:pt x="681" y="1836"/>
                      <a:pt x="993" y="1836"/>
                    </a:cubicBezTo>
                    <a:cubicBezTo>
                      <a:pt x="1156" y="1836"/>
                      <a:pt x="1325" y="1791"/>
                      <a:pt x="1487" y="1690"/>
                    </a:cubicBezTo>
                    <a:cubicBezTo>
                      <a:pt x="1900" y="1453"/>
                      <a:pt x="2081" y="916"/>
                      <a:pt x="1843" y="503"/>
                    </a:cubicBezTo>
                    <a:cubicBezTo>
                      <a:pt x="1685" y="186"/>
                      <a:pt x="1368" y="1"/>
                      <a:pt x="1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3"/>
              <p:cNvSpPr/>
              <p:nvPr/>
            </p:nvSpPr>
            <p:spPr>
              <a:xfrm>
                <a:off x="5819075" y="1274625"/>
                <a:ext cx="51900" cy="45750"/>
              </a:xfrm>
              <a:custGeom>
                <a:rect b="b" l="l" r="r" t="t"/>
                <a:pathLst>
                  <a:path extrusionOk="0" h="1830" w="2076">
                    <a:moveTo>
                      <a:pt x="1047" y="0"/>
                    </a:moveTo>
                    <a:cubicBezTo>
                      <a:pt x="889" y="0"/>
                      <a:pt x="731" y="40"/>
                      <a:pt x="594" y="119"/>
                    </a:cubicBezTo>
                    <a:cubicBezTo>
                      <a:pt x="176" y="356"/>
                      <a:pt x="0" y="893"/>
                      <a:pt x="238" y="1368"/>
                    </a:cubicBezTo>
                    <a:cubicBezTo>
                      <a:pt x="403" y="1655"/>
                      <a:pt x="740" y="1830"/>
                      <a:pt x="1069" y="1830"/>
                    </a:cubicBezTo>
                    <a:cubicBezTo>
                      <a:pt x="1213" y="1830"/>
                      <a:pt x="1356" y="1796"/>
                      <a:pt x="1482" y="1724"/>
                    </a:cubicBezTo>
                    <a:cubicBezTo>
                      <a:pt x="1957" y="1425"/>
                      <a:pt x="2075" y="893"/>
                      <a:pt x="1838" y="475"/>
                    </a:cubicBezTo>
                    <a:cubicBezTo>
                      <a:pt x="1680" y="158"/>
                      <a:pt x="1363" y="0"/>
                      <a:pt x="10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3"/>
              <p:cNvSpPr/>
              <p:nvPr/>
            </p:nvSpPr>
            <p:spPr>
              <a:xfrm>
                <a:off x="5822025" y="1378500"/>
                <a:ext cx="270125" cy="136550"/>
              </a:xfrm>
              <a:custGeom>
                <a:rect b="b" l="l" r="r" t="t"/>
                <a:pathLst>
                  <a:path extrusionOk="0" h="5462" w="10805">
                    <a:moveTo>
                      <a:pt x="1" y="1"/>
                    </a:moveTo>
                    <a:lnTo>
                      <a:pt x="1069" y="2674"/>
                    </a:lnTo>
                    <a:lnTo>
                      <a:pt x="1663" y="1962"/>
                    </a:lnTo>
                    <a:lnTo>
                      <a:pt x="4037" y="3980"/>
                    </a:lnTo>
                    <a:cubicBezTo>
                      <a:pt x="3976" y="4099"/>
                      <a:pt x="3976" y="4218"/>
                      <a:pt x="3976" y="4336"/>
                    </a:cubicBezTo>
                    <a:cubicBezTo>
                      <a:pt x="3976" y="4987"/>
                      <a:pt x="4512" y="5462"/>
                      <a:pt x="5163" y="5462"/>
                    </a:cubicBezTo>
                    <a:cubicBezTo>
                      <a:pt x="5818" y="5462"/>
                      <a:pt x="6350" y="4987"/>
                      <a:pt x="6350" y="4336"/>
                    </a:cubicBezTo>
                    <a:cubicBezTo>
                      <a:pt x="6350" y="4156"/>
                      <a:pt x="6293" y="3980"/>
                      <a:pt x="6231" y="3861"/>
                    </a:cubicBezTo>
                    <a:lnTo>
                      <a:pt x="9200" y="2019"/>
                    </a:lnTo>
                    <a:lnTo>
                      <a:pt x="9499" y="2612"/>
                    </a:lnTo>
                    <a:lnTo>
                      <a:pt x="10805" y="594"/>
                    </a:lnTo>
                    <a:lnTo>
                      <a:pt x="8250" y="357"/>
                    </a:lnTo>
                    <a:lnTo>
                      <a:pt x="8250" y="357"/>
                    </a:lnTo>
                    <a:lnTo>
                      <a:pt x="8668" y="1131"/>
                    </a:lnTo>
                    <a:lnTo>
                      <a:pt x="5462" y="3149"/>
                    </a:lnTo>
                    <a:lnTo>
                      <a:pt x="5163" y="3149"/>
                    </a:lnTo>
                    <a:cubicBezTo>
                      <a:pt x="4987" y="3149"/>
                      <a:pt x="4807" y="3149"/>
                      <a:pt x="4631" y="3268"/>
                    </a:cubicBezTo>
                    <a:lnTo>
                      <a:pt x="2375" y="1250"/>
                    </a:lnTo>
                    <a:lnTo>
                      <a:pt x="2850" y="71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422" name="Google Shape;422;p33"/>
          <p:cNvCxnSpPr/>
          <p:nvPr/>
        </p:nvCxnSpPr>
        <p:spPr>
          <a:xfrm rot="10800000">
            <a:off x="1545250" y="4895850"/>
            <a:ext cx="7600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23" name="Shape 423"/>
        <p:cNvGrpSpPr/>
        <p:nvPr/>
      </p:nvGrpSpPr>
      <p:grpSpPr>
        <a:xfrm>
          <a:off x="0" y="0"/>
          <a:ext cx="0" cy="0"/>
          <a:chOff x="0" y="0"/>
          <a:chExt cx="0" cy="0"/>
        </a:xfrm>
      </p:grpSpPr>
      <p:pic>
        <p:nvPicPr>
          <p:cNvPr id="424" name="Google Shape;424;p34"/>
          <p:cNvPicPr preferRelativeResize="0"/>
          <p:nvPr/>
        </p:nvPicPr>
        <p:blipFill rotWithShape="1">
          <a:blip r:embed="rId2">
            <a:alphaModFix amt="50000"/>
          </a:blip>
          <a:srcRect b="7806" l="0" r="0" t="7798"/>
          <a:stretch/>
        </p:blipFill>
        <p:spPr>
          <a:xfrm>
            <a:off x="0" y="0"/>
            <a:ext cx="9144003" cy="5143501"/>
          </a:xfrm>
          <a:prstGeom prst="rect">
            <a:avLst/>
          </a:prstGeom>
          <a:noFill/>
          <a:ln>
            <a:noFill/>
          </a:ln>
        </p:spPr>
      </p:pic>
      <p:sp>
        <p:nvSpPr>
          <p:cNvPr id="425" name="Google Shape;425;p34"/>
          <p:cNvSpPr/>
          <p:nvPr/>
        </p:nvSpPr>
        <p:spPr>
          <a:xfrm>
            <a:off x="7410455" y="3284672"/>
            <a:ext cx="1507500" cy="1643400"/>
          </a:xfrm>
          <a:prstGeom prst="round2SameRect">
            <a:avLst>
              <a:gd fmla="val 49037" name="adj1"/>
              <a:gd fmla="val 0" name="adj2"/>
            </a:avLst>
          </a:prstGeom>
          <a:solidFill>
            <a:srgbClr val="FFFFFF">
              <a:alpha val="3000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6" name="Google Shape;426;p34"/>
          <p:cNvCxnSpPr/>
          <p:nvPr/>
        </p:nvCxnSpPr>
        <p:spPr>
          <a:xfrm rot="10800000">
            <a:off x="-125" y="4895850"/>
            <a:ext cx="7420500" cy="0"/>
          </a:xfrm>
          <a:prstGeom prst="straightConnector1">
            <a:avLst/>
          </a:prstGeom>
          <a:noFill/>
          <a:ln cap="flat" cmpd="sng" w="9525">
            <a:solidFill>
              <a:schemeClr val="lt1"/>
            </a:solidFill>
            <a:prstDash val="solid"/>
            <a:round/>
            <a:headEnd len="med" w="med" type="none"/>
            <a:tailEnd len="med" w="med" type="none"/>
          </a:ln>
        </p:spPr>
      </p:cxnSp>
      <p:grpSp>
        <p:nvGrpSpPr>
          <p:cNvPr id="427" name="Google Shape;427;p34"/>
          <p:cNvGrpSpPr/>
          <p:nvPr/>
        </p:nvGrpSpPr>
        <p:grpSpPr>
          <a:xfrm flipH="1">
            <a:off x="7312553" y="3519162"/>
            <a:ext cx="1703272" cy="1683409"/>
            <a:chOff x="3598263" y="2150475"/>
            <a:chExt cx="1947487" cy="1924776"/>
          </a:xfrm>
        </p:grpSpPr>
        <p:sp>
          <p:nvSpPr>
            <p:cNvPr id="428" name="Google Shape;428;p34"/>
            <p:cNvSpPr/>
            <p:nvPr/>
          </p:nvSpPr>
          <p:spPr>
            <a:xfrm>
              <a:off x="4724458" y="2201694"/>
              <a:ext cx="298188" cy="506150"/>
            </a:xfrm>
            <a:custGeom>
              <a:rect b="b" l="l" r="r" t="t"/>
              <a:pathLst>
                <a:path extrusionOk="0" h="25317" w="14915">
                  <a:moveTo>
                    <a:pt x="5838" y="0"/>
                  </a:moveTo>
                  <a:cubicBezTo>
                    <a:pt x="3997" y="0"/>
                    <a:pt x="1658" y="221"/>
                    <a:pt x="1425" y="1074"/>
                  </a:cubicBezTo>
                  <a:cubicBezTo>
                    <a:pt x="1" y="6711"/>
                    <a:pt x="7955" y="23988"/>
                    <a:pt x="7955" y="23988"/>
                  </a:cubicBezTo>
                  <a:cubicBezTo>
                    <a:pt x="8789" y="24912"/>
                    <a:pt x="9561" y="25316"/>
                    <a:pt x="10263" y="25316"/>
                  </a:cubicBezTo>
                  <a:cubicBezTo>
                    <a:pt x="13210" y="25316"/>
                    <a:pt x="14915" y="18187"/>
                    <a:pt x="14723" y="12529"/>
                  </a:cubicBezTo>
                  <a:cubicBezTo>
                    <a:pt x="14485" y="5524"/>
                    <a:pt x="12885" y="1131"/>
                    <a:pt x="7955" y="125"/>
                  </a:cubicBezTo>
                  <a:cubicBezTo>
                    <a:pt x="7648" y="62"/>
                    <a:pt x="6813" y="0"/>
                    <a:pt x="58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4"/>
            <p:cNvSpPr/>
            <p:nvPr/>
          </p:nvSpPr>
          <p:spPr>
            <a:xfrm>
              <a:off x="4992672" y="2583942"/>
              <a:ext cx="15494" cy="55759"/>
            </a:xfrm>
            <a:custGeom>
              <a:rect b="b" l="l" r="r" t="t"/>
              <a:pathLst>
                <a:path extrusionOk="0" h="2789" w="775">
                  <a:moveTo>
                    <a:pt x="775" y="1"/>
                  </a:moveTo>
                  <a:cubicBezTo>
                    <a:pt x="713" y="176"/>
                    <a:pt x="713" y="295"/>
                    <a:pt x="656" y="476"/>
                  </a:cubicBezTo>
                  <a:cubicBezTo>
                    <a:pt x="634" y="577"/>
                    <a:pt x="611" y="678"/>
                    <a:pt x="587" y="778"/>
                  </a:cubicBezTo>
                  <a:lnTo>
                    <a:pt x="587" y="778"/>
                  </a:lnTo>
                  <a:cubicBezTo>
                    <a:pt x="651" y="523"/>
                    <a:pt x="713" y="264"/>
                    <a:pt x="775" y="1"/>
                  </a:cubicBezTo>
                  <a:close/>
                  <a:moveTo>
                    <a:pt x="587" y="778"/>
                  </a:moveTo>
                  <a:lnTo>
                    <a:pt x="587" y="778"/>
                  </a:lnTo>
                  <a:cubicBezTo>
                    <a:pt x="527" y="1020"/>
                    <a:pt x="466" y="1257"/>
                    <a:pt x="403" y="1489"/>
                  </a:cubicBezTo>
                  <a:lnTo>
                    <a:pt x="403" y="1489"/>
                  </a:lnTo>
                  <a:cubicBezTo>
                    <a:pt x="468" y="1257"/>
                    <a:pt x="530" y="1020"/>
                    <a:pt x="587" y="778"/>
                  </a:cubicBezTo>
                  <a:close/>
                  <a:moveTo>
                    <a:pt x="403" y="1489"/>
                  </a:moveTo>
                  <a:lnTo>
                    <a:pt x="403" y="1489"/>
                  </a:lnTo>
                  <a:cubicBezTo>
                    <a:pt x="276" y="1942"/>
                    <a:pt x="139" y="2375"/>
                    <a:pt x="1" y="2788"/>
                  </a:cubicBezTo>
                  <a:cubicBezTo>
                    <a:pt x="147" y="2381"/>
                    <a:pt x="279" y="1946"/>
                    <a:pt x="403" y="1489"/>
                  </a:cubicBezTo>
                  <a:close/>
                </a:path>
              </a:pathLst>
            </a:custGeom>
            <a:solidFill>
              <a:srgbClr val="D5C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4"/>
            <p:cNvSpPr/>
            <p:nvPr/>
          </p:nvSpPr>
          <p:spPr>
            <a:xfrm>
              <a:off x="4909605" y="2430803"/>
              <a:ext cx="106820" cy="275357"/>
            </a:xfrm>
            <a:custGeom>
              <a:rect b="b" l="l" r="r" t="t"/>
              <a:pathLst>
                <a:path extrusionOk="0" h="13773" w="5343">
                  <a:moveTo>
                    <a:pt x="0" y="0"/>
                  </a:moveTo>
                  <a:lnTo>
                    <a:pt x="0" y="0"/>
                  </a:lnTo>
                  <a:cubicBezTo>
                    <a:pt x="300" y="1249"/>
                    <a:pt x="537" y="2555"/>
                    <a:pt x="713" y="3861"/>
                  </a:cubicBezTo>
                  <a:lnTo>
                    <a:pt x="831" y="3800"/>
                  </a:lnTo>
                  <a:lnTo>
                    <a:pt x="831" y="3800"/>
                  </a:lnTo>
                  <a:cubicBezTo>
                    <a:pt x="1249" y="7836"/>
                    <a:pt x="831" y="11398"/>
                    <a:pt x="300" y="13654"/>
                  </a:cubicBezTo>
                  <a:cubicBezTo>
                    <a:pt x="537" y="13773"/>
                    <a:pt x="831" y="13773"/>
                    <a:pt x="1069" y="13773"/>
                  </a:cubicBezTo>
                  <a:cubicBezTo>
                    <a:pt x="2318" y="13773"/>
                    <a:pt x="3386" y="12467"/>
                    <a:pt x="4156" y="10448"/>
                  </a:cubicBezTo>
                  <a:cubicBezTo>
                    <a:pt x="4455" y="9617"/>
                    <a:pt x="4692" y="8667"/>
                    <a:pt x="4930" y="7661"/>
                  </a:cubicBezTo>
                  <a:cubicBezTo>
                    <a:pt x="5343" y="5224"/>
                    <a:pt x="4336" y="2731"/>
                    <a:pt x="2318" y="1249"/>
                  </a:cubicBezTo>
                  <a:cubicBezTo>
                    <a:pt x="1606" y="713"/>
                    <a:pt x="831" y="30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4"/>
            <p:cNvSpPr/>
            <p:nvPr/>
          </p:nvSpPr>
          <p:spPr>
            <a:xfrm>
              <a:off x="4167598" y="2201694"/>
              <a:ext cx="298168" cy="506150"/>
            </a:xfrm>
            <a:custGeom>
              <a:rect b="b" l="l" r="r" t="t"/>
              <a:pathLst>
                <a:path extrusionOk="0" h="25317" w="14914">
                  <a:moveTo>
                    <a:pt x="9094" y="0"/>
                  </a:moveTo>
                  <a:cubicBezTo>
                    <a:pt x="8111" y="0"/>
                    <a:pt x="7268" y="62"/>
                    <a:pt x="6959" y="125"/>
                  </a:cubicBezTo>
                  <a:cubicBezTo>
                    <a:pt x="2034" y="1131"/>
                    <a:pt x="429" y="5524"/>
                    <a:pt x="192" y="12529"/>
                  </a:cubicBezTo>
                  <a:cubicBezTo>
                    <a:pt x="0" y="18187"/>
                    <a:pt x="1707" y="25316"/>
                    <a:pt x="4654" y="25316"/>
                  </a:cubicBezTo>
                  <a:cubicBezTo>
                    <a:pt x="5355" y="25316"/>
                    <a:pt x="6126" y="24912"/>
                    <a:pt x="6959" y="23988"/>
                  </a:cubicBezTo>
                  <a:cubicBezTo>
                    <a:pt x="6959" y="23988"/>
                    <a:pt x="14914" y="6711"/>
                    <a:pt x="13489" y="1074"/>
                  </a:cubicBezTo>
                  <a:cubicBezTo>
                    <a:pt x="13297" y="221"/>
                    <a:pt x="10947" y="0"/>
                    <a:pt x="90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4"/>
            <p:cNvSpPr/>
            <p:nvPr/>
          </p:nvSpPr>
          <p:spPr>
            <a:xfrm>
              <a:off x="4202284" y="2650396"/>
              <a:ext cx="24991" cy="41524"/>
            </a:xfrm>
            <a:custGeom>
              <a:rect b="b" l="l" r="r" t="t"/>
              <a:pathLst>
                <a:path extrusionOk="0" h="2077" w="1250">
                  <a:moveTo>
                    <a:pt x="1249" y="2076"/>
                  </a:moveTo>
                  <a:lnTo>
                    <a:pt x="1249" y="2076"/>
                  </a:lnTo>
                  <a:lnTo>
                    <a:pt x="1249" y="2076"/>
                  </a:lnTo>
                  <a:close/>
                  <a:moveTo>
                    <a:pt x="1249" y="2019"/>
                  </a:moveTo>
                  <a:lnTo>
                    <a:pt x="1249" y="2019"/>
                  </a:lnTo>
                  <a:lnTo>
                    <a:pt x="1249" y="2019"/>
                  </a:lnTo>
                  <a:close/>
                  <a:moveTo>
                    <a:pt x="1249" y="2019"/>
                  </a:moveTo>
                  <a:lnTo>
                    <a:pt x="1249" y="2019"/>
                  </a:lnTo>
                  <a:lnTo>
                    <a:pt x="1249" y="2019"/>
                  </a:lnTo>
                  <a:close/>
                  <a:moveTo>
                    <a:pt x="1249" y="2019"/>
                  </a:moveTo>
                  <a:lnTo>
                    <a:pt x="1249" y="2019"/>
                  </a:lnTo>
                  <a:lnTo>
                    <a:pt x="1249" y="2019"/>
                  </a:lnTo>
                  <a:close/>
                  <a:moveTo>
                    <a:pt x="1188" y="1958"/>
                  </a:moveTo>
                  <a:lnTo>
                    <a:pt x="1188" y="1958"/>
                  </a:lnTo>
                  <a:lnTo>
                    <a:pt x="1188" y="1958"/>
                  </a:lnTo>
                  <a:close/>
                  <a:moveTo>
                    <a:pt x="1188" y="1958"/>
                  </a:moveTo>
                  <a:lnTo>
                    <a:pt x="1188" y="1958"/>
                  </a:lnTo>
                  <a:lnTo>
                    <a:pt x="1188" y="1958"/>
                  </a:lnTo>
                  <a:close/>
                  <a:moveTo>
                    <a:pt x="1188" y="1958"/>
                  </a:moveTo>
                  <a:lnTo>
                    <a:pt x="1188" y="1958"/>
                  </a:lnTo>
                  <a:lnTo>
                    <a:pt x="1188" y="1958"/>
                  </a:lnTo>
                  <a:close/>
                  <a:moveTo>
                    <a:pt x="1188" y="1958"/>
                  </a:moveTo>
                  <a:lnTo>
                    <a:pt x="1188" y="1958"/>
                  </a:lnTo>
                  <a:lnTo>
                    <a:pt x="1188" y="1958"/>
                  </a:lnTo>
                  <a:close/>
                  <a:moveTo>
                    <a:pt x="1188" y="1958"/>
                  </a:moveTo>
                  <a:lnTo>
                    <a:pt x="1188" y="1958"/>
                  </a:lnTo>
                  <a:lnTo>
                    <a:pt x="1188" y="1958"/>
                  </a:lnTo>
                  <a:close/>
                  <a:moveTo>
                    <a:pt x="1131" y="1901"/>
                  </a:moveTo>
                  <a:lnTo>
                    <a:pt x="1131" y="1901"/>
                  </a:lnTo>
                  <a:lnTo>
                    <a:pt x="1131" y="1901"/>
                  </a:lnTo>
                  <a:close/>
                  <a:moveTo>
                    <a:pt x="1131" y="1901"/>
                  </a:moveTo>
                  <a:lnTo>
                    <a:pt x="1131" y="1901"/>
                  </a:lnTo>
                  <a:lnTo>
                    <a:pt x="1131" y="1901"/>
                  </a:lnTo>
                  <a:close/>
                  <a:moveTo>
                    <a:pt x="1131" y="1901"/>
                  </a:moveTo>
                  <a:lnTo>
                    <a:pt x="1131" y="1901"/>
                  </a:lnTo>
                  <a:lnTo>
                    <a:pt x="1131" y="1901"/>
                  </a:lnTo>
                  <a:close/>
                  <a:moveTo>
                    <a:pt x="1131" y="1901"/>
                  </a:moveTo>
                  <a:lnTo>
                    <a:pt x="1131" y="1901"/>
                  </a:lnTo>
                  <a:lnTo>
                    <a:pt x="1131" y="1901"/>
                  </a:lnTo>
                  <a:close/>
                  <a:moveTo>
                    <a:pt x="1131" y="1901"/>
                  </a:moveTo>
                  <a:lnTo>
                    <a:pt x="1131" y="1901"/>
                  </a:lnTo>
                  <a:lnTo>
                    <a:pt x="1131" y="1901"/>
                  </a:lnTo>
                  <a:close/>
                  <a:moveTo>
                    <a:pt x="1131" y="1901"/>
                  </a:moveTo>
                  <a:lnTo>
                    <a:pt x="1131" y="1901"/>
                  </a:lnTo>
                  <a:lnTo>
                    <a:pt x="1131" y="1901"/>
                  </a:lnTo>
                  <a:close/>
                  <a:moveTo>
                    <a:pt x="1131" y="1839"/>
                  </a:moveTo>
                  <a:lnTo>
                    <a:pt x="1131" y="1839"/>
                  </a:lnTo>
                  <a:lnTo>
                    <a:pt x="1131" y="1839"/>
                  </a:lnTo>
                  <a:close/>
                  <a:moveTo>
                    <a:pt x="1069" y="1839"/>
                  </a:moveTo>
                  <a:lnTo>
                    <a:pt x="1131" y="1839"/>
                  </a:lnTo>
                  <a:lnTo>
                    <a:pt x="1069" y="1839"/>
                  </a:lnTo>
                  <a:close/>
                  <a:moveTo>
                    <a:pt x="1069" y="1839"/>
                  </a:moveTo>
                  <a:lnTo>
                    <a:pt x="1069" y="1839"/>
                  </a:lnTo>
                  <a:lnTo>
                    <a:pt x="1069" y="1839"/>
                  </a:lnTo>
                  <a:close/>
                  <a:moveTo>
                    <a:pt x="1069" y="1839"/>
                  </a:moveTo>
                  <a:lnTo>
                    <a:pt x="1069" y="1839"/>
                  </a:lnTo>
                  <a:lnTo>
                    <a:pt x="1069" y="1839"/>
                  </a:lnTo>
                  <a:close/>
                  <a:moveTo>
                    <a:pt x="1069" y="1839"/>
                  </a:moveTo>
                  <a:lnTo>
                    <a:pt x="1069" y="1839"/>
                  </a:lnTo>
                  <a:lnTo>
                    <a:pt x="1069" y="1839"/>
                  </a:lnTo>
                  <a:close/>
                  <a:moveTo>
                    <a:pt x="1069" y="1782"/>
                  </a:moveTo>
                  <a:lnTo>
                    <a:pt x="1069" y="1839"/>
                  </a:lnTo>
                  <a:lnTo>
                    <a:pt x="1069" y="1782"/>
                  </a:lnTo>
                  <a:close/>
                  <a:moveTo>
                    <a:pt x="1069" y="1782"/>
                  </a:moveTo>
                  <a:lnTo>
                    <a:pt x="1069" y="1782"/>
                  </a:lnTo>
                  <a:lnTo>
                    <a:pt x="1069" y="1782"/>
                  </a:lnTo>
                  <a:close/>
                  <a:moveTo>
                    <a:pt x="1069" y="1782"/>
                  </a:moveTo>
                  <a:lnTo>
                    <a:pt x="1069" y="1782"/>
                  </a:lnTo>
                  <a:lnTo>
                    <a:pt x="1069" y="1782"/>
                  </a:lnTo>
                  <a:close/>
                  <a:moveTo>
                    <a:pt x="1069" y="1782"/>
                  </a:moveTo>
                  <a:lnTo>
                    <a:pt x="1069" y="1782"/>
                  </a:lnTo>
                  <a:lnTo>
                    <a:pt x="1069" y="1782"/>
                  </a:lnTo>
                  <a:close/>
                  <a:moveTo>
                    <a:pt x="1012" y="1782"/>
                  </a:moveTo>
                  <a:lnTo>
                    <a:pt x="1012" y="1782"/>
                  </a:lnTo>
                  <a:lnTo>
                    <a:pt x="1012" y="1782"/>
                  </a:lnTo>
                  <a:close/>
                  <a:moveTo>
                    <a:pt x="1012" y="1720"/>
                  </a:moveTo>
                  <a:lnTo>
                    <a:pt x="1012" y="1782"/>
                  </a:lnTo>
                  <a:lnTo>
                    <a:pt x="1012" y="1720"/>
                  </a:lnTo>
                  <a:close/>
                  <a:moveTo>
                    <a:pt x="1012" y="1720"/>
                  </a:moveTo>
                  <a:lnTo>
                    <a:pt x="1012" y="1720"/>
                  </a:lnTo>
                  <a:lnTo>
                    <a:pt x="1012" y="1720"/>
                  </a:lnTo>
                  <a:close/>
                  <a:moveTo>
                    <a:pt x="1012" y="1720"/>
                  </a:moveTo>
                  <a:lnTo>
                    <a:pt x="1012" y="1720"/>
                  </a:lnTo>
                  <a:lnTo>
                    <a:pt x="1012" y="1720"/>
                  </a:lnTo>
                  <a:close/>
                  <a:moveTo>
                    <a:pt x="1012" y="1720"/>
                  </a:moveTo>
                  <a:lnTo>
                    <a:pt x="1012" y="1720"/>
                  </a:lnTo>
                  <a:lnTo>
                    <a:pt x="1012" y="1720"/>
                  </a:lnTo>
                  <a:close/>
                  <a:moveTo>
                    <a:pt x="1012" y="1720"/>
                  </a:moveTo>
                  <a:lnTo>
                    <a:pt x="1012" y="1720"/>
                  </a:lnTo>
                  <a:lnTo>
                    <a:pt x="1012" y="1720"/>
                  </a:lnTo>
                  <a:close/>
                  <a:moveTo>
                    <a:pt x="950" y="1663"/>
                  </a:moveTo>
                  <a:cubicBezTo>
                    <a:pt x="950" y="1720"/>
                    <a:pt x="950" y="1720"/>
                    <a:pt x="1012" y="1720"/>
                  </a:cubicBezTo>
                  <a:cubicBezTo>
                    <a:pt x="950" y="1720"/>
                    <a:pt x="950" y="1720"/>
                    <a:pt x="950" y="1663"/>
                  </a:cubicBezTo>
                  <a:close/>
                  <a:moveTo>
                    <a:pt x="950" y="1663"/>
                  </a:moveTo>
                  <a:lnTo>
                    <a:pt x="950" y="1663"/>
                  </a:lnTo>
                  <a:lnTo>
                    <a:pt x="950" y="1663"/>
                  </a:lnTo>
                  <a:close/>
                  <a:moveTo>
                    <a:pt x="950" y="1663"/>
                  </a:moveTo>
                  <a:lnTo>
                    <a:pt x="950" y="1663"/>
                  </a:lnTo>
                  <a:lnTo>
                    <a:pt x="950" y="1663"/>
                  </a:lnTo>
                  <a:close/>
                  <a:moveTo>
                    <a:pt x="950" y="1663"/>
                  </a:moveTo>
                  <a:lnTo>
                    <a:pt x="950" y="1663"/>
                  </a:lnTo>
                  <a:lnTo>
                    <a:pt x="950" y="1663"/>
                  </a:lnTo>
                  <a:close/>
                  <a:moveTo>
                    <a:pt x="893" y="1601"/>
                  </a:moveTo>
                  <a:lnTo>
                    <a:pt x="950" y="1663"/>
                  </a:lnTo>
                  <a:lnTo>
                    <a:pt x="893" y="1601"/>
                  </a:lnTo>
                  <a:close/>
                  <a:moveTo>
                    <a:pt x="893" y="1601"/>
                  </a:moveTo>
                  <a:lnTo>
                    <a:pt x="893" y="1601"/>
                  </a:lnTo>
                  <a:lnTo>
                    <a:pt x="893" y="1601"/>
                  </a:lnTo>
                  <a:close/>
                  <a:moveTo>
                    <a:pt x="893" y="1601"/>
                  </a:moveTo>
                  <a:lnTo>
                    <a:pt x="893" y="1601"/>
                  </a:lnTo>
                  <a:lnTo>
                    <a:pt x="893" y="1601"/>
                  </a:lnTo>
                  <a:close/>
                  <a:moveTo>
                    <a:pt x="893" y="1544"/>
                  </a:moveTo>
                  <a:lnTo>
                    <a:pt x="893" y="1601"/>
                  </a:lnTo>
                  <a:lnTo>
                    <a:pt x="893" y="1544"/>
                  </a:lnTo>
                  <a:close/>
                  <a:moveTo>
                    <a:pt x="893" y="1544"/>
                  </a:moveTo>
                  <a:lnTo>
                    <a:pt x="893" y="1544"/>
                  </a:lnTo>
                  <a:lnTo>
                    <a:pt x="893" y="1544"/>
                  </a:lnTo>
                  <a:close/>
                  <a:moveTo>
                    <a:pt x="238" y="476"/>
                  </a:moveTo>
                  <a:cubicBezTo>
                    <a:pt x="418" y="889"/>
                    <a:pt x="656" y="1245"/>
                    <a:pt x="893" y="1544"/>
                  </a:cubicBezTo>
                  <a:cubicBezTo>
                    <a:pt x="656" y="1245"/>
                    <a:pt x="418" y="889"/>
                    <a:pt x="238" y="476"/>
                  </a:cubicBezTo>
                  <a:close/>
                  <a:moveTo>
                    <a:pt x="238" y="476"/>
                  </a:moveTo>
                  <a:lnTo>
                    <a:pt x="238" y="476"/>
                  </a:lnTo>
                  <a:lnTo>
                    <a:pt x="238" y="476"/>
                  </a:lnTo>
                  <a:close/>
                  <a:moveTo>
                    <a:pt x="238" y="476"/>
                  </a:moveTo>
                  <a:lnTo>
                    <a:pt x="238" y="476"/>
                  </a:lnTo>
                  <a:lnTo>
                    <a:pt x="238" y="476"/>
                  </a:lnTo>
                  <a:close/>
                  <a:moveTo>
                    <a:pt x="181" y="414"/>
                  </a:moveTo>
                  <a:cubicBezTo>
                    <a:pt x="238" y="414"/>
                    <a:pt x="238" y="414"/>
                    <a:pt x="238" y="476"/>
                  </a:cubicBezTo>
                  <a:cubicBezTo>
                    <a:pt x="238" y="414"/>
                    <a:pt x="238" y="414"/>
                    <a:pt x="181" y="414"/>
                  </a:cubicBezTo>
                  <a:close/>
                  <a:moveTo>
                    <a:pt x="181" y="414"/>
                  </a:moveTo>
                  <a:lnTo>
                    <a:pt x="181" y="414"/>
                  </a:lnTo>
                  <a:lnTo>
                    <a:pt x="181" y="414"/>
                  </a:lnTo>
                  <a:close/>
                  <a:moveTo>
                    <a:pt x="181" y="357"/>
                  </a:moveTo>
                  <a:lnTo>
                    <a:pt x="181" y="414"/>
                  </a:lnTo>
                  <a:lnTo>
                    <a:pt x="181" y="357"/>
                  </a:lnTo>
                  <a:close/>
                  <a:moveTo>
                    <a:pt x="181" y="357"/>
                  </a:moveTo>
                  <a:lnTo>
                    <a:pt x="181" y="357"/>
                  </a:lnTo>
                  <a:lnTo>
                    <a:pt x="181" y="357"/>
                  </a:lnTo>
                  <a:close/>
                  <a:moveTo>
                    <a:pt x="181" y="357"/>
                  </a:moveTo>
                  <a:lnTo>
                    <a:pt x="181" y="357"/>
                  </a:lnTo>
                  <a:lnTo>
                    <a:pt x="181" y="357"/>
                  </a:lnTo>
                  <a:close/>
                  <a:moveTo>
                    <a:pt x="181" y="295"/>
                  </a:moveTo>
                  <a:lnTo>
                    <a:pt x="181" y="357"/>
                  </a:lnTo>
                  <a:lnTo>
                    <a:pt x="181" y="295"/>
                  </a:lnTo>
                  <a:close/>
                  <a:moveTo>
                    <a:pt x="181" y="295"/>
                  </a:moveTo>
                  <a:lnTo>
                    <a:pt x="181" y="295"/>
                  </a:lnTo>
                  <a:lnTo>
                    <a:pt x="181" y="295"/>
                  </a:lnTo>
                  <a:close/>
                  <a:moveTo>
                    <a:pt x="181" y="295"/>
                  </a:moveTo>
                  <a:lnTo>
                    <a:pt x="181" y="295"/>
                  </a:lnTo>
                  <a:lnTo>
                    <a:pt x="181" y="295"/>
                  </a:lnTo>
                  <a:close/>
                  <a:moveTo>
                    <a:pt x="119" y="238"/>
                  </a:moveTo>
                  <a:cubicBezTo>
                    <a:pt x="119" y="295"/>
                    <a:pt x="119" y="295"/>
                    <a:pt x="181" y="295"/>
                  </a:cubicBezTo>
                  <a:cubicBezTo>
                    <a:pt x="119" y="295"/>
                    <a:pt x="119" y="295"/>
                    <a:pt x="119" y="238"/>
                  </a:cubicBezTo>
                  <a:close/>
                  <a:moveTo>
                    <a:pt x="119" y="238"/>
                  </a:moveTo>
                  <a:lnTo>
                    <a:pt x="119" y="238"/>
                  </a:lnTo>
                  <a:lnTo>
                    <a:pt x="119" y="238"/>
                  </a:lnTo>
                  <a:close/>
                  <a:moveTo>
                    <a:pt x="119" y="238"/>
                  </a:moveTo>
                  <a:lnTo>
                    <a:pt x="119" y="238"/>
                  </a:lnTo>
                  <a:lnTo>
                    <a:pt x="119" y="238"/>
                  </a:lnTo>
                  <a:close/>
                  <a:moveTo>
                    <a:pt x="119" y="238"/>
                  </a:moveTo>
                  <a:lnTo>
                    <a:pt x="119" y="238"/>
                  </a:lnTo>
                  <a:lnTo>
                    <a:pt x="119" y="238"/>
                  </a:lnTo>
                  <a:close/>
                  <a:moveTo>
                    <a:pt x="119" y="238"/>
                  </a:moveTo>
                  <a:lnTo>
                    <a:pt x="119" y="238"/>
                  </a:lnTo>
                  <a:lnTo>
                    <a:pt x="119" y="238"/>
                  </a:lnTo>
                  <a:close/>
                  <a:moveTo>
                    <a:pt x="119" y="177"/>
                  </a:moveTo>
                  <a:lnTo>
                    <a:pt x="119" y="238"/>
                  </a:lnTo>
                  <a:lnTo>
                    <a:pt x="119" y="177"/>
                  </a:lnTo>
                  <a:close/>
                  <a:moveTo>
                    <a:pt x="119" y="177"/>
                  </a:moveTo>
                  <a:lnTo>
                    <a:pt x="119" y="177"/>
                  </a:lnTo>
                  <a:lnTo>
                    <a:pt x="119" y="177"/>
                  </a:lnTo>
                  <a:close/>
                  <a:moveTo>
                    <a:pt x="119" y="177"/>
                  </a:moveTo>
                  <a:lnTo>
                    <a:pt x="119" y="177"/>
                  </a:lnTo>
                  <a:lnTo>
                    <a:pt x="119" y="177"/>
                  </a:lnTo>
                  <a:close/>
                  <a:moveTo>
                    <a:pt x="62" y="177"/>
                  </a:moveTo>
                  <a:lnTo>
                    <a:pt x="62" y="177"/>
                  </a:lnTo>
                  <a:lnTo>
                    <a:pt x="62" y="177"/>
                  </a:lnTo>
                  <a:close/>
                  <a:moveTo>
                    <a:pt x="62" y="120"/>
                  </a:moveTo>
                  <a:lnTo>
                    <a:pt x="62" y="120"/>
                  </a:lnTo>
                  <a:lnTo>
                    <a:pt x="62" y="120"/>
                  </a:lnTo>
                  <a:close/>
                  <a:moveTo>
                    <a:pt x="62" y="120"/>
                  </a:moveTo>
                  <a:lnTo>
                    <a:pt x="62" y="120"/>
                  </a:lnTo>
                  <a:lnTo>
                    <a:pt x="62" y="120"/>
                  </a:lnTo>
                  <a:close/>
                  <a:moveTo>
                    <a:pt x="62" y="120"/>
                  </a:moveTo>
                  <a:lnTo>
                    <a:pt x="62" y="120"/>
                  </a:lnTo>
                  <a:lnTo>
                    <a:pt x="62" y="120"/>
                  </a:lnTo>
                  <a:close/>
                  <a:moveTo>
                    <a:pt x="62" y="120"/>
                  </a:moveTo>
                  <a:lnTo>
                    <a:pt x="62" y="120"/>
                  </a:lnTo>
                  <a:lnTo>
                    <a:pt x="62" y="120"/>
                  </a:lnTo>
                  <a:close/>
                  <a:moveTo>
                    <a:pt x="62" y="58"/>
                  </a:moveTo>
                  <a:lnTo>
                    <a:pt x="62" y="58"/>
                  </a:lnTo>
                  <a:lnTo>
                    <a:pt x="62" y="58"/>
                  </a:lnTo>
                  <a:close/>
                  <a:moveTo>
                    <a:pt x="62" y="58"/>
                  </a:moveTo>
                  <a:lnTo>
                    <a:pt x="62" y="58"/>
                  </a:lnTo>
                  <a:lnTo>
                    <a:pt x="62" y="58"/>
                  </a:lnTo>
                  <a:close/>
                  <a:moveTo>
                    <a:pt x="62" y="58"/>
                  </a:moveTo>
                  <a:lnTo>
                    <a:pt x="62" y="58"/>
                  </a:lnTo>
                  <a:lnTo>
                    <a:pt x="62" y="58"/>
                  </a:lnTo>
                  <a:close/>
                  <a:moveTo>
                    <a:pt x="0" y="1"/>
                  </a:moveTo>
                  <a:lnTo>
                    <a:pt x="0" y="1"/>
                  </a:lnTo>
                  <a:lnTo>
                    <a:pt x="0" y="1"/>
                  </a:lnTo>
                  <a:close/>
                  <a:moveTo>
                    <a:pt x="0" y="1"/>
                  </a:moveTo>
                  <a:lnTo>
                    <a:pt x="0" y="1"/>
                  </a:lnTo>
                  <a:close/>
                </a:path>
              </a:pathLst>
            </a:custGeom>
            <a:solidFill>
              <a:srgbClr val="D5C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4"/>
            <p:cNvSpPr/>
            <p:nvPr/>
          </p:nvSpPr>
          <p:spPr>
            <a:xfrm>
              <a:off x="4172656" y="2434402"/>
              <a:ext cx="102082" cy="272998"/>
            </a:xfrm>
            <a:custGeom>
              <a:rect b="b" l="l" r="r" t="t"/>
              <a:pathLst>
                <a:path extrusionOk="0" h="13655" w="5106">
                  <a:moveTo>
                    <a:pt x="5106" y="1"/>
                  </a:moveTo>
                  <a:cubicBezTo>
                    <a:pt x="4393" y="295"/>
                    <a:pt x="3738" y="713"/>
                    <a:pt x="3144" y="1126"/>
                  </a:cubicBezTo>
                  <a:cubicBezTo>
                    <a:pt x="950" y="2670"/>
                    <a:pt x="1" y="5401"/>
                    <a:pt x="594" y="8013"/>
                  </a:cubicBezTo>
                  <a:cubicBezTo>
                    <a:pt x="832" y="9024"/>
                    <a:pt x="1126" y="9974"/>
                    <a:pt x="1482" y="10805"/>
                  </a:cubicBezTo>
                  <a:lnTo>
                    <a:pt x="1544" y="10862"/>
                  </a:lnTo>
                  <a:lnTo>
                    <a:pt x="1544" y="10924"/>
                  </a:lnTo>
                  <a:lnTo>
                    <a:pt x="1544" y="10981"/>
                  </a:lnTo>
                  <a:lnTo>
                    <a:pt x="1601" y="10981"/>
                  </a:lnTo>
                  <a:lnTo>
                    <a:pt x="1601" y="11042"/>
                  </a:lnTo>
                  <a:cubicBezTo>
                    <a:pt x="1601" y="11099"/>
                    <a:pt x="1601" y="11099"/>
                    <a:pt x="1663" y="11099"/>
                  </a:cubicBezTo>
                  <a:lnTo>
                    <a:pt x="1663" y="11161"/>
                  </a:lnTo>
                  <a:lnTo>
                    <a:pt x="1663" y="11218"/>
                  </a:lnTo>
                  <a:cubicBezTo>
                    <a:pt x="1720" y="11218"/>
                    <a:pt x="1720" y="11218"/>
                    <a:pt x="1720" y="11280"/>
                  </a:cubicBezTo>
                  <a:cubicBezTo>
                    <a:pt x="1900" y="11693"/>
                    <a:pt x="2138" y="12049"/>
                    <a:pt x="2375" y="12348"/>
                  </a:cubicBezTo>
                  <a:lnTo>
                    <a:pt x="2375" y="12405"/>
                  </a:lnTo>
                  <a:lnTo>
                    <a:pt x="2432" y="12467"/>
                  </a:lnTo>
                  <a:cubicBezTo>
                    <a:pt x="2432" y="12524"/>
                    <a:pt x="2432" y="12524"/>
                    <a:pt x="2494" y="12524"/>
                  </a:cubicBezTo>
                  <a:lnTo>
                    <a:pt x="2494" y="12586"/>
                  </a:lnTo>
                  <a:lnTo>
                    <a:pt x="2551" y="12586"/>
                  </a:lnTo>
                  <a:lnTo>
                    <a:pt x="2551" y="12643"/>
                  </a:lnTo>
                  <a:lnTo>
                    <a:pt x="2613" y="12643"/>
                  </a:lnTo>
                  <a:lnTo>
                    <a:pt x="2613" y="12705"/>
                  </a:lnTo>
                  <a:cubicBezTo>
                    <a:pt x="2670" y="12705"/>
                    <a:pt x="2670" y="12705"/>
                    <a:pt x="2670" y="12762"/>
                  </a:cubicBezTo>
                  <a:cubicBezTo>
                    <a:pt x="2670" y="12823"/>
                    <a:pt x="2731" y="12823"/>
                    <a:pt x="2731" y="12823"/>
                  </a:cubicBezTo>
                  <a:lnTo>
                    <a:pt x="2731" y="12880"/>
                  </a:lnTo>
                  <a:cubicBezTo>
                    <a:pt x="3263" y="13355"/>
                    <a:pt x="3800" y="13654"/>
                    <a:pt x="4393" y="13654"/>
                  </a:cubicBezTo>
                  <a:cubicBezTo>
                    <a:pt x="4569" y="13654"/>
                    <a:pt x="4750" y="13654"/>
                    <a:pt x="4868" y="13593"/>
                  </a:cubicBezTo>
                  <a:cubicBezTo>
                    <a:pt x="4332" y="11218"/>
                    <a:pt x="3857" y="7063"/>
                    <a:pt x="4512" y="3563"/>
                  </a:cubicBezTo>
                  <a:cubicBezTo>
                    <a:pt x="4631" y="2375"/>
                    <a:pt x="4868" y="1188"/>
                    <a:pt x="51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4"/>
            <p:cNvSpPr/>
            <p:nvPr/>
          </p:nvSpPr>
          <p:spPr>
            <a:xfrm>
              <a:off x="4274715" y="2726366"/>
              <a:ext cx="642039" cy="643259"/>
            </a:xfrm>
            <a:custGeom>
              <a:rect b="b" l="l" r="r" t="t"/>
              <a:pathLst>
                <a:path extrusionOk="0" h="32175" w="32114">
                  <a:moveTo>
                    <a:pt x="9736" y="0"/>
                  </a:moveTo>
                  <a:cubicBezTo>
                    <a:pt x="9736" y="0"/>
                    <a:pt x="8487" y="12998"/>
                    <a:pt x="2907" y="19172"/>
                  </a:cubicBezTo>
                  <a:cubicBezTo>
                    <a:pt x="1" y="22377"/>
                    <a:pt x="5757" y="32113"/>
                    <a:pt x="16029" y="32175"/>
                  </a:cubicBezTo>
                  <a:cubicBezTo>
                    <a:pt x="26358" y="32113"/>
                    <a:pt x="32114" y="22377"/>
                    <a:pt x="29207" y="19172"/>
                  </a:cubicBezTo>
                  <a:cubicBezTo>
                    <a:pt x="23627" y="12998"/>
                    <a:pt x="22378" y="0"/>
                    <a:pt x="22378" y="0"/>
                  </a:cubicBezTo>
                  <a:close/>
                </a:path>
              </a:pathLst>
            </a:custGeom>
            <a:solidFill>
              <a:srgbClr val="DE88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4"/>
            <p:cNvSpPr/>
            <p:nvPr/>
          </p:nvSpPr>
          <p:spPr>
            <a:xfrm>
              <a:off x="3598263" y="3096638"/>
              <a:ext cx="566068" cy="949464"/>
            </a:xfrm>
            <a:custGeom>
              <a:rect b="b" l="l" r="r" t="t"/>
              <a:pathLst>
                <a:path extrusionOk="0" h="47491" w="28314">
                  <a:moveTo>
                    <a:pt x="27782" y="0"/>
                  </a:moveTo>
                  <a:cubicBezTo>
                    <a:pt x="27781" y="0"/>
                    <a:pt x="13592" y="888"/>
                    <a:pt x="10329" y="9793"/>
                  </a:cubicBezTo>
                  <a:cubicBezTo>
                    <a:pt x="7418" y="17629"/>
                    <a:pt x="2432" y="34369"/>
                    <a:pt x="0" y="47490"/>
                  </a:cubicBezTo>
                  <a:lnTo>
                    <a:pt x="24396" y="47490"/>
                  </a:lnTo>
                  <a:lnTo>
                    <a:pt x="24396" y="5519"/>
                  </a:lnTo>
                  <a:cubicBezTo>
                    <a:pt x="23508" y="3856"/>
                    <a:pt x="28314" y="413"/>
                    <a:pt x="27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4"/>
            <p:cNvSpPr/>
            <p:nvPr/>
          </p:nvSpPr>
          <p:spPr>
            <a:xfrm>
              <a:off x="5027138" y="3097778"/>
              <a:ext cx="516226" cy="949464"/>
            </a:xfrm>
            <a:custGeom>
              <a:rect b="b" l="l" r="r" t="t"/>
              <a:pathLst>
                <a:path extrusionOk="0" h="47491" w="25821">
                  <a:moveTo>
                    <a:pt x="533" y="0"/>
                  </a:moveTo>
                  <a:lnTo>
                    <a:pt x="533" y="0"/>
                  </a:lnTo>
                  <a:cubicBezTo>
                    <a:pt x="1" y="418"/>
                    <a:pt x="4807" y="3861"/>
                    <a:pt x="3919" y="5523"/>
                  </a:cubicBezTo>
                  <a:lnTo>
                    <a:pt x="3919" y="47490"/>
                  </a:lnTo>
                  <a:lnTo>
                    <a:pt x="17334" y="47490"/>
                  </a:lnTo>
                  <a:cubicBezTo>
                    <a:pt x="18697" y="44166"/>
                    <a:pt x="20303" y="40903"/>
                    <a:pt x="22084" y="37755"/>
                  </a:cubicBezTo>
                  <a:cubicBezTo>
                    <a:pt x="22274" y="37407"/>
                    <a:pt x="22495" y="37274"/>
                    <a:pt x="22733" y="37274"/>
                  </a:cubicBezTo>
                  <a:cubicBezTo>
                    <a:pt x="23509" y="37274"/>
                    <a:pt x="24473" y="38683"/>
                    <a:pt x="25208" y="38683"/>
                  </a:cubicBezTo>
                  <a:cubicBezTo>
                    <a:pt x="25439" y="38683"/>
                    <a:pt x="25648" y="38542"/>
                    <a:pt x="25821" y="38173"/>
                  </a:cubicBezTo>
                  <a:cubicBezTo>
                    <a:pt x="23508" y="29325"/>
                    <a:pt x="18579" y="17515"/>
                    <a:pt x="14661" y="11578"/>
                  </a:cubicBezTo>
                  <a:cubicBezTo>
                    <a:pt x="12286" y="7955"/>
                    <a:pt x="7718" y="3206"/>
                    <a:pt x="5638" y="1487"/>
                  </a:cubicBezTo>
                  <a:lnTo>
                    <a:pt x="5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4"/>
            <p:cNvSpPr/>
            <p:nvPr/>
          </p:nvSpPr>
          <p:spPr>
            <a:xfrm>
              <a:off x="4870480" y="2496117"/>
              <a:ext cx="125833" cy="162579"/>
            </a:xfrm>
            <a:custGeom>
              <a:rect b="b" l="l" r="r" t="t"/>
              <a:pathLst>
                <a:path extrusionOk="0" h="8132" w="6294">
                  <a:moveTo>
                    <a:pt x="3800" y="1"/>
                  </a:moveTo>
                  <a:cubicBezTo>
                    <a:pt x="2375" y="1"/>
                    <a:pt x="1" y="1839"/>
                    <a:pt x="1" y="4094"/>
                  </a:cubicBezTo>
                  <a:cubicBezTo>
                    <a:pt x="1" y="6350"/>
                    <a:pt x="1188" y="8131"/>
                    <a:pt x="2670" y="8131"/>
                  </a:cubicBezTo>
                  <a:cubicBezTo>
                    <a:pt x="4156" y="8131"/>
                    <a:pt x="5282" y="6293"/>
                    <a:pt x="5757" y="4094"/>
                  </a:cubicBezTo>
                  <a:cubicBezTo>
                    <a:pt x="6293" y="1601"/>
                    <a:pt x="5282" y="1"/>
                    <a:pt x="3800" y="1"/>
                  </a:cubicBezTo>
                  <a:close/>
                </a:path>
              </a:pathLst>
            </a:custGeom>
            <a:solidFill>
              <a:srgbClr val="F0B7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4"/>
            <p:cNvSpPr/>
            <p:nvPr/>
          </p:nvSpPr>
          <p:spPr>
            <a:xfrm>
              <a:off x="4195167" y="2496117"/>
              <a:ext cx="124673" cy="162579"/>
            </a:xfrm>
            <a:custGeom>
              <a:rect b="b" l="l" r="r" t="t"/>
              <a:pathLst>
                <a:path extrusionOk="0" h="8132" w="6236">
                  <a:moveTo>
                    <a:pt x="2436" y="1"/>
                  </a:moveTo>
                  <a:cubicBezTo>
                    <a:pt x="1012" y="1"/>
                    <a:pt x="0" y="1601"/>
                    <a:pt x="537" y="4094"/>
                  </a:cubicBezTo>
                  <a:cubicBezTo>
                    <a:pt x="1012" y="6293"/>
                    <a:pt x="2137" y="8131"/>
                    <a:pt x="3624" y="8131"/>
                  </a:cubicBezTo>
                  <a:cubicBezTo>
                    <a:pt x="5048" y="8131"/>
                    <a:pt x="6236" y="6350"/>
                    <a:pt x="6236" y="4094"/>
                  </a:cubicBezTo>
                  <a:cubicBezTo>
                    <a:pt x="6236" y="1839"/>
                    <a:pt x="3918" y="1"/>
                    <a:pt x="2436" y="1"/>
                  </a:cubicBezTo>
                  <a:close/>
                </a:path>
              </a:pathLst>
            </a:custGeom>
            <a:solidFill>
              <a:srgbClr val="F0B7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4"/>
            <p:cNvSpPr/>
            <p:nvPr/>
          </p:nvSpPr>
          <p:spPr>
            <a:xfrm>
              <a:off x="3892575" y="3002825"/>
              <a:ext cx="1406352" cy="1044443"/>
            </a:xfrm>
            <a:custGeom>
              <a:rect b="b" l="l" r="r" t="t"/>
              <a:pathLst>
                <a:path extrusionOk="0" h="52183" w="70344">
                  <a:moveTo>
                    <a:pt x="25289" y="0"/>
                  </a:moveTo>
                  <a:lnTo>
                    <a:pt x="25289" y="0"/>
                  </a:lnTo>
                  <a:cubicBezTo>
                    <a:pt x="21666" y="356"/>
                    <a:pt x="12942" y="4037"/>
                    <a:pt x="8487" y="5224"/>
                  </a:cubicBezTo>
                  <a:cubicBezTo>
                    <a:pt x="4688" y="6293"/>
                    <a:pt x="58" y="34492"/>
                    <a:pt x="1" y="52182"/>
                  </a:cubicBezTo>
                  <a:lnTo>
                    <a:pt x="70343" y="52182"/>
                  </a:lnTo>
                  <a:cubicBezTo>
                    <a:pt x="70286" y="34492"/>
                    <a:pt x="65476" y="7542"/>
                    <a:pt x="61914" y="5880"/>
                  </a:cubicBezTo>
                  <a:cubicBezTo>
                    <a:pt x="58058" y="4099"/>
                    <a:pt x="48678" y="356"/>
                    <a:pt x="45055" y="0"/>
                  </a:cubicBezTo>
                  <a:lnTo>
                    <a:pt x="45055" y="0"/>
                  </a:lnTo>
                  <a:cubicBezTo>
                    <a:pt x="45117" y="356"/>
                    <a:pt x="45117" y="713"/>
                    <a:pt x="45117" y="1012"/>
                  </a:cubicBezTo>
                  <a:cubicBezTo>
                    <a:pt x="45117" y="5761"/>
                    <a:pt x="40662" y="9617"/>
                    <a:pt x="35144" y="9617"/>
                  </a:cubicBezTo>
                  <a:cubicBezTo>
                    <a:pt x="29682" y="9617"/>
                    <a:pt x="25228" y="5761"/>
                    <a:pt x="25228" y="1012"/>
                  </a:cubicBezTo>
                  <a:cubicBezTo>
                    <a:pt x="25228" y="713"/>
                    <a:pt x="25228" y="356"/>
                    <a:pt x="25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4"/>
            <p:cNvSpPr/>
            <p:nvPr/>
          </p:nvSpPr>
          <p:spPr>
            <a:xfrm>
              <a:off x="4834874" y="3311393"/>
              <a:ext cx="464026" cy="734704"/>
            </a:xfrm>
            <a:custGeom>
              <a:rect b="b" l="l" r="r" t="t"/>
              <a:pathLst>
                <a:path extrusionOk="0" h="36749" w="23210">
                  <a:moveTo>
                    <a:pt x="357" y="1"/>
                  </a:moveTo>
                  <a:cubicBezTo>
                    <a:pt x="295" y="893"/>
                    <a:pt x="58" y="2199"/>
                    <a:pt x="58" y="2969"/>
                  </a:cubicBezTo>
                  <a:cubicBezTo>
                    <a:pt x="1" y="7243"/>
                    <a:pt x="4512" y="17809"/>
                    <a:pt x="4750" y="22026"/>
                  </a:cubicBezTo>
                  <a:cubicBezTo>
                    <a:pt x="5044" y="26063"/>
                    <a:pt x="4869" y="27488"/>
                    <a:pt x="3738" y="31463"/>
                  </a:cubicBezTo>
                  <a:cubicBezTo>
                    <a:pt x="2789" y="34906"/>
                    <a:pt x="1900" y="36748"/>
                    <a:pt x="1900" y="36748"/>
                  </a:cubicBezTo>
                  <a:lnTo>
                    <a:pt x="23209" y="36748"/>
                  </a:lnTo>
                  <a:cubicBezTo>
                    <a:pt x="23209" y="30100"/>
                    <a:pt x="22497" y="22202"/>
                    <a:pt x="21490" y="14784"/>
                  </a:cubicBezTo>
                  <a:cubicBezTo>
                    <a:pt x="19529" y="14604"/>
                    <a:pt x="17629" y="14248"/>
                    <a:pt x="15791" y="13416"/>
                  </a:cubicBezTo>
                  <a:cubicBezTo>
                    <a:pt x="12467" y="11935"/>
                    <a:pt x="10449" y="9142"/>
                    <a:pt x="8250" y="6412"/>
                  </a:cubicBezTo>
                  <a:cubicBezTo>
                    <a:pt x="6175" y="3861"/>
                    <a:pt x="3919" y="1250"/>
                    <a:pt x="770" y="119"/>
                  </a:cubicBezTo>
                  <a:cubicBezTo>
                    <a:pt x="595" y="62"/>
                    <a:pt x="476" y="1"/>
                    <a:pt x="3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4"/>
            <p:cNvSpPr/>
            <p:nvPr/>
          </p:nvSpPr>
          <p:spPr>
            <a:xfrm>
              <a:off x="4227254" y="2150475"/>
              <a:ext cx="731086" cy="800180"/>
            </a:xfrm>
            <a:custGeom>
              <a:rect b="b" l="l" r="r" t="t"/>
              <a:pathLst>
                <a:path extrusionOk="0" h="40024" w="36568">
                  <a:moveTo>
                    <a:pt x="17652" y="0"/>
                  </a:moveTo>
                  <a:cubicBezTo>
                    <a:pt x="15595" y="0"/>
                    <a:pt x="9064" y="333"/>
                    <a:pt x="6231" y="4406"/>
                  </a:cubicBezTo>
                  <a:cubicBezTo>
                    <a:pt x="2788" y="9273"/>
                    <a:pt x="0" y="21089"/>
                    <a:pt x="2375" y="28094"/>
                  </a:cubicBezTo>
                  <a:cubicBezTo>
                    <a:pt x="4037" y="32962"/>
                    <a:pt x="8192" y="40023"/>
                    <a:pt x="18284" y="40023"/>
                  </a:cubicBezTo>
                  <a:cubicBezTo>
                    <a:pt x="28376" y="40023"/>
                    <a:pt x="32531" y="32962"/>
                    <a:pt x="34193" y="28094"/>
                  </a:cubicBezTo>
                  <a:cubicBezTo>
                    <a:pt x="36568" y="21089"/>
                    <a:pt x="33775" y="9273"/>
                    <a:pt x="30332" y="4406"/>
                  </a:cubicBezTo>
                  <a:cubicBezTo>
                    <a:pt x="27503" y="333"/>
                    <a:pt x="20973" y="0"/>
                    <a:pt x="18916" y="0"/>
                  </a:cubicBezTo>
                  <a:cubicBezTo>
                    <a:pt x="18515" y="0"/>
                    <a:pt x="18284" y="13"/>
                    <a:pt x="18284" y="13"/>
                  </a:cubicBezTo>
                  <a:cubicBezTo>
                    <a:pt x="18284" y="13"/>
                    <a:pt x="18053" y="0"/>
                    <a:pt x="17652" y="0"/>
                  </a:cubicBezTo>
                  <a:close/>
                </a:path>
              </a:pathLst>
            </a:custGeom>
            <a:solidFill>
              <a:srgbClr val="F0B7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4"/>
            <p:cNvSpPr/>
            <p:nvPr/>
          </p:nvSpPr>
          <p:spPr>
            <a:xfrm>
              <a:off x="4730436" y="2536481"/>
              <a:ext cx="56999" cy="59358"/>
            </a:xfrm>
            <a:custGeom>
              <a:rect b="b" l="l" r="r" t="t"/>
              <a:pathLst>
                <a:path extrusionOk="0" h="2969" w="2851">
                  <a:moveTo>
                    <a:pt x="1426" y="0"/>
                  </a:moveTo>
                  <a:cubicBezTo>
                    <a:pt x="652" y="0"/>
                    <a:pt x="1" y="651"/>
                    <a:pt x="1" y="1482"/>
                  </a:cubicBezTo>
                  <a:cubicBezTo>
                    <a:pt x="1" y="2313"/>
                    <a:pt x="652" y="2968"/>
                    <a:pt x="1426" y="2968"/>
                  </a:cubicBezTo>
                  <a:cubicBezTo>
                    <a:pt x="2195" y="2968"/>
                    <a:pt x="2850" y="2313"/>
                    <a:pt x="2850" y="1482"/>
                  </a:cubicBezTo>
                  <a:cubicBezTo>
                    <a:pt x="2850" y="651"/>
                    <a:pt x="2195" y="0"/>
                    <a:pt x="1426" y="0"/>
                  </a:cubicBezTo>
                  <a:close/>
                </a:path>
              </a:pathLst>
            </a:custGeom>
            <a:solidFill>
              <a:srgbClr val="2F1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4"/>
            <p:cNvSpPr/>
            <p:nvPr/>
          </p:nvSpPr>
          <p:spPr>
            <a:xfrm>
              <a:off x="4453885" y="2536481"/>
              <a:ext cx="56979" cy="59358"/>
            </a:xfrm>
            <a:custGeom>
              <a:rect b="b" l="l" r="r" t="t"/>
              <a:pathLst>
                <a:path extrusionOk="0" h="2969" w="2850">
                  <a:moveTo>
                    <a:pt x="1425" y="0"/>
                  </a:moveTo>
                  <a:cubicBezTo>
                    <a:pt x="655" y="0"/>
                    <a:pt x="0" y="651"/>
                    <a:pt x="0" y="1482"/>
                  </a:cubicBezTo>
                  <a:cubicBezTo>
                    <a:pt x="0" y="2313"/>
                    <a:pt x="655" y="2968"/>
                    <a:pt x="1425" y="2968"/>
                  </a:cubicBezTo>
                  <a:cubicBezTo>
                    <a:pt x="2256" y="2968"/>
                    <a:pt x="2850" y="2313"/>
                    <a:pt x="2850" y="1482"/>
                  </a:cubicBezTo>
                  <a:cubicBezTo>
                    <a:pt x="2850" y="651"/>
                    <a:pt x="2256" y="0"/>
                    <a:pt x="1425" y="0"/>
                  </a:cubicBezTo>
                  <a:close/>
                </a:path>
              </a:pathLst>
            </a:custGeom>
            <a:solidFill>
              <a:srgbClr val="2F1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4"/>
            <p:cNvSpPr/>
            <p:nvPr/>
          </p:nvSpPr>
          <p:spPr>
            <a:xfrm>
              <a:off x="4637872" y="2379624"/>
              <a:ext cx="212420" cy="75132"/>
            </a:xfrm>
            <a:custGeom>
              <a:rect b="b" l="l" r="r" t="t"/>
              <a:pathLst>
                <a:path extrusionOk="0" h="3758" w="10625">
                  <a:moveTo>
                    <a:pt x="4038" y="1"/>
                  </a:moveTo>
                  <a:cubicBezTo>
                    <a:pt x="3831" y="1"/>
                    <a:pt x="3650" y="5"/>
                    <a:pt x="3501" y="10"/>
                  </a:cubicBezTo>
                  <a:cubicBezTo>
                    <a:pt x="2613" y="10"/>
                    <a:pt x="1720" y="10"/>
                    <a:pt x="1069" y="485"/>
                  </a:cubicBezTo>
                  <a:cubicBezTo>
                    <a:pt x="357" y="960"/>
                    <a:pt x="1" y="2029"/>
                    <a:pt x="476" y="2679"/>
                  </a:cubicBezTo>
                  <a:cubicBezTo>
                    <a:pt x="832" y="3216"/>
                    <a:pt x="1544" y="3335"/>
                    <a:pt x="2195" y="3392"/>
                  </a:cubicBezTo>
                  <a:cubicBezTo>
                    <a:pt x="2641" y="3422"/>
                    <a:pt x="3086" y="3438"/>
                    <a:pt x="3532" y="3438"/>
                  </a:cubicBezTo>
                  <a:cubicBezTo>
                    <a:pt x="3977" y="3438"/>
                    <a:pt x="4422" y="3422"/>
                    <a:pt x="4868" y="3392"/>
                  </a:cubicBezTo>
                  <a:cubicBezTo>
                    <a:pt x="5529" y="3326"/>
                    <a:pt x="6189" y="3242"/>
                    <a:pt x="6829" y="3242"/>
                  </a:cubicBezTo>
                  <a:cubicBezTo>
                    <a:pt x="7339" y="3242"/>
                    <a:pt x="7837" y="3295"/>
                    <a:pt x="8311" y="3453"/>
                  </a:cubicBezTo>
                  <a:cubicBezTo>
                    <a:pt x="8733" y="3559"/>
                    <a:pt x="9106" y="3758"/>
                    <a:pt x="9477" y="3758"/>
                  </a:cubicBezTo>
                  <a:cubicBezTo>
                    <a:pt x="9524" y="3758"/>
                    <a:pt x="9571" y="3755"/>
                    <a:pt x="9617" y="3748"/>
                  </a:cubicBezTo>
                  <a:cubicBezTo>
                    <a:pt x="10211" y="3691"/>
                    <a:pt x="10624" y="3097"/>
                    <a:pt x="10624" y="2503"/>
                  </a:cubicBezTo>
                  <a:cubicBezTo>
                    <a:pt x="10517" y="349"/>
                    <a:pt x="6062" y="1"/>
                    <a:pt x="4038" y="1"/>
                  </a:cubicBezTo>
                  <a:close/>
                </a:path>
              </a:pathLst>
            </a:custGeom>
            <a:solidFill>
              <a:srgbClr val="EC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p:nvPr/>
          </p:nvSpPr>
          <p:spPr>
            <a:xfrm>
              <a:off x="4341189" y="2379624"/>
              <a:ext cx="212400" cy="75132"/>
            </a:xfrm>
            <a:custGeom>
              <a:rect b="b" l="l" r="r" t="t"/>
              <a:pathLst>
                <a:path extrusionOk="0" h="3758" w="10624">
                  <a:moveTo>
                    <a:pt x="6586" y="1"/>
                  </a:moveTo>
                  <a:cubicBezTo>
                    <a:pt x="4562" y="1"/>
                    <a:pt x="108" y="349"/>
                    <a:pt x="0" y="2503"/>
                  </a:cubicBezTo>
                  <a:cubicBezTo>
                    <a:pt x="0" y="3097"/>
                    <a:pt x="413" y="3691"/>
                    <a:pt x="1007" y="3748"/>
                  </a:cubicBezTo>
                  <a:cubicBezTo>
                    <a:pt x="1054" y="3755"/>
                    <a:pt x="1100" y="3758"/>
                    <a:pt x="1147" y="3758"/>
                  </a:cubicBezTo>
                  <a:cubicBezTo>
                    <a:pt x="1518" y="3758"/>
                    <a:pt x="1891" y="3559"/>
                    <a:pt x="2313" y="3453"/>
                  </a:cubicBezTo>
                  <a:cubicBezTo>
                    <a:pt x="2787" y="3295"/>
                    <a:pt x="3285" y="3242"/>
                    <a:pt x="3796" y="3242"/>
                  </a:cubicBezTo>
                  <a:cubicBezTo>
                    <a:pt x="4435" y="3242"/>
                    <a:pt x="5096" y="3326"/>
                    <a:pt x="5756" y="3392"/>
                  </a:cubicBezTo>
                  <a:cubicBezTo>
                    <a:pt x="6202" y="3422"/>
                    <a:pt x="6647" y="3438"/>
                    <a:pt x="7093" y="3438"/>
                  </a:cubicBezTo>
                  <a:cubicBezTo>
                    <a:pt x="7538" y="3438"/>
                    <a:pt x="7983" y="3422"/>
                    <a:pt x="8430" y="3392"/>
                  </a:cubicBezTo>
                  <a:cubicBezTo>
                    <a:pt x="9080" y="3335"/>
                    <a:pt x="9793" y="3216"/>
                    <a:pt x="10149" y="2679"/>
                  </a:cubicBezTo>
                  <a:cubicBezTo>
                    <a:pt x="10624" y="2029"/>
                    <a:pt x="10267" y="960"/>
                    <a:pt x="9555" y="485"/>
                  </a:cubicBezTo>
                  <a:cubicBezTo>
                    <a:pt x="8843" y="10"/>
                    <a:pt x="7955" y="10"/>
                    <a:pt x="7124" y="10"/>
                  </a:cubicBezTo>
                  <a:cubicBezTo>
                    <a:pt x="6975" y="5"/>
                    <a:pt x="6793" y="1"/>
                    <a:pt x="6586" y="1"/>
                  </a:cubicBezTo>
                  <a:close/>
                </a:path>
              </a:pathLst>
            </a:custGeom>
            <a:solidFill>
              <a:srgbClr val="EC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4"/>
            <p:cNvSpPr/>
            <p:nvPr/>
          </p:nvSpPr>
          <p:spPr>
            <a:xfrm>
              <a:off x="4247386" y="2505613"/>
              <a:ext cx="688362" cy="545955"/>
            </a:xfrm>
            <a:custGeom>
              <a:rect b="b" l="l" r="r" t="t"/>
              <a:pathLst>
                <a:path extrusionOk="0" h="27308" w="34431">
                  <a:moveTo>
                    <a:pt x="774" y="1"/>
                  </a:moveTo>
                  <a:cubicBezTo>
                    <a:pt x="0" y="4156"/>
                    <a:pt x="774" y="9261"/>
                    <a:pt x="1486" y="11218"/>
                  </a:cubicBezTo>
                  <a:cubicBezTo>
                    <a:pt x="2674" y="14423"/>
                    <a:pt x="6411" y="27307"/>
                    <a:pt x="17277" y="27307"/>
                  </a:cubicBezTo>
                  <a:cubicBezTo>
                    <a:pt x="28138" y="27307"/>
                    <a:pt x="31880" y="14423"/>
                    <a:pt x="33067" y="11218"/>
                  </a:cubicBezTo>
                  <a:cubicBezTo>
                    <a:pt x="33780" y="9261"/>
                    <a:pt x="34430" y="4987"/>
                    <a:pt x="33955" y="58"/>
                  </a:cubicBezTo>
                  <a:lnTo>
                    <a:pt x="33955" y="58"/>
                  </a:lnTo>
                  <a:lnTo>
                    <a:pt x="33006" y="238"/>
                  </a:lnTo>
                  <a:cubicBezTo>
                    <a:pt x="32949" y="357"/>
                    <a:pt x="32949" y="476"/>
                    <a:pt x="32949" y="594"/>
                  </a:cubicBezTo>
                  <a:cubicBezTo>
                    <a:pt x="31761" y="7062"/>
                    <a:pt x="31049" y="9318"/>
                    <a:pt x="28850" y="12229"/>
                  </a:cubicBezTo>
                  <a:cubicBezTo>
                    <a:pt x="28525" y="12675"/>
                    <a:pt x="28121" y="12843"/>
                    <a:pt x="27643" y="12843"/>
                  </a:cubicBezTo>
                  <a:cubicBezTo>
                    <a:pt x="26465" y="12843"/>
                    <a:pt x="24840" y="11821"/>
                    <a:pt x="22857" y="11398"/>
                  </a:cubicBezTo>
                  <a:cubicBezTo>
                    <a:pt x="20876" y="10962"/>
                    <a:pt x="18428" y="10921"/>
                    <a:pt x="17582" y="10921"/>
                  </a:cubicBezTo>
                  <a:cubicBezTo>
                    <a:pt x="17387" y="10921"/>
                    <a:pt x="17277" y="10923"/>
                    <a:pt x="17277" y="10923"/>
                  </a:cubicBezTo>
                  <a:cubicBezTo>
                    <a:pt x="17277" y="10923"/>
                    <a:pt x="17167" y="10921"/>
                    <a:pt x="16972" y="10921"/>
                  </a:cubicBezTo>
                  <a:cubicBezTo>
                    <a:pt x="16124" y="10921"/>
                    <a:pt x="13674" y="10962"/>
                    <a:pt x="11697" y="11398"/>
                  </a:cubicBezTo>
                  <a:cubicBezTo>
                    <a:pt x="9711" y="11821"/>
                    <a:pt x="8087" y="12843"/>
                    <a:pt x="6888" y="12843"/>
                  </a:cubicBezTo>
                  <a:cubicBezTo>
                    <a:pt x="6401" y="12843"/>
                    <a:pt x="5985" y="12675"/>
                    <a:pt x="5642" y="12229"/>
                  </a:cubicBezTo>
                  <a:cubicBezTo>
                    <a:pt x="3505" y="9318"/>
                    <a:pt x="2792" y="7062"/>
                    <a:pt x="1605" y="594"/>
                  </a:cubicBezTo>
                  <a:cubicBezTo>
                    <a:pt x="1605" y="476"/>
                    <a:pt x="1605" y="357"/>
                    <a:pt x="1543" y="238"/>
                  </a:cubicBezTo>
                  <a:lnTo>
                    <a:pt x="7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4"/>
            <p:cNvSpPr/>
            <p:nvPr/>
          </p:nvSpPr>
          <p:spPr>
            <a:xfrm>
              <a:off x="4290109" y="2991640"/>
              <a:ext cx="305066" cy="337114"/>
            </a:xfrm>
            <a:custGeom>
              <a:rect b="b" l="l" r="r" t="t"/>
              <a:pathLst>
                <a:path extrusionOk="0" h="16862" w="15259">
                  <a:moveTo>
                    <a:pt x="5316" y="1"/>
                  </a:moveTo>
                  <a:cubicBezTo>
                    <a:pt x="3861" y="1"/>
                    <a:pt x="2555" y="1154"/>
                    <a:pt x="2555" y="1154"/>
                  </a:cubicBezTo>
                  <a:cubicBezTo>
                    <a:pt x="0" y="9228"/>
                    <a:pt x="4789" y="16861"/>
                    <a:pt x="6929" y="16861"/>
                  </a:cubicBezTo>
                  <a:cubicBezTo>
                    <a:pt x="7275" y="16861"/>
                    <a:pt x="7552" y="16662"/>
                    <a:pt x="7717" y="16232"/>
                  </a:cubicBezTo>
                  <a:cubicBezTo>
                    <a:pt x="8966" y="13088"/>
                    <a:pt x="15259" y="10177"/>
                    <a:pt x="15259" y="10177"/>
                  </a:cubicBezTo>
                  <a:cubicBezTo>
                    <a:pt x="7242" y="6440"/>
                    <a:pt x="5699" y="28"/>
                    <a:pt x="5699" y="28"/>
                  </a:cubicBezTo>
                  <a:cubicBezTo>
                    <a:pt x="5571" y="9"/>
                    <a:pt x="5443" y="1"/>
                    <a:pt x="53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4"/>
            <p:cNvSpPr/>
            <p:nvPr/>
          </p:nvSpPr>
          <p:spPr>
            <a:xfrm>
              <a:off x="4595149" y="2991640"/>
              <a:ext cx="306225" cy="337114"/>
            </a:xfrm>
            <a:custGeom>
              <a:rect b="b" l="l" r="r" t="t"/>
              <a:pathLst>
                <a:path extrusionOk="0" h="16862" w="15317">
                  <a:moveTo>
                    <a:pt x="10000" y="1"/>
                  </a:moveTo>
                  <a:cubicBezTo>
                    <a:pt x="9873" y="1"/>
                    <a:pt x="9746" y="9"/>
                    <a:pt x="9617" y="28"/>
                  </a:cubicBezTo>
                  <a:cubicBezTo>
                    <a:pt x="9617" y="28"/>
                    <a:pt x="8074" y="6440"/>
                    <a:pt x="1" y="10177"/>
                  </a:cubicBezTo>
                  <a:cubicBezTo>
                    <a:pt x="1" y="10177"/>
                    <a:pt x="6350" y="13088"/>
                    <a:pt x="7599" y="16232"/>
                  </a:cubicBezTo>
                  <a:cubicBezTo>
                    <a:pt x="7764" y="16662"/>
                    <a:pt x="8041" y="16861"/>
                    <a:pt x="8387" y="16861"/>
                  </a:cubicBezTo>
                  <a:cubicBezTo>
                    <a:pt x="10527" y="16861"/>
                    <a:pt x="15316" y="9228"/>
                    <a:pt x="12761" y="1154"/>
                  </a:cubicBezTo>
                  <a:cubicBezTo>
                    <a:pt x="12761" y="1154"/>
                    <a:pt x="11455" y="1"/>
                    <a:pt x="1000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4"/>
            <p:cNvSpPr/>
            <p:nvPr/>
          </p:nvSpPr>
          <p:spPr>
            <a:xfrm>
              <a:off x="4382673" y="2761971"/>
              <a:ext cx="420142" cy="20"/>
            </a:xfrm>
            <a:custGeom>
              <a:rect b="b" l="l" r="r" t="t"/>
              <a:pathLst>
                <a:path extrusionOk="0" h="1" w="21015">
                  <a:moveTo>
                    <a:pt x="0" y="0"/>
                  </a:moveTo>
                  <a:lnTo>
                    <a:pt x="0" y="0"/>
                  </a:lnTo>
                  <a:lnTo>
                    <a:pt x="119" y="0"/>
                  </a:lnTo>
                  <a:lnTo>
                    <a:pt x="300" y="0"/>
                  </a:lnTo>
                  <a:lnTo>
                    <a:pt x="300" y="0"/>
                  </a:lnTo>
                  <a:lnTo>
                    <a:pt x="0" y="0"/>
                  </a:lnTo>
                  <a:close/>
                  <a:moveTo>
                    <a:pt x="21015" y="0"/>
                  </a:moveTo>
                  <a:lnTo>
                    <a:pt x="20777" y="0"/>
                  </a:lnTo>
                  <a:lnTo>
                    <a:pt x="20720" y="0"/>
                  </a:lnTo>
                  <a:lnTo>
                    <a:pt x="20896" y="0"/>
                  </a:lnTo>
                  <a:lnTo>
                    <a:pt x="21015" y="0"/>
                  </a:lnTo>
                  <a:close/>
                </a:path>
              </a:pathLst>
            </a:custGeom>
            <a:solidFill>
              <a:srgbClr val="D59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p:nvPr/>
          </p:nvSpPr>
          <p:spPr>
            <a:xfrm>
              <a:off x="4382673" y="2723987"/>
              <a:ext cx="420142" cy="102082"/>
            </a:xfrm>
            <a:custGeom>
              <a:rect b="b" l="l" r="r" t="t"/>
              <a:pathLst>
                <a:path extrusionOk="0" h="5106" w="21015">
                  <a:moveTo>
                    <a:pt x="10510" y="0"/>
                  </a:moveTo>
                  <a:cubicBezTo>
                    <a:pt x="9916" y="0"/>
                    <a:pt x="7186" y="0"/>
                    <a:pt x="5049" y="475"/>
                  </a:cubicBezTo>
                  <a:cubicBezTo>
                    <a:pt x="3087" y="888"/>
                    <a:pt x="1487" y="1900"/>
                    <a:pt x="300" y="1900"/>
                  </a:cubicBezTo>
                  <a:lnTo>
                    <a:pt x="0" y="1900"/>
                  </a:lnTo>
                  <a:cubicBezTo>
                    <a:pt x="0" y="2494"/>
                    <a:pt x="537" y="3562"/>
                    <a:pt x="1843" y="4213"/>
                  </a:cubicBezTo>
                  <a:cubicBezTo>
                    <a:pt x="2318" y="4450"/>
                    <a:pt x="2793" y="4631"/>
                    <a:pt x="3325" y="4749"/>
                  </a:cubicBezTo>
                  <a:cubicBezTo>
                    <a:pt x="3443" y="4806"/>
                    <a:pt x="3562" y="4868"/>
                    <a:pt x="3681" y="4868"/>
                  </a:cubicBezTo>
                  <a:lnTo>
                    <a:pt x="4393" y="5044"/>
                  </a:lnTo>
                  <a:cubicBezTo>
                    <a:pt x="4692" y="5044"/>
                    <a:pt x="4987" y="5106"/>
                    <a:pt x="5343" y="5106"/>
                  </a:cubicBezTo>
                  <a:lnTo>
                    <a:pt x="5761" y="5106"/>
                  </a:lnTo>
                  <a:cubicBezTo>
                    <a:pt x="6355" y="5044"/>
                    <a:pt x="6948" y="4925"/>
                    <a:pt x="7480" y="4749"/>
                  </a:cubicBezTo>
                  <a:cubicBezTo>
                    <a:pt x="8017" y="4512"/>
                    <a:pt x="8549" y="4275"/>
                    <a:pt x="9085" y="4094"/>
                  </a:cubicBezTo>
                  <a:cubicBezTo>
                    <a:pt x="9498" y="3975"/>
                    <a:pt x="9855" y="3857"/>
                    <a:pt x="10272" y="3857"/>
                  </a:cubicBezTo>
                  <a:cubicBezTo>
                    <a:pt x="10448" y="3857"/>
                    <a:pt x="10629" y="3918"/>
                    <a:pt x="10804" y="3918"/>
                  </a:cubicBezTo>
                  <a:cubicBezTo>
                    <a:pt x="11222" y="4037"/>
                    <a:pt x="11578" y="4213"/>
                    <a:pt x="11935" y="4393"/>
                  </a:cubicBezTo>
                  <a:cubicBezTo>
                    <a:pt x="12704" y="4749"/>
                    <a:pt x="13597" y="4987"/>
                    <a:pt x="14485" y="5044"/>
                  </a:cubicBezTo>
                  <a:cubicBezTo>
                    <a:pt x="14722" y="5106"/>
                    <a:pt x="14903" y="5106"/>
                    <a:pt x="15078" y="5106"/>
                  </a:cubicBezTo>
                  <a:cubicBezTo>
                    <a:pt x="15316" y="5106"/>
                    <a:pt x="15615" y="5044"/>
                    <a:pt x="15853" y="5044"/>
                  </a:cubicBezTo>
                  <a:cubicBezTo>
                    <a:pt x="16090" y="5044"/>
                    <a:pt x="16327" y="4987"/>
                    <a:pt x="16565" y="4925"/>
                  </a:cubicBezTo>
                  <a:lnTo>
                    <a:pt x="17040" y="4925"/>
                  </a:lnTo>
                  <a:cubicBezTo>
                    <a:pt x="17216" y="4925"/>
                    <a:pt x="17396" y="4868"/>
                    <a:pt x="17572" y="4806"/>
                  </a:cubicBezTo>
                  <a:cubicBezTo>
                    <a:pt x="17752" y="4749"/>
                    <a:pt x="17990" y="4688"/>
                    <a:pt x="18165" y="4631"/>
                  </a:cubicBezTo>
                  <a:cubicBezTo>
                    <a:pt x="18521" y="4512"/>
                    <a:pt x="18878" y="4393"/>
                    <a:pt x="19177" y="4213"/>
                  </a:cubicBezTo>
                  <a:cubicBezTo>
                    <a:pt x="20483" y="3562"/>
                    <a:pt x="21015" y="2494"/>
                    <a:pt x="21015" y="1900"/>
                  </a:cubicBezTo>
                  <a:lnTo>
                    <a:pt x="20720" y="1900"/>
                  </a:lnTo>
                  <a:cubicBezTo>
                    <a:pt x="19533" y="1900"/>
                    <a:pt x="17928" y="888"/>
                    <a:pt x="15971" y="475"/>
                  </a:cubicBezTo>
                  <a:cubicBezTo>
                    <a:pt x="13834" y="0"/>
                    <a:pt x="11104" y="0"/>
                    <a:pt x="105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4"/>
            <p:cNvSpPr/>
            <p:nvPr/>
          </p:nvSpPr>
          <p:spPr>
            <a:xfrm>
              <a:off x="4502586" y="2783323"/>
              <a:ext cx="181552" cy="52780"/>
            </a:xfrm>
            <a:custGeom>
              <a:rect b="b" l="l" r="r" t="t"/>
              <a:pathLst>
                <a:path extrusionOk="0" h="2640" w="9081">
                  <a:moveTo>
                    <a:pt x="1069" y="1"/>
                  </a:moveTo>
                  <a:cubicBezTo>
                    <a:pt x="651" y="1"/>
                    <a:pt x="238" y="357"/>
                    <a:pt x="57" y="832"/>
                  </a:cubicBezTo>
                  <a:cubicBezTo>
                    <a:pt x="57" y="889"/>
                    <a:pt x="57" y="1007"/>
                    <a:pt x="0" y="1126"/>
                  </a:cubicBezTo>
                  <a:lnTo>
                    <a:pt x="0" y="1245"/>
                  </a:lnTo>
                  <a:cubicBezTo>
                    <a:pt x="57" y="1838"/>
                    <a:pt x="295" y="2494"/>
                    <a:pt x="770" y="2551"/>
                  </a:cubicBezTo>
                  <a:cubicBezTo>
                    <a:pt x="830" y="2571"/>
                    <a:pt x="883" y="2578"/>
                    <a:pt x="934" y="2578"/>
                  </a:cubicBezTo>
                  <a:cubicBezTo>
                    <a:pt x="1036" y="2578"/>
                    <a:pt x="1127" y="2551"/>
                    <a:pt x="1245" y="2551"/>
                  </a:cubicBezTo>
                  <a:cubicBezTo>
                    <a:pt x="1306" y="2551"/>
                    <a:pt x="1306" y="2494"/>
                    <a:pt x="1306" y="2494"/>
                  </a:cubicBezTo>
                  <a:cubicBezTo>
                    <a:pt x="1363" y="2494"/>
                    <a:pt x="1425" y="2432"/>
                    <a:pt x="1482" y="2375"/>
                  </a:cubicBezTo>
                  <a:lnTo>
                    <a:pt x="1838" y="2195"/>
                  </a:lnTo>
                  <a:cubicBezTo>
                    <a:pt x="2137" y="2138"/>
                    <a:pt x="2375" y="2019"/>
                    <a:pt x="2612" y="1957"/>
                  </a:cubicBezTo>
                  <a:cubicBezTo>
                    <a:pt x="2907" y="1900"/>
                    <a:pt x="3263" y="1838"/>
                    <a:pt x="3562" y="1838"/>
                  </a:cubicBezTo>
                  <a:cubicBezTo>
                    <a:pt x="4094" y="1720"/>
                    <a:pt x="4631" y="1663"/>
                    <a:pt x="5163" y="1663"/>
                  </a:cubicBezTo>
                  <a:cubicBezTo>
                    <a:pt x="5756" y="1720"/>
                    <a:pt x="6293" y="1781"/>
                    <a:pt x="6768" y="2019"/>
                  </a:cubicBezTo>
                  <a:cubicBezTo>
                    <a:pt x="6943" y="2076"/>
                    <a:pt x="7062" y="2195"/>
                    <a:pt x="7243" y="2256"/>
                  </a:cubicBezTo>
                  <a:cubicBezTo>
                    <a:pt x="7361" y="2375"/>
                    <a:pt x="7537" y="2494"/>
                    <a:pt x="7717" y="2551"/>
                  </a:cubicBezTo>
                  <a:cubicBezTo>
                    <a:pt x="7836" y="2610"/>
                    <a:pt x="7969" y="2640"/>
                    <a:pt x="8102" y="2640"/>
                  </a:cubicBezTo>
                  <a:cubicBezTo>
                    <a:pt x="8235" y="2640"/>
                    <a:pt x="8368" y="2610"/>
                    <a:pt x="8487" y="2551"/>
                  </a:cubicBezTo>
                  <a:cubicBezTo>
                    <a:pt x="8667" y="2432"/>
                    <a:pt x="8786" y="2195"/>
                    <a:pt x="8905" y="1957"/>
                  </a:cubicBezTo>
                  <a:cubicBezTo>
                    <a:pt x="9023" y="1544"/>
                    <a:pt x="9080" y="1069"/>
                    <a:pt x="8905" y="713"/>
                  </a:cubicBezTo>
                  <a:cubicBezTo>
                    <a:pt x="8843" y="532"/>
                    <a:pt x="8786" y="357"/>
                    <a:pt x="8606" y="238"/>
                  </a:cubicBezTo>
                  <a:cubicBezTo>
                    <a:pt x="8430" y="176"/>
                    <a:pt x="8131" y="58"/>
                    <a:pt x="7955" y="58"/>
                  </a:cubicBezTo>
                  <a:cubicBezTo>
                    <a:pt x="7852" y="41"/>
                    <a:pt x="7748" y="34"/>
                    <a:pt x="7645" y="34"/>
                  </a:cubicBezTo>
                  <a:cubicBezTo>
                    <a:pt x="7392" y="34"/>
                    <a:pt x="7139" y="75"/>
                    <a:pt x="6886" y="119"/>
                  </a:cubicBezTo>
                  <a:cubicBezTo>
                    <a:pt x="6825" y="119"/>
                    <a:pt x="6768" y="176"/>
                    <a:pt x="6706" y="176"/>
                  </a:cubicBezTo>
                  <a:cubicBezTo>
                    <a:pt x="6587" y="238"/>
                    <a:pt x="6530" y="295"/>
                    <a:pt x="6412" y="295"/>
                  </a:cubicBezTo>
                  <a:lnTo>
                    <a:pt x="5519" y="475"/>
                  </a:lnTo>
                  <a:lnTo>
                    <a:pt x="4512" y="475"/>
                  </a:lnTo>
                  <a:cubicBezTo>
                    <a:pt x="4213" y="475"/>
                    <a:pt x="3918" y="475"/>
                    <a:pt x="3681" y="414"/>
                  </a:cubicBezTo>
                  <a:cubicBezTo>
                    <a:pt x="3263" y="357"/>
                    <a:pt x="2907" y="357"/>
                    <a:pt x="2551" y="295"/>
                  </a:cubicBezTo>
                  <a:cubicBezTo>
                    <a:pt x="2313" y="295"/>
                    <a:pt x="2076" y="238"/>
                    <a:pt x="1838" y="176"/>
                  </a:cubicBezTo>
                  <a:cubicBezTo>
                    <a:pt x="1601" y="119"/>
                    <a:pt x="1306" y="1"/>
                    <a:pt x="10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4"/>
            <p:cNvSpPr/>
            <p:nvPr/>
          </p:nvSpPr>
          <p:spPr>
            <a:xfrm>
              <a:off x="4539331" y="2798557"/>
              <a:ext cx="116316" cy="34627"/>
            </a:xfrm>
            <a:custGeom>
              <a:rect b="b" l="l" r="r" t="t"/>
              <a:pathLst>
                <a:path extrusionOk="0" h="1732" w="5818">
                  <a:moveTo>
                    <a:pt x="48" y="1423"/>
                  </a:moveTo>
                  <a:lnTo>
                    <a:pt x="48" y="1423"/>
                  </a:lnTo>
                  <a:cubicBezTo>
                    <a:pt x="32" y="1426"/>
                    <a:pt x="16" y="1430"/>
                    <a:pt x="0" y="1433"/>
                  </a:cubicBezTo>
                  <a:lnTo>
                    <a:pt x="0" y="1494"/>
                  </a:lnTo>
                  <a:cubicBezTo>
                    <a:pt x="16" y="1470"/>
                    <a:pt x="32" y="1447"/>
                    <a:pt x="48" y="1423"/>
                  </a:cubicBezTo>
                  <a:close/>
                  <a:moveTo>
                    <a:pt x="2715" y="0"/>
                  </a:moveTo>
                  <a:cubicBezTo>
                    <a:pt x="2529" y="0"/>
                    <a:pt x="2335" y="34"/>
                    <a:pt x="2199" y="70"/>
                  </a:cubicBezTo>
                  <a:cubicBezTo>
                    <a:pt x="1544" y="127"/>
                    <a:pt x="950" y="602"/>
                    <a:pt x="418" y="1019"/>
                  </a:cubicBezTo>
                  <a:cubicBezTo>
                    <a:pt x="262" y="1122"/>
                    <a:pt x="151" y="1268"/>
                    <a:pt x="48" y="1423"/>
                  </a:cubicBezTo>
                  <a:lnTo>
                    <a:pt x="48" y="1423"/>
                  </a:lnTo>
                  <a:cubicBezTo>
                    <a:pt x="325" y="1363"/>
                    <a:pt x="550" y="1254"/>
                    <a:pt x="774" y="1195"/>
                  </a:cubicBezTo>
                  <a:cubicBezTo>
                    <a:pt x="1069" y="1138"/>
                    <a:pt x="1425" y="1076"/>
                    <a:pt x="1724" y="1076"/>
                  </a:cubicBezTo>
                  <a:cubicBezTo>
                    <a:pt x="2256" y="958"/>
                    <a:pt x="2793" y="901"/>
                    <a:pt x="3325" y="901"/>
                  </a:cubicBezTo>
                  <a:cubicBezTo>
                    <a:pt x="3918" y="958"/>
                    <a:pt x="4455" y="1019"/>
                    <a:pt x="4930" y="1257"/>
                  </a:cubicBezTo>
                  <a:cubicBezTo>
                    <a:pt x="5105" y="1314"/>
                    <a:pt x="5224" y="1433"/>
                    <a:pt x="5405" y="1494"/>
                  </a:cubicBezTo>
                  <a:cubicBezTo>
                    <a:pt x="5523" y="1613"/>
                    <a:pt x="5642" y="1670"/>
                    <a:pt x="5818" y="1732"/>
                  </a:cubicBezTo>
                  <a:cubicBezTo>
                    <a:pt x="5523" y="1433"/>
                    <a:pt x="5286" y="1138"/>
                    <a:pt x="4987" y="839"/>
                  </a:cubicBezTo>
                  <a:cubicBezTo>
                    <a:pt x="4393" y="364"/>
                    <a:pt x="3624" y="188"/>
                    <a:pt x="3087" y="70"/>
                  </a:cubicBezTo>
                  <a:cubicBezTo>
                    <a:pt x="2986" y="19"/>
                    <a:pt x="2853" y="0"/>
                    <a:pt x="2715" y="0"/>
                  </a:cubicBezTo>
                  <a:close/>
                </a:path>
              </a:pathLst>
            </a:custGeom>
            <a:solidFill>
              <a:srgbClr val="E57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4"/>
            <p:cNvSpPr/>
            <p:nvPr/>
          </p:nvSpPr>
          <p:spPr>
            <a:xfrm>
              <a:off x="4361881" y="2692999"/>
              <a:ext cx="461727" cy="114957"/>
            </a:xfrm>
            <a:custGeom>
              <a:rect b="b" l="l" r="r" t="t"/>
              <a:pathLst>
                <a:path extrusionOk="0" h="5750" w="23095">
                  <a:moveTo>
                    <a:pt x="9357" y="0"/>
                  </a:moveTo>
                  <a:cubicBezTo>
                    <a:pt x="8859" y="0"/>
                    <a:pt x="8299" y="115"/>
                    <a:pt x="7689" y="420"/>
                  </a:cubicBezTo>
                  <a:cubicBezTo>
                    <a:pt x="5575" y="1479"/>
                    <a:pt x="4656" y="2750"/>
                    <a:pt x="3050" y="2750"/>
                  </a:cubicBezTo>
                  <a:cubicBezTo>
                    <a:pt x="2762" y="2750"/>
                    <a:pt x="2452" y="2709"/>
                    <a:pt x="2109" y="2619"/>
                  </a:cubicBezTo>
                  <a:cubicBezTo>
                    <a:pt x="1891" y="2556"/>
                    <a:pt x="1699" y="2527"/>
                    <a:pt x="1535" y="2527"/>
                  </a:cubicBezTo>
                  <a:cubicBezTo>
                    <a:pt x="1" y="2527"/>
                    <a:pt x="843" y="5045"/>
                    <a:pt x="4545" y="5525"/>
                  </a:cubicBezTo>
                  <a:cubicBezTo>
                    <a:pt x="5653" y="5671"/>
                    <a:pt x="6655" y="5749"/>
                    <a:pt x="7539" y="5749"/>
                  </a:cubicBezTo>
                  <a:cubicBezTo>
                    <a:pt x="9540" y="5749"/>
                    <a:pt x="10930" y="5346"/>
                    <a:pt x="11550" y="4400"/>
                  </a:cubicBezTo>
                  <a:cubicBezTo>
                    <a:pt x="12166" y="5346"/>
                    <a:pt x="13555" y="5749"/>
                    <a:pt x="15558" y="5749"/>
                  </a:cubicBezTo>
                  <a:cubicBezTo>
                    <a:pt x="16442" y="5749"/>
                    <a:pt x="17445" y="5671"/>
                    <a:pt x="18555" y="5525"/>
                  </a:cubicBezTo>
                  <a:cubicBezTo>
                    <a:pt x="22252" y="5045"/>
                    <a:pt x="23094" y="2527"/>
                    <a:pt x="21560" y="2527"/>
                  </a:cubicBezTo>
                  <a:cubicBezTo>
                    <a:pt x="21396" y="2527"/>
                    <a:pt x="21204" y="2556"/>
                    <a:pt x="20986" y="2619"/>
                  </a:cubicBezTo>
                  <a:cubicBezTo>
                    <a:pt x="20643" y="2709"/>
                    <a:pt x="20333" y="2750"/>
                    <a:pt x="20045" y="2750"/>
                  </a:cubicBezTo>
                  <a:cubicBezTo>
                    <a:pt x="18439" y="2750"/>
                    <a:pt x="17520" y="1479"/>
                    <a:pt x="15406" y="420"/>
                  </a:cubicBezTo>
                  <a:cubicBezTo>
                    <a:pt x="14797" y="115"/>
                    <a:pt x="14236" y="0"/>
                    <a:pt x="13738" y="0"/>
                  </a:cubicBezTo>
                  <a:cubicBezTo>
                    <a:pt x="12684" y="0"/>
                    <a:pt x="11911" y="516"/>
                    <a:pt x="11550" y="838"/>
                  </a:cubicBezTo>
                  <a:cubicBezTo>
                    <a:pt x="11185" y="516"/>
                    <a:pt x="10411" y="0"/>
                    <a:pt x="93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4"/>
            <p:cNvSpPr/>
            <p:nvPr/>
          </p:nvSpPr>
          <p:spPr>
            <a:xfrm>
              <a:off x="4534573" y="2658673"/>
              <a:ext cx="116336" cy="60577"/>
            </a:xfrm>
            <a:custGeom>
              <a:rect b="b" l="l" r="r" t="t"/>
              <a:pathLst>
                <a:path extrusionOk="0" h="3030" w="5819">
                  <a:moveTo>
                    <a:pt x="120" y="0"/>
                  </a:moveTo>
                  <a:cubicBezTo>
                    <a:pt x="63" y="238"/>
                    <a:pt x="1" y="418"/>
                    <a:pt x="1" y="655"/>
                  </a:cubicBezTo>
                  <a:cubicBezTo>
                    <a:pt x="1" y="1961"/>
                    <a:pt x="1307" y="3030"/>
                    <a:pt x="2912" y="3030"/>
                  </a:cubicBezTo>
                  <a:cubicBezTo>
                    <a:pt x="4512" y="3030"/>
                    <a:pt x="5818" y="1961"/>
                    <a:pt x="5818" y="655"/>
                  </a:cubicBezTo>
                  <a:cubicBezTo>
                    <a:pt x="5818" y="418"/>
                    <a:pt x="5761" y="238"/>
                    <a:pt x="5700" y="0"/>
                  </a:cubicBezTo>
                  <a:cubicBezTo>
                    <a:pt x="5343" y="1069"/>
                    <a:pt x="4218" y="1781"/>
                    <a:pt x="2912" y="1781"/>
                  </a:cubicBezTo>
                  <a:cubicBezTo>
                    <a:pt x="1606" y="1781"/>
                    <a:pt x="476" y="1069"/>
                    <a:pt x="120" y="0"/>
                  </a:cubicBezTo>
                  <a:close/>
                </a:path>
              </a:pathLst>
            </a:custGeom>
            <a:solidFill>
              <a:srgbClr val="E57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4"/>
            <p:cNvSpPr/>
            <p:nvPr/>
          </p:nvSpPr>
          <p:spPr>
            <a:xfrm>
              <a:off x="4635493" y="2478264"/>
              <a:ext cx="193427" cy="140067"/>
            </a:xfrm>
            <a:custGeom>
              <a:rect b="b" l="l" r="r" t="t"/>
              <a:pathLst>
                <a:path extrusionOk="0" h="7006" w="9675">
                  <a:moveTo>
                    <a:pt x="6175" y="2912"/>
                  </a:moveTo>
                  <a:cubicBezTo>
                    <a:pt x="6944" y="2912"/>
                    <a:pt x="7599" y="3563"/>
                    <a:pt x="7599" y="4394"/>
                  </a:cubicBezTo>
                  <a:cubicBezTo>
                    <a:pt x="7599" y="5225"/>
                    <a:pt x="6944" y="5880"/>
                    <a:pt x="6175" y="5880"/>
                  </a:cubicBezTo>
                  <a:cubicBezTo>
                    <a:pt x="5401" y="5880"/>
                    <a:pt x="4750" y="5225"/>
                    <a:pt x="4750" y="4394"/>
                  </a:cubicBezTo>
                  <a:cubicBezTo>
                    <a:pt x="4750" y="3563"/>
                    <a:pt x="5401" y="2912"/>
                    <a:pt x="6175" y="2912"/>
                  </a:cubicBezTo>
                  <a:close/>
                  <a:moveTo>
                    <a:pt x="4869" y="1"/>
                  </a:moveTo>
                  <a:cubicBezTo>
                    <a:pt x="2195" y="1"/>
                    <a:pt x="1" y="1544"/>
                    <a:pt x="1" y="3506"/>
                  </a:cubicBezTo>
                  <a:cubicBezTo>
                    <a:pt x="1" y="5462"/>
                    <a:pt x="2195" y="7006"/>
                    <a:pt x="4869" y="7006"/>
                  </a:cubicBezTo>
                  <a:cubicBezTo>
                    <a:pt x="7538" y="7006"/>
                    <a:pt x="9675" y="5462"/>
                    <a:pt x="9675" y="3506"/>
                  </a:cubicBezTo>
                  <a:cubicBezTo>
                    <a:pt x="9675" y="1544"/>
                    <a:pt x="7538" y="1"/>
                    <a:pt x="4869" y="1"/>
                  </a:cubicBezTo>
                  <a:close/>
                </a:path>
              </a:pathLst>
            </a:custGeom>
            <a:solidFill>
              <a:srgbClr val="FBB5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a:off x="4730436" y="2536481"/>
              <a:ext cx="56999" cy="59358"/>
            </a:xfrm>
            <a:custGeom>
              <a:rect b="b" l="l" r="r" t="t"/>
              <a:pathLst>
                <a:path extrusionOk="0" h="2969" w="2851">
                  <a:moveTo>
                    <a:pt x="1426" y="0"/>
                  </a:moveTo>
                  <a:cubicBezTo>
                    <a:pt x="652" y="0"/>
                    <a:pt x="1" y="651"/>
                    <a:pt x="1" y="1482"/>
                  </a:cubicBezTo>
                  <a:cubicBezTo>
                    <a:pt x="1" y="2313"/>
                    <a:pt x="652" y="2968"/>
                    <a:pt x="1426" y="2968"/>
                  </a:cubicBezTo>
                  <a:cubicBezTo>
                    <a:pt x="2195" y="2968"/>
                    <a:pt x="2850" y="2313"/>
                    <a:pt x="2850" y="1482"/>
                  </a:cubicBezTo>
                  <a:cubicBezTo>
                    <a:pt x="2850" y="651"/>
                    <a:pt x="2195" y="0"/>
                    <a:pt x="14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a:off x="4361301" y="2478264"/>
              <a:ext cx="192288" cy="140067"/>
            </a:xfrm>
            <a:custGeom>
              <a:rect b="b" l="l" r="r" t="t"/>
              <a:pathLst>
                <a:path extrusionOk="0" h="7006" w="9618">
                  <a:moveTo>
                    <a:pt x="6056" y="2912"/>
                  </a:moveTo>
                  <a:cubicBezTo>
                    <a:pt x="6887" y="2912"/>
                    <a:pt x="7481" y="3563"/>
                    <a:pt x="7481" y="4394"/>
                  </a:cubicBezTo>
                  <a:cubicBezTo>
                    <a:pt x="7481" y="5225"/>
                    <a:pt x="6887" y="5880"/>
                    <a:pt x="6056" y="5880"/>
                  </a:cubicBezTo>
                  <a:cubicBezTo>
                    <a:pt x="5286" y="5880"/>
                    <a:pt x="4631" y="5225"/>
                    <a:pt x="4631" y="4394"/>
                  </a:cubicBezTo>
                  <a:cubicBezTo>
                    <a:pt x="4631" y="3563"/>
                    <a:pt x="5286" y="2912"/>
                    <a:pt x="6056" y="2912"/>
                  </a:cubicBezTo>
                  <a:close/>
                  <a:moveTo>
                    <a:pt x="4812" y="1"/>
                  </a:moveTo>
                  <a:cubicBezTo>
                    <a:pt x="2138" y="1"/>
                    <a:pt x="1" y="1544"/>
                    <a:pt x="1" y="3506"/>
                  </a:cubicBezTo>
                  <a:cubicBezTo>
                    <a:pt x="1" y="5462"/>
                    <a:pt x="2138" y="7006"/>
                    <a:pt x="4812" y="7006"/>
                  </a:cubicBezTo>
                  <a:cubicBezTo>
                    <a:pt x="7481" y="7006"/>
                    <a:pt x="9618" y="5462"/>
                    <a:pt x="9618" y="3506"/>
                  </a:cubicBezTo>
                  <a:cubicBezTo>
                    <a:pt x="9618" y="1544"/>
                    <a:pt x="7481" y="1"/>
                    <a:pt x="4812" y="1"/>
                  </a:cubicBezTo>
                  <a:close/>
                </a:path>
              </a:pathLst>
            </a:custGeom>
            <a:solidFill>
              <a:srgbClr val="FBB5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4"/>
            <p:cNvSpPr/>
            <p:nvPr/>
          </p:nvSpPr>
          <p:spPr>
            <a:xfrm>
              <a:off x="4453885" y="2536481"/>
              <a:ext cx="56979" cy="59358"/>
            </a:xfrm>
            <a:custGeom>
              <a:rect b="b" l="l" r="r" t="t"/>
              <a:pathLst>
                <a:path extrusionOk="0" h="2969" w="2850">
                  <a:moveTo>
                    <a:pt x="1425" y="0"/>
                  </a:moveTo>
                  <a:cubicBezTo>
                    <a:pt x="655" y="0"/>
                    <a:pt x="0" y="651"/>
                    <a:pt x="0" y="1482"/>
                  </a:cubicBezTo>
                  <a:cubicBezTo>
                    <a:pt x="0" y="2313"/>
                    <a:pt x="655" y="2968"/>
                    <a:pt x="1425" y="2968"/>
                  </a:cubicBezTo>
                  <a:cubicBezTo>
                    <a:pt x="2256" y="2968"/>
                    <a:pt x="2850" y="2313"/>
                    <a:pt x="2850" y="1482"/>
                  </a:cubicBezTo>
                  <a:cubicBezTo>
                    <a:pt x="2850" y="651"/>
                    <a:pt x="2256" y="0"/>
                    <a:pt x="14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4"/>
            <p:cNvSpPr/>
            <p:nvPr/>
          </p:nvSpPr>
          <p:spPr>
            <a:xfrm>
              <a:off x="4259242" y="2458152"/>
              <a:ext cx="668249" cy="180412"/>
            </a:xfrm>
            <a:custGeom>
              <a:rect b="b" l="l" r="r" t="t"/>
              <a:pathLst>
                <a:path extrusionOk="0" h="9024" w="33425">
                  <a:moveTo>
                    <a:pt x="9974" y="1662"/>
                  </a:moveTo>
                  <a:cubicBezTo>
                    <a:pt x="12172" y="1662"/>
                    <a:pt x="14072" y="2968"/>
                    <a:pt x="14072" y="4512"/>
                  </a:cubicBezTo>
                  <a:cubicBezTo>
                    <a:pt x="14072" y="6112"/>
                    <a:pt x="12229" y="7361"/>
                    <a:pt x="9974" y="7361"/>
                  </a:cubicBezTo>
                  <a:cubicBezTo>
                    <a:pt x="7718" y="7361"/>
                    <a:pt x="5880" y="6112"/>
                    <a:pt x="5880" y="4512"/>
                  </a:cubicBezTo>
                  <a:cubicBezTo>
                    <a:pt x="5880" y="2968"/>
                    <a:pt x="7780" y="1662"/>
                    <a:pt x="9974" y="1662"/>
                  </a:cubicBezTo>
                  <a:close/>
                  <a:moveTo>
                    <a:pt x="23689" y="1662"/>
                  </a:moveTo>
                  <a:cubicBezTo>
                    <a:pt x="25883" y="1662"/>
                    <a:pt x="27782" y="2968"/>
                    <a:pt x="27782" y="4512"/>
                  </a:cubicBezTo>
                  <a:cubicBezTo>
                    <a:pt x="27782" y="6112"/>
                    <a:pt x="25944" y="7361"/>
                    <a:pt x="23689" y="7361"/>
                  </a:cubicBezTo>
                  <a:cubicBezTo>
                    <a:pt x="21433" y="7361"/>
                    <a:pt x="19590" y="6112"/>
                    <a:pt x="19590" y="4512"/>
                  </a:cubicBezTo>
                  <a:cubicBezTo>
                    <a:pt x="19590" y="2968"/>
                    <a:pt x="21490" y="1662"/>
                    <a:pt x="23689" y="1662"/>
                  </a:cubicBezTo>
                  <a:close/>
                  <a:moveTo>
                    <a:pt x="9974" y="0"/>
                  </a:moveTo>
                  <a:cubicBezTo>
                    <a:pt x="7661" y="0"/>
                    <a:pt x="5699" y="1069"/>
                    <a:pt x="4811" y="2612"/>
                  </a:cubicBezTo>
                  <a:cubicBezTo>
                    <a:pt x="3919" y="2256"/>
                    <a:pt x="2138" y="1544"/>
                    <a:pt x="300" y="1244"/>
                  </a:cubicBezTo>
                  <a:lnTo>
                    <a:pt x="1" y="2850"/>
                  </a:lnTo>
                  <a:cubicBezTo>
                    <a:pt x="1725" y="3206"/>
                    <a:pt x="3505" y="3856"/>
                    <a:pt x="4275" y="4213"/>
                  </a:cubicBezTo>
                  <a:lnTo>
                    <a:pt x="4275" y="4512"/>
                  </a:lnTo>
                  <a:cubicBezTo>
                    <a:pt x="4275" y="7005"/>
                    <a:pt x="6830" y="9023"/>
                    <a:pt x="9974" y="9023"/>
                  </a:cubicBezTo>
                  <a:cubicBezTo>
                    <a:pt x="13122" y="9023"/>
                    <a:pt x="15672" y="7005"/>
                    <a:pt x="15672" y="4512"/>
                  </a:cubicBezTo>
                  <a:lnTo>
                    <a:pt x="15672" y="4156"/>
                  </a:lnTo>
                  <a:cubicBezTo>
                    <a:pt x="15853" y="3975"/>
                    <a:pt x="16209" y="3738"/>
                    <a:pt x="16803" y="3738"/>
                  </a:cubicBezTo>
                  <a:cubicBezTo>
                    <a:pt x="17453" y="3738"/>
                    <a:pt x="17809" y="3975"/>
                    <a:pt x="17990" y="4156"/>
                  </a:cubicBezTo>
                  <a:cubicBezTo>
                    <a:pt x="17990" y="4274"/>
                    <a:pt x="17928" y="4393"/>
                    <a:pt x="17928" y="4512"/>
                  </a:cubicBezTo>
                  <a:cubicBezTo>
                    <a:pt x="17928" y="7005"/>
                    <a:pt x="20540" y="9023"/>
                    <a:pt x="23689" y="9023"/>
                  </a:cubicBezTo>
                  <a:cubicBezTo>
                    <a:pt x="26833" y="9023"/>
                    <a:pt x="29388" y="7005"/>
                    <a:pt x="29388" y="4512"/>
                  </a:cubicBezTo>
                  <a:lnTo>
                    <a:pt x="29388" y="4094"/>
                  </a:lnTo>
                  <a:cubicBezTo>
                    <a:pt x="30219" y="3738"/>
                    <a:pt x="31819" y="3144"/>
                    <a:pt x="33424" y="2850"/>
                  </a:cubicBezTo>
                  <a:lnTo>
                    <a:pt x="33125" y="1244"/>
                  </a:lnTo>
                  <a:cubicBezTo>
                    <a:pt x="31463" y="1544"/>
                    <a:pt x="29744" y="2137"/>
                    <a:pt x="28851" y="2550"/>
                  </a:cubicBezTo>
                  <a:cubicBezTo>
                    <a:pt x="27901" y="1069"/>
                    <a:pt x="25944" y="0"/>
                    <a:pt x="23689" y="0"/>
                  </a:cubicBezTo>
                  <a:cubicBezTo>
                    <a:pt x="21433" y="0"/>
                    <a:pt x="19472" y="1069"/>
                    <a:pt x="18522" y="2550"/>
                  </a:cubicBezTo>
                  <a:cubicBezTo>
                    <a:pt x="18109" y="2256"/>
                    <a:pt x="17515" y="2075"/>
                    <a:pt x="16803" y="2075"/>
                  </a:cubicBezTo>
                  <a:cubicBezTo>
                    <a:pt x="16147" y="2075"/>
                    <a:pt x="15554" y="2256"/>
                    <a:pt x="15140" y="2550"/>
                  </a:cubicBezTo>
                  <a:cubicBezTo>
                    <a:pt x="14191" y="1007"/>
                    <a:pt x="12229" y="0"/>
                    <a:pt x="99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4"/>
            <p:cNvSpPr/>
            <p:nvPr/>
          </p:nvSpPr>
          <p:spPr>
            <a:xfrm>
              <a:off x="4501346" y="2297276"/>
              <a:ext cx="185171" cy="19613"/>
            </a:xfrm>
            <a:custGeom>
              <a:rect b="b" l="l" r="r" t="t"/>
              <a:pathLst>
                <a:path extrusionOk="0" h="981" w="9262">
                  <a:moveTo>
                    <a:pt x="3404" y="0"/>
                  </a:moveTo>
                  <a:cubicBezTo>
                    <a:pt x="2184" y="0"/>
                    <a:pt x="917" y="118"/>
                    <a:pt x="1" y="686"/>
                  </a:cubicBezTo>
                  <a:cubicBezTo>
                    <a:pt x="1352" y="539"/>
                    <a:pt x="2704" y="355"/>
                    <a:pt x="4088" y="355"/>
                  </a:cubicBezTo>
                  <a:cubicBezTo>
                    <a:pt x="4406" y="355"/>
                    <a:pt x="4727" y="365"/>
                    <a:pt x="5049" y="387"/>
                  </a:cubicBezTo>
                  <a:cubicBezTo>
                    <a:pt x="6474" y="506"/>
                    <a:pt x="7836" y="743"/>
                    <a:pt x="9261" y="981"/>
                  </a:cubicBezTo>
                  <a:cubicBezTo>
                    <a:pt x="7836" y="387"/>
                    <a:pt x="6236" y="93"/>
                    <a:pt x="4693" y="31"/>
                  </a:cubicBezTo>
                  <a:cubicBezTo>
                    <a:pt x="4282" y="16"/>
                    <a:pt x="3846" y="0"/>
                    <a:pt x="3404" y="0"/>
                  </a:cubicBezTo>
                  <a:close/>
                </a:path>
              </a:pathLst>
            </a:custGeom>
            <a:solidFill>
              <a:srgbClr val="E88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4"/>
            <p:cNvSpPr/>
            <p:nvPr/>
          </p:nvSpPr>
          <p:spPr>
            <a:xfrm>
              <a:off x="4491850" y="2328624"/>
              <a:ext cx="205383" cy="19133"/>
            </a:xfrm>
            <a:custGeom>
              <a:rect b="b" l="l" r="r" t="t"/>
              <a:pathLst>
                <a:path extrusionOk="0" h="957" w="10273">
                  <a:moveTo>
                    <a:pt x="5489" y="1"/>
                  </a:moveTo>
                  <a:cubicBezTo>
                    <a:pt x="3611" y="1"/>
                    <a:pt x="1747" y="334"/>
                    <a:pt x="1" y="956"/>
                  </a:cubicBezTo>
                  <a:cubicBezTo>
                    <a:pt x="1782" y="662"/>
                    <a:pt x="3624" y="305"/>
                    <a:pt x="5462" y="305"/>
                  </a:cubicBezTo>
                  <a:cubicBezTo>
                    <a:pt x="6236" y="305"/>
                    <a:pt x="7006" y="424"/>
                    <a:pt x="7780" y="481"/>
                  </a:cubicBezTo>
                  <a:cubicBezTo>
                    <a:pt x="8611" y="543"/>
                    <a:pt x="9442" y="662"/>
                    <a:pt x="10273" y="719"/>
                  </a:cubicBezTo>
                  <a:cubicBezTo>
                    <a:pt x="9499" y="481"/>
                    <a:pt x="8729" y="305"/>
                    <a:pt x="7898" y="187"/>
                  </a:cubicBezTo>
                  <a:cubicBezTo>
                    <a:pt x="7098" y="62"/>
                    <a:pt x="6292" y="1"/>
                    <a:pt x="5489" y="1"/>
                  </a:cubicBezTo>
                  <a:close/>
                </a:path>
              </a:pathLst>
            </a:custGeom>
            <a:solidFill>
              <a:srgbClr val="E88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4"/>
            <p:cNvSpPr/>
            <p:nvPr/>
          </p:nvSpPr>
          <p:spPr>
            <a:xfrm>
              <a:off x="4504965" y="2355893"/>
              <a:ext cx="179173" cy="16834"/>
            </a:xfrm>
            <a:custGeom>
              <a:rect b="b" l="l" r="r" t="t"/>
              <a:pathLst>
                <a:path extrusionOk="0" h="842" w="8962">
                  <a:moveTo>
                    <a:pt x="4247" y="1"/>
                  </a:moveTo>
                  <a:cubicBezTo>
                    <a:pt x="2763" y="1"/>
                    <a:pt x="1332" y="252"/>
                    <a:pt x="0" y="841"/>
                  </a:cubicBezTo>
                  <a:cubicBezTo>
                    <a:pt x="1612" y="550"/>
                    <a:pt x="3223" y="452"/>
                    <a:pt x="4844" y="452"/>
                  </a:cubicBezTo>
                  <a:cubicBezTo>
                    <a:pt x="6208" y="452"/>
                    <a:pt x="7579" y="521"/>
                    <a:pt x="8961" y="604"/>
                  </a:cubicBezTo>
                  <a:cubicBezTo>
                    <a:pt x="7598" y="366"/>
                    <a:pt x="6174" y="67"/>
                    <a:pt x="4749" y="10"/>
                  </a:cubicBezTo>
                  <a:cubicBezTo>
                    <a:pt x="4581" y="4"/>
                    <a:pt x="4413" y="1"/>
                    <a:pt x="4247" y="1"/>
                  </a:cubicBezTo>
                  <a:close/>
                </a:path>
              </a:pathLst>
            </a:custGeom>
            <a:solidFill>
              <a:srgbClr val="E88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4"/>
            <p:cNvSpPr/>
            <p:nvPr/>
          </p:nvSpPr>
          <p:spPr>
            <a:xfrm>
              <a:off x="4408902" y="2859333"/>
              <a:ext cx="614529" cy="536339"/>
            </a:xfrm>
            <a:custGeom>
              <a:rect b="b" l="l" r="r" t="t"/>
              <a:pathLst>
                <a:path extrusionOk="0" h="26827" w="30738">
                  <a:moveTo>
                    <a:pt x="17371" y="0"/>
                  </a:moveTo>
                  <a:cubicBezTo>
                    <a:pt x="16828" y="0"/>
                    <a:pt x="16342" y="305"/>
                    <a:pt x="16203" y="530"/>
                  </a:cubicBezTo>
                  <a:cubicBezTo>
                    <a:pt x="15666" y="1361"/>
                    <a:pt x="16321" y="3797"/>
                    <a:pt x="16735" y="4804"/>
                  </a:cubicBezTo>
                  <a:cubicBezTo>
                    <a:pt x="17070" y="5697"/>
                    <a:pt x="17090" y="7380"/>
                    <a:pt x="16400" y="7380"/>
                  </a:cubicBezTo>
                  <a:cubicBezTo>
                    <a:pt x="16356" y="7380"/>
                    <a:pt x="16309" y="7373"/>
                    <a:pt x="16260" y="7359"/>
                  </a:cubicBezTo>
                  <a:cubicBezTo>
                    <a:pt x="15490" y="7060"/>
                    <a:pt x="10266" y="6409"/>
                    <a:pt x="8960" y="5754"/>
                  </a:cubicBezTo>
                  <a:cubicBezTo>
                    <a:pt x="7593" y="5160"/>
                    <a:pt x="5161" y="3797"/>
                    <a:pt x="3618" y="3498"/>
                  </a:cubicBezTo>
                  <a:cubicBezTo>
                    <a:pt x="3527" y="3480"/>
                    <a:pt x="3440" y="3472"/>
                    <a:pt x="3359" y="3472"/>
                  </a:cubicBezTo>
                  <a:cubicBezTo>
                    <a:pt x="2322" y="3472"/>
                    <a:pt x="2061" y="4786"/>
                    <a:pt x="2668" y="5279"/>
                  </a:cubicBezTo>
                  <a:cubicBezTo>
                    <a:pt x="2668" y="5279"/>
                    <a:pt x="2062" y="4996"/>
                    <a:pt x="1463" y="4996"/>
                  </a:cubicBezTo>
                  <a:cubicBezTo>
                    <a:pt x="1035" y="4996"/>
                    <a:pt x="610" y="5140"/>
                    <a:pt x="412" y="5635"/>
                  </a:cubicBezTo>
                  <a:cubicBezTo>
                    <a:pt x="0" y="6806"/>
                    <a:pt x="1094" y="7515"/>
                    <a:pt x="2378" y="8446"/>
                  </a:cubicBezTo>
                  <a:lnTo>
                    <a:pt x="2378" y="8446"/>
                  </a:lnTo>
                  <a:cubicBezTo>
                    <a:pt x="2251" y="8357"/>
                    <a:pt x="1919" y="8148"/>
                    <a:pt x="1622" y="8148"/>
                  </a:cubicBezTo>
                  <a:cubicBezTo>
                    <a:pt x="1407" y="8148"/>
                    <a:pt x="1211" y="8258"/>
                    <a:pt x="1125" y="8603"/>
                  </a:cubicBezTo>
                  <a:cubicBezTo>
                    <a:pt x="890" y="9541"/>
                    <a:pt x="1351" y="10192"/>
                    <a:pt x="3477" y="11407"/>
                  </a:cubicBezTo>
                  <a:lnTo>
                    <a:pt x="3477" y="11407"/>
                  </a:lnTo>
                  <a:cubicBezTo>
                    <a:pt x="3361" y="11346"/>
                    <a:pt x="3132" y="11246"/>
                    <a:pt x="2893" y="11246"/>
                  </a:cubicBezTo>
                  <a:cubicBezTo>
                    <a:pt x="2628" y="11246"/>
                    <a:pt x="2349" y="11369"/>
                    <a:pt x="2193" y="11809"/>
                  </a:cubicBezTo>
                  <a:cubicBezTo>
                    <a:pt x="1775" y="12877"/>
                    <a:pt x="4387" y="14302"/>
                    <a:pt x="6586" y="14777"/>
                  </a:cubicBezTo>
                  <a:cubicBezTo>
                    <a:pt x="8842" y="15313"/>
                    <a:pt x="12285" y="16439"/>
                    <a:pt x="13529" y="16914"/>
                  </a:cubicBezTo>
                  <a:cubicBezTo>
                    <a:pt x="14716" y="17450"/>
                    <a:pt x="16203" y="18044"/>
                    <a:pt x="18159" y="18813"/>
                  </a:cubicBezTo>
                  <a:cubicBezTo>
                    <a:pt x="22315" y="20357"/>
                    <a:pt x="25164" y="26236"/>
                    <a:pt x="26114" y="26768"/>
                  </a:cubicBezTo>
                  <a:cubicBezTo>
                    <a:pt x="26182" y="26808"/>
                    <a:pt x="26262" y="26827"/>
                    <a:pt x="26352" y="26827"/>
                  </a:cubicBezTo>
                  <a:cubicBezTo>
                    <a:pt x="27599" y="26827"/>
                    <a:pt x="30738" y="23177"/>
                    <a:pt x="29794" y="21131"/>
                  </a:cubicBezTo>
                  <a:cubicBezTo>
                    <a:pt x="29794" y="21131"/>
                    <a:pt x="24808" y="13532"/>
                    <a:pt x="24096" y="11571"/>
                  </a:cubicBezTo>
                  <a:cubicBezTo>
                    <a:pt x="23445" y="9614"/>
                    <a:pt x="21246" y="7834"/>
                    <a:pt x="20771" y="6528"/>
                  </a:cubicBezTo>
                  <a:cubicBezTo>
                    <a:pt x="20358" y="5222"/>
                    <a:pt x="19347" y="3322"/>
                    <a:pt x="18990" y="1660"/>
                  </a:cubicBezTo>
                  <a:cubicBezTo>
                    <a:pt x="18648" y="377"/>
                    <a:pt x="17975" y="0"/>
                    <a:pt x="17371" y="0"/>
                  </a:cubicBezTo>
                  <a:close/>
                </a:path>
              </a:pathLst>
            </a:custGeom>
            <a:solidFill>
              <a:srgbClr val="F0B7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4"/>
            <p:cNvSpPr/>
            <p:nvPr/>
          </p:nvSpPr>
          <p:spPr>
            <a:xfrm>
              <a:off x="4462241" y="2963711"/>
              <a:ext cx="166158" cy="63096"/>
            </a:xfrm>
            <a:custGeom>
              <a:rect b="b" l="l" r="r" t="t"/>
              <a:pathLst>
                <a:path extrusionOk="0" h="3156" w="8311">
                  <a:moveTo>
                    <a:pt x="0" y="1"/>
                  </a:moveTo>
                  <a:lnTo>
                    <a:pt x="0" y="58"/>
                  </a:lnTo>
                  <a:cubicBezTo>
                    <a:pt x="0" y="58"/>
                    <a:pt x="1482" y="1126"/>
                    <a:pt x="2550" y="1544"/>
                  </a:cubicBezTo>
                  <a:cubicBezTo>
                    <a:pt x="4281" y="2325"/>
                    <a:pt x="7054" y="3155"/>
                    <a:pt x="8125" y="3155"/>
                  </a:cubicBezTo>
                  <a:cubicBezTo>
                    <a:pt x="8194" y="3155"/>
                    <a:pt x="8256" y="3152"/>
                    <a:pt x="8311" y="3144"/>
                  </a:cubicBezTo>
                  <a:cubicBezTo>
                    <a:pt x="8311" y="3144"/>
                    <a:pt x="3738" y="1957"/>
                    <a:pt x="2731" y="1307"/>
                  </a:cubicBezTo>
                  <a:cubicBezTo>
                    <a:pt x="2137" y="950"/>
                    <a:pt x="1126" y="476"/>
                    <a:pt x="0" y="1"/>
                  </a:cubicBezTo>
                  <a:close/>
                </a:path>
              </a:pathLst>
            </a:custGeom>
            <a:solidFill>
              <a:srgbClr val="E88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4"/>
            <p:cNvSpPr/>
            <p:nvPr/>
          </p:nvSpPr>
          <p:spPr>
            <a:xfrm>
              <a:off x="4449127" y="3023048"/>
              <a:ext cx="176914" cy="55759"/>
            </a:xfrm>
            <a:custGeom>
              <a:rect b="b" l="l" r="r" t="t"/>
              <a:pathLst>
                <a:path extrusionOk="0" h="2789" w="8849">
                  <a:moveTo>
                    <a:pt x="1" y="1"/>
                  </a:moveTo>
                  <a:lnTo>
                    <a:pt x="1" y="1"/>
                  </a:lnTo>
                  <a:cubicBezTo>
                    <a:pt x="175" y="131"/>
                    <a:pt x="392" y="254"/>
                    <a:pt x="638" y="368"/>
                  </a:cubicBezTo>
                  <a:lnTo>
                    <a:pt x="638" y="368"/>
                  </a:lnTo>
                  <a:cubicBezTo>
                    <a:pt x="242" y="151"/>
                    <a:pt x="1" y="1"/>
                    <a:pt x="1" y="1"/>
                  </a:cubicBezTo>
                  <a:close/>
                  <a:moveTo>
                    <a:pt x="638" y="368"/>
                  </a:moveTo>
                  <a:lnTo>
                    <a:pt x="638" y="368"/>
                  </a:lnTo>
                  <a:cubicBezTo>
                    <a:pt x="1485" y="831"/>
                    <a:pt x="3038" y="1596"/>
                    <a:pt x="4455" y="1839"/>
                  </a:cubicBezTo>
                  <a:cubicBezTo>
                    <a:pt x="6592" y="2138"/>
                    <a:pt x="7067" y="2432"/>
                    <a:pt x="8848" y="2788"/>
                  </a:cubicBezTo>
                  <a:cubicBezTo>
                    <a:pt x="8848" y="2788"/>
                    <a:pt x="5343" y="1601"/>
                    <a:pt x="4275" y="1425"/>
                  </a:cubicBezTo>
                  <a:cubicBezTo>
                    <a:pt x="3402" y="1231"/>
                    <a:pt x="1736" y="879"/>
                    <a:pt x="638" y="368"/>
                  </a:cubicBezTo>
                  <a:close/>
                </a:path>
              </a:pathLst>
            </a:custGeom>
            <a:solidFill>
              <a:srgbClr val="E88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4"/>
            <p:cNvSpPr/>
            <p:nvPr/>
          </p:nvSpPr>
          <p:spPr>
            <a:xfrm>
              <a:off x="4474097" y="3084763"/>
              <a:ext cx="128192" cy="38006"/>
            </a:xfrm>
            <a:custGeom>
              <a:rect b="b" l="l" r="r" t="t"/>
              <a:pathLst>
                <a:path extrusionOk="0" h="1901" w="6412">
                  <a:moveTo>
                    <a:pt x="1" y="1"/>
                  </a:moveTo>
                  <a:cubicBezTo>
                    <a:pt x="1" y="1"/>
                    <a:pt x="1957" y="950"/>
                    <a:pt x="3325" y="1126"/>
                  </a:cubicBezTo>
                  <a:cubicBezTo>
                    <a:pt x="4807" y="1364"/>
                    <a:pt x="6412" y="1900"/>
                    <a:pt x="6412" y="1900"/>
                  </a:cubicBezTo>
                  <a:cubicBezTo>
                    <a:pt x="6412" y="1900"/>
                    <a:pt x="4037" y="889"/>
                    <a:pt x="2850" y="713"/>
                  </a:cubicBezTo>
                  <a:cubicBezTo>
                    <a:pt x="1839" y="594"/>
                    <a:pt x="295" y="58"/>
                    <a:pt x="1" y="1"/>
                  </a:cubicBezTo>
                  <a:close/>
                </a:path>
              </a:pathLst>
            </a:custGeom>
            <a:solidFill>
              <a:srgbClr val="E88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4"/>
            <p:cNvSpPr/>
            <p:nvPr/>
          </p:nvSpPr>
          <p:spPr>
            <a:xfrm>
              <a:off x="4754186" y="3100137"/>
              <a:ext cx="791563" cy="975114"/>
            </a:xfrm>
            <a:custGeom>
              <a:rect b="b" l="l" r="r" t="t"/>
              <a:pathLst>
                <a:path extrusionOk="0" h="48774" w="39593">
                  <a:moveTo>
                    <a:pt x="10804" y="1"/>
                  </a:moveTo>
                  <a:lnTo>
                    <a:pt x="0" y="8549"/>
                  </a:lnTo>
                  <a:cubicBezTo>
                    <a:pt x="1363" y="10568"/>
                    <a:pt x="2731" y="12705"/>
                    <a:pt x="4037" y="14785"/>
                  </a:cubicBezTo>
                  <a:cubicBezTo>
                    <a:pt x="5875" y="17691"/>
                    <a:pt x="7656" y="20659"/>
                    <a:pt x="9437" y="23570"/>
                  </a:cubicBezTo>
                  <a:cubicBezTo>
                    <a:pt x="9854" y="24283"/>
                    <a:pt x="10211" y="24933"/>
                    <a:pt x="10567" y="25646"/>
                  </a:cubicBezTo>
                  <a:cubicBezTo>
                    <a:pt x="11099" y="26595"/>
                    <a:pt x="18996" y="38411"/>
                    <a:pt x="20715" y="40904"/>
                  </a:cubicBezTo>
                  <a:cubicBezTo>
                    <a:pt x="21133" y="41436"/>
                    <a:pt x="24458" y="46066"/>
                    <a:pt x="25051" y="46541"/>
                  </a:cubicBezTo>
                  <a:cubicBezTo>
                    <a:pt x="26177" y="47553"/>
                    <a:pt x="27601" y="48265"/>
                    <a:pt x="29088" y="48621"/>
                  </a:cubicBezTo>
                  <a:cubicBezTo>
                    <a:pt x="29654" y="48733"/>
                    <a:pt x="30221" y="48774"/>
                    <a:pt x="30789" y="48774"/>
                  </a:cubicBezTo>
                  <a:cubicBezTo>
                    <a:pt x="31112" y="48774"/>
                    <a:pt x="31435" y="48761"/>
                    <a:pt x="31757" y="48740"/>
                  </a:cubicBezTo>
                  <a:cubicBezTo>
                    <a:pt x="32232" y="48678"/>
                    <a:pt x="32707" y="48678"/>
                    <a:pt x="33125" y="48441"/>
                  </a:cubicBezTo>
                  <a:lnTo>
                    <a:pt x="34013" y="48085"/>
                  </a:lnTo>
                  <a:cubicBezTo>
                    <a:pt x="34668" y="47790"/>
                    <a:pt x="35262" y="47491"/>
                    <a:pt x="35793" y="47078"/>
                  </a:cubicBezTo>
                  <a:cubicBezTo>
                    <a:pt x="35974" y="46959"/>
                    <a:pt x="36150" y="46840"/>
                    <a:pt x="36387" y="46660"/>
                  </a:cubicBezTo>
                  <a:cubicBezTo>
                    <a:pt x="36506" y="46603"/>
                    <a:pt x="36625" y="46484"/>
                    <a:pt x="36805" y="46366"/>
                  </a:cubicBezTo>
                  <a:cubicBezTo>
                    <a:pt x="37693" y="45534"/>
                    <a:pt x="39593" y="43160"/>
                    <a:pt x="39593" y="39361"/>
                  </a:cubicBezTo>
                  <a:cubicBezTo>
                    <a:pt x="39593" y="38112"/>
                    <a:pt x="39237" y="36630"/>
                    <a:pt x="38762" y="35500"/>
                  </a:cubicBezTo>
                  <a:cubicBezTo>
                    <a:pt x="38643" y="35262"/>
                    <a:pt x="37280" y="32650"/>
                    <a:pt x="36981" y="32119"/>
                  </a:cubicBezTo>
                  <a:cubicBezTo>
                    <a:pt x="36387" y="30931"/>
                    <a:pt x="35675" y="29801"/>
                    <a:pt x="34844" y="28794"/>
                  </a:cubicBezTo>
                  <a:cubicBezTo>
                    <a:pt x="33419" y="27013"/>
                    <a:pt x="15791" y="5700"/>
                    <a:pt x="108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BLANK_1_2">
    <p:spTree>
      <p:nvGrpSpPr>
        <p:cNvPr id="468" name="Shape 468"/>
        <p:cNvGrpSpPr/>
        <p:nvPr/>
      </p:nvGrpSpPr>
      <p:grpSpPr>
        <a:xfrm>
          <a:off x="0" y="0"/>
          <a:ext cx="0" cy="0"/>
          <a:chOff x="0" y="0"/>
          <a:chExt cx="0" cy="0"/>
        </a:xfrm>
      </p:grpSpPr>
      <p:sp>
        <p:nvSpPr>
          <p:cNvPr id="469" name="Google Shape;469;p35"/>
          <p:cNvSpPr txBox="1"/>
          <p:nvPr>
            <p:ph type="title"/>
          </p:nvPr>
        </p:nvSpPr>
        <p:spPr>
          <a:xfrm>
            <a:off x="720000" y="2352375"/>
            <a:ext cx="1645800" cy="825900"/>
          </a:xfrm>
          <a:prstGeom prst="rect">
            <a:avLst/>
          </a:prstGeom>
          <a:solidFill>
            <a:schemeClr val="dk1"/>
          </a:solidFill>
        </p:spPr>
        <p:txBody>
          <a:bodyPr anchorCtr="0" anchor="ctr" bIns="91425" lIns="91425" spcFirstLastPara="1" rIns="91425" wrap="square" tIns="91425">
            <a:noAutofit/>
          </a:bodyPr>
          <a:lstStyle>
            <a:lvl1pPr lvl="0" rtl="0">
              <a:spcBef>
                <a:spcPts val="0"/>
              </a:spcBef>
              <a:spcAft>
                <a:spcPts val="0"/>
              </a:spcAft>
              <a:buSzPts val="2400"/>
              <a:buNone/>
              <a:defRPr sz="2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70" name="Google Shape;470;p35"/>
          <p:cNvSpPr txBox="1"/>
          <p:nvPr>
            <p:ph hasCustomPrompt="1" idx="2" type="title"/>
          </p:nvPr>
        </p:nvSpPr>
        <p:spPr>
          <a:xfrm>
            <a:off x="720000" y="1682775"/>
            <a:ext cx="8988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71" name="Google Shape;471;p35"/>
          <p:cNvSpPr txBox="1"/>
          <p:nvPr>
            <p:ph idx="1" type="subTitle"/>
          </p:nvPr>
        </p:nvSpPr>
        <p:spPr>
          <a:xfrm>
            <a:off x="720000" y="3178497"/>
            <a:ext cx="1645800" cy="102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72" name="Google Shape;472;p35"/>
          <p:cNvSpPr txBox="1"/>
          <p:nvPr>
            <p:ph idx="3" type="title"/>
          </p:nvPr>
        </p:nvSpPr>
        <p:spPr>
          <a:xfrm>
            <a:off x="2739400" y="2352375"/>
            <a:ext cx="1645800" cy="825900"/>
          </a:xfrm>
          <a:prstGeom prst="rect">
            <a:avLst/>
          </a:prstGeom>
          <a:solidFill>
            <a:schemeClr val="dk1"/>
          </a:solidFill>
        </p:spPr>
        <p:txBody>
          <a:bodyPr anchorCtr="0" anchor="ctr" bIns="91425" lIns="91425" spcFirstLastPara="1" rIns="91425" wrap="square" tIns="91425">
            <a:noAutofit/>
          </a:bodyPr>
          <a:lstStyle>
            <a:lvl1pPr lvl="0" rtl="0">
              <a:spcBef>
                <a:spcPts val="0"/>
              </a:spcBef>
              <a:spcAft>
                <a:spcPts val="0"/>
              </a:spcAft>
              <a:buSzPts val="2400"/>
              <a:buNone/>
              <a:defRPr sz="2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73" name="Google Shape;473;p35"/>
          <p:cNvSpPr txBox="1"/>
          <p:nvPr>
            <p:ph hasCustomPrompt="1" idx="4" type="title"/>
          </p:nvPr>
        </p:nvSpPr>
        <p:spPr>
          <a:xfrm>
            <a:off x="2739400" y="1682775"/>
            <a:ext cx="8988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74" name="Google Shape;474;p35"/>
          <p:cNvSpPr txBox="1"/>
          <p:nvPr>
            <p:ph idx="5" type="subTitle"/>
          </p:nvPr>
        </p:nvSpPr>
        <p:spPr>
          <a:xfrm>
            <a:off x="2739400" y="3178497"/>
            <a:ext cx="1645800" cy="102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75" name="Google Shape;475;p35"/>
          <p:cNvSpPr txBox="1"/>
          <p:nvPr>
            <p:ph idx="6" type="title"/>
          </p:nvPr>
        </p:nvSpPr>
        <p:spPr>
          <a:xfrm>
            <a:off x="4758800" y="2352375"/>
            <a:ext cx="1645800" cy="825900"/>
          </a:xfrm>
          <a:prstGeom prst="rect">
            <a:avLst/>
          </a:prstGeom>
          <a:solidFill>
            <a:schemeClr val="dk1"/>
          </a:solidFill>
        </p:spPr>
        <p:txBody>
          <a:bodyPr anchorCtr="0" anchor="ctr" bIns="91425" lIns="91425" spcFirstLastPara="1" rIns="91425" wrap="square" tIns="91425">
            <a:noAutofit/>
          </a:bodyPr>
          <a:lstStyle>
            <a:lvl1pPr lvl="0" rtl="0">
              <a:spcBef>
                <a:spcPts val="0"/>
              </a:spcBef>
              <a:spcAft>
                <a:spcPts val="0"/>
              </a:spcAft>
              <a:buSzPts val="2400"/>
              <a:buNone/>
              <a:defRPr sz="2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76" name="Google Shape;476;p35"/>
          <p:cNvSpPr txBox="1"/>
          <p:nvPr>
            <p:ph hasCustomPrompt="1" idx="7" type="title"/>
          </p:nvPr>
        </p:nvSpPr>
        <p:spPr>
          <a:xfrm>
            <a:off x="4758800" y="1682775"/>
            <a:ext cx="8988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77" name="Google Shape;477;p35"/>
          <p:cNvSpPr txBox="1"/>
          <p:nvPr>
            <p:ph idx="8" type="subTitle"/>
          </p:nvPr>
        </p:nvSpPr>
        <p:spPr>
          <a:xfrm>
            <a:off x="4758800" y="3178497"/>
            <a:ext cx="1645800" cy="102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78" name="Google Shape;478;p35"/>
          <p:cNvSpPr txBox="1"/>
          <p:nvPr>
            <p:ph idx="9" type="title"/>
          </p:nvPr>
        </p:nvSpPr>
        <p:spPr>
          <a:xfrm>
            <a:off x="6778200" y="2352375"/>
            <a:ext cx="1645800" cy="825900"/>
          </a:xfrm>
          <a:prstGeom prst="rect">
            <a:avLst/>
          </a:prstGeom>
          <a:solidFill>
            <a:schemeClr val="dk1"/>
          </a:solidFill>
        </p:spPr>
        <p:txBody>
          <a:bodyPr anchorCtr="0" anchor="ctr" bIns="91425" lIns="91425" spcFirstLastPara="1" rIns="91425" wrap="square" tIns="91425">
            <a:noAutofit/>
          </a:bodyPr>
          <a:lstStyle>
            <a:lvl1pPr lvl="0" rtl="0">
              <a:spcBef>
                <a:spcPts val="0"/>
              </a:spcBef>
              <a:spcAft>
                <a:spcPts val="0"/>
              </a:spcAft>
              <a:buSzPts val="2400"/>
              <a:buNone/>
              <a:defRPr sz="2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79" name="Google Shape;479;p35"/>
          <p:cNvSpPr txBox="1"/>
          <p:nvPr>
            <p:ph hasCustomPrompt="1" idx="13" type="title"/>
          </p:nvPr>
        </p:nvSpPr>
        <p:spPr>
          <a:xfrm>
            <a:off x="6778200" y="1682775"/>
            <a:ext cx="8988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0" name="Google Shape;480;p35"/>
          <p:cNvSpPr txBox="1"/>
          <p:nvPr>
            <p:ph idx="14" type="subTitle"/>
          </p:nvPr>
        </p:nvSpPr>
        <p:spPr>
          <a:xfrm>
            <a:off x="6778200" y="3178497"/>
            <a:ext cx="1645800" cy="102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481" name="Google Shape;481;p35"/>
          <p:cNvCxnSpPr/>
          <p:nvPr/>
        </p:nvCxnSpPr>
        <p:spPr>
          <a:xfrm>
            <a:off x="711775" y="387600"/>
            <a:ext cx="7720500" cy="0"/>
          </a:xfrm>
          <a:prstGeom prst="straightConnector1">
            <a:avLst/>
          </a:prstGeom>
          <a:noFill/>
          <a:ln cap="flat" cmpd="sng" w="9525">
            <a:solidFill>
              <a:schemeClr val="dk1"/>
            </a:solidFill>
            <a:prstDash val="solid"/>
            <a:round/>
            <a:headEnd len="med" w="med" type="none"/>
            <a:tailEnd len="med" w="med" type="none"/>
          </a:ln>
        </p:spPr>
      </p:cxnSp>
      <p:cxnSp>
        <p:nvCxnSpPr>
          <p:cNvPr id="482" name="Google Shape;482;p35"/>
          <p:cNvCxnSpPr/>
          <p:nvPr/>
        </p:nvCxnSpPr>
        <p:spPr>
          <a:xfrm>
            <a:off x="711775" y="143700"/>
            <a:ext cx="1465800" cy="0"/>
          </a:xfrm>
          <a:prstGeom prst="straightConnector1">
            <a:avLst/>
          </a:prstGeom>
          <a:noFill/>
          <a:ln cap="flat" cmpd="sng" w="9525">
            <a:solidFill>
              <a:schemeClr val="dk1"/>
            </a:solidFill>
            <a:prstDash val="solid"/>
            <a:round/>
            <a:headEnd len="med" w="med" type="none"/>
            <a:tailEnd len="med" w="med" type="none"/>
          </a:ln>
        </p:spPr>
      </p:cxnSp>
      <p:sp>
        <p:nvSpPr>
          <p:cNvPr id="483" name="Google Shape;483;p35"/>
          <p:cNvSpPr txBox="1"/>
          <p:nvPr>
            <p:ph idx="15" type="title"/>
          </p:nvPr>
        </p:nvSpPr>
        <p:spPr>
          <a:xfrm>
            <a:off x="711775" y="496066"/>
            <a:ext cx="7704000" cy="4572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484" name="Google Shape;484;p35"/>
          <p:cNvCxnSpPr/>
          <p:nvPr/>
        </p:nvCxnSpPr>
        <p:spPr>
          <a:xfrm>
            <a:off x="719875" y="4991625"/>
            <a:ext cx="7704000" cy="0"/>
          </a:xfrm>
          <a:prstGeom prst="straightConnector1">
            <a:avLst/>
          </a:prstGeom>
          <a:noFill/>
          <a:ln cap="flat" cmpd="sng" w="9525">
            <a:solidFill>
              <a:schemeClr val="dk1"/>
            </a:solidFill>
            <a:prstDash val="solid"/>
            <a:round/>
            <a:headEnd len="med" w="med" type="none"/>
            <a:tailEnd len="med" w="med" type="none"/>
          </a:ln>
        </p:spPr>
      </p:cxnSp>
      <p:cxnSp>
        <p:nvCxnSpPr>
          <p:cNvPr id="485" name="Google Shape;485;p35"/>
          <p:cNvCxnSpPr/>
          <p:nvPr/>
        </p:nvCxnSpPr>
        <p:spPr>
          <a:xfrm>
            <a:off x="719875" y="4747725"/>
            <a:ext cx="7704000" cy="0"/>
          </a:xfrm>
          <a:prstGeom prst="straightConnector1">
            <a:avLst/>
          </a:prstGeom>
          <a:noFill/>
          <a:ln cap="flat" cmpd="sng" w="9525">
            <a:solidFill>
              <a:schemeClr val="dk1"/>
            </a:solidFill>
            <a:prstDash val="solid"/>
            <a:round/>
            <a:headEnd len="med" w="med" type="none"/>
            <a:tailEnd len="med" w="med" type="none"/>
          </a:ln>
        </p:spPr>
      </p:cxnSp>
      <p:grpSp>
        <p:nvGrpSpPr>
          <p:cNvPr id="486" name="Google Shape;486;p35"/>
          <p:cNvGrpSpPr/>
          <p:nvPr/>
        </p:nvGrpSpPr>
        <p:grpSpPr>
          <a:xfrm>
            <a:off x="720109" y="4778227"/>
            <a:ext cx="2286088" cy="182894"/>
            <a:chOff x="720050" y="3874525"/>
            <a:chExt cx="3423825" cy="490200"/>
          </a:xfrm>
        </p:grpSpPr>
        <p:sp>
          <p:nvSpPr>
            <p:cNvPr id="487" name="Google Shape;487;p35"/>
            <p:cNvSpPr/>
            <p:nvPr/>
          </p:nvSpPr>
          <p:spPr>
            <a:xfrm>
              <a:off x="720050" y="4119625"/>
              <a:ext cx="855900" cy="24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5"/>
            <p:cNvSpPr/>
            <p:nvPr/>
          </p:nvSpPr>
          <p:spPr>
            <a:xfrm>
              <a:off x="1576025" y="4119625"/>
              <a:ext cx="855900" cy="245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5"/>
            <p:cNvSpPr/>
            <p:nvPr/>
          </p:nvSpPr>
          <p:spPr>
            <a:xfrm>
              <a:off x="2432000" y="4119625"/>
              <a:ext cx="855900" cy="24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5"/>
            <p:cNvSpPr/>
            <p:nvPr/>
          </p:nvSpPr>
          <p:spPr>
            <a:xfrm>
              <a:off x="3287975" y="4119625"/>
              <a:ext cx="855900" cy="245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5"/>
            <p:cNvSpPr/>
            <p:nvPr/>
          </p:nvSpPr>
          <p:spPr>
            <a:xfrm>
              <a:off x="720050" y="3874525"/>
              <a:ext cx="855900" cy="24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5"/>
            <p:cNvSpPr/>
            <p:nvPr/>
          </p:nvSpPr>
          <p:spPr>
            <a:xfrm>
              <a:off x="1576025" y="3874525"/>
              <a:ext cx="855900" cy="24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5"/>
            <p:cNvSpPr/>
            <p:nvPr/>
          </p:nvSpPr>
          <p:spPr>
            <a:xfrm>
              <a:off x="2432000" y="3874525"/>
              <a:ext cx="855900" cy="24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5"/>
            <p:cNvSpPr/>
            <p:nvPr/>
          </p:nvSpPr>
          <p:spPr>
            <a:xfrm>
              <a:off x="3287975" y="3874525"/>
              <a:ext cx="855900" cy="24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pic>
        <p:nvPicPr>
          <p:cNvPr id="47" name="Google Shape;47;p5"/>
          <p:cNvPicPr preferRelativeResize="0"/>
          <p:nvPr/>
        </p:nvPicPr>
        <p:blipFill rotWithShape="1">
          <a:blip r:embed="rId2">
            <a:alphaModFix amt="50000"/>
          </a:blip>
          <a:srcRect b="7806" l="0" r="0" t="7798"/>
          <a:stretch/>
        </p:blipFill>
        <p:spPr>
          <a:xfrm>
            <a:off x="0" y="0"/>
            <a:ext cx="9144003" cy="5143501"/>
          </a:xfrm>
          <a:prstGeom prst="rect">
            <a:avLst/>
          </a:prstGeom>
          <a:noFill/>
          <a:ln>
            <a:noFill/>
          </a:ln>
        </p:spPr>
      </p:pic>
      <p:sp>
        <p:nvSpPr>
          <p:cNvPr id="48" name="Google Shape;48;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 name="Google Shape;49;p5"/>
          <p:cNvSpPr txBox="1"/>
          <p:nvPr>
            <p:ph idx="1" type="subTitle"/>
          </p:nvPr>
        </p:nvSpPr>
        <p:spPr>
          <a:xfrm>
            <a:off x="3226963" y="3907862"/>
            <a:ext cx="1994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 name="Google Shape;50;p5"/>
          <p:cNvSpPr txBox="1"/>
          <p:nvPr>
            <p:ph idx="2" type="subTitle"/>
          </p:nvPr>
        </p:nvSpPr>
        <p:spPr>
          <a:xfrm>
            <a:off x="3226963" y="2102312"/>
            <a:ext cx="1994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1" name="Google Shape;51;p5"/>
          <p:cNvSpPr txBox="1"/>
          <p:nvPr>
            <p:ph idx="3" type="subTitle"/>
          </p:nvPr>
        </p:nvSpPr>
        <p:spPr>
          <a:xfrm>
            <a:off x="3226963" y="3599838"/>
            <a:ext cx="19947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2pPr>
            <a:lvl3pPr lvl="2"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3pPr>
            <a:lvl4pPr lvl="3"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4pPr>
            <a:lvl5pPr lvl="4"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5pPr>
            <a:lvl6pPr lvl="5"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6pPr>
            <a:lvl7pPr lvl="6"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7pPr>
            <a:lvl8pPr lvl="7"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8pPr>
            <a:lvl9pPr lvl="8"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9pPr>
          </a:lstStyle>
          <a:p/>
        </p:txBody>
      </p:sp>
      <p:sp>
        <p:nvSpPr>
          <p:cNvPr id="52" name="Google Shape;52;p5"/>
          <p:cNvSpPr txBox="1"/>
          <p:nvPr>
            <p:ph idx="4" type="subTitle"/>
          </p:nvPr>
        </p:nvSpPr>
        <p:spPr>
          <a:xfrm>
            <a:off x="3226963" y="1794288"/>
            <a:ext cx="19947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2pPr>
            <a:lvl3pPr lvl="2"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3pPr>
            <a:lvl4pPr lvl="3"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4pPr>
            <a:lvl5pPr lvl="4"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5pPr>
            <a:lvl6pPr lvl="5"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6pPr>
            <a:lvl7pPr lvl="6"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7pPr>
            <a:lvl8pPr lvl="7"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8pPr>
            <a:lvl9pPr lvl="8" rtl="0" algn="ctr">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9pPr>
          </a:lstStyle>
          <a:p/>
        </p:txBody>
      </p:sp>
      <p:grpSp>
        <p:nvGrpSpPr>
          <p:cNvPr id="53" name="Google Shape;53;p5"/>
          <p:cNvGrpSpPr/>
          <p:nvPr/>
        </p:nvGrpSpPr>
        <p:grpSpPr>
          <a:xfrm>
            <a:off x="8551944" y="185659"/>
            <a:ext cx="446109" cy="506935"/>
            <a:chOff x="1027913" y="4119300"/>
            <a:chExt cx="483325" cy="549225"/>
          </a:xfrm>
        </p:grpSpPr>
        <p:sp>
          <p:nvSpPr>
            <p:cNvPr id="54" name="Google Shape;54;p5"/>
            <p:cNvSpPr/>
            <p:nvPr/>
          </p:nvSpPr>
          <p:spPr>
            <a:xfrm>
              <a:off x="1156388" y="4408350"/>
              <a:ext cx="210325" cy="260175"/>
            </a:xfrm>
            <a:custGeom>
              <a:rect b="b" l="l" r="r" t="t"/>
              <a:pathLst>
                <a:path extrusionOk="0" h="10407" w="8413">
                  <a:moveTo>
                    <a:pt x="7128" y="1"/>
                  </a:moveTo>
                  <a:cubicBezTo>
                    <a:pt x="5329" y="1"/>
                    <a:pt x="3916" y="1476"/>
                    <a:pt x="3916" y="3212"/>
                  </a:cubicBezTo>
                  <a:lnTo>
                    <a:pt x="3916" y="7837"/>
                  </a:lnTo>
                  <a:cubicBezTo>
                    <a:pt x="3916" y="8541"/>
                    <a:pt x="3340" y="9122"/>
                    <a:pt x="2631" y="9122"/>
                  </a:cubicBezTo>
                  <a:cubicBezTo>
                    <a:pt x="1861" y="9122"/>
                    <a:pt x="1347" y="8541"/>
                    <a:pt x="1347" y="7837"/>
                  </a:cubicBezTo>
                  <a:lnTo>
                    <a:pt x="1347" y="1928"/>
                  </a:lnTo>
                  <a:lnTo>
                    <a:pt x="0" y="1928"/>
                  </a:lnTo>
                  <a:lnTo>
                    <a:pt x="0" y="7837"/>
                  </a:lnTo>
                  <a:cubicBezTo>
                    <a:pt x="0" y="8480"/>
                    <a:pt x="257" y="9055"/>
                    <a:pt x="704" y="9507"/>
                  </a:cubicBezTo>
                  <a:cubicBezTo>
                    <a:pt x="1157" y="10021"/>
                    <a:pt x="1861" y="10407"/>
                    <a:pt x="2631" y="10407"/>
                  </a:cubicBezTo>
                  <a:cubicBezTo>
                    <a:pt x="3983" y="10407"/>
                    <a:pt x="5139" y="9250"/>
                    <a:pt x="5201" y="7899"/>
                  </a:cubicBezTo>
                  <a:lnTo>
                    <a:pt x="5201" y="7837"/>
                  </a:lnTo>
                  <a:lnTo>
                    <a:pt x="5201" y="3212"/>
                  </a:lnTo>
                  <a:cubicBezTo>
                    <a:pt x="5201" y="2185"/>
                    <a:pt x="6038" y="1285"/>
                    <a:pt x="7128" y="1285"/>
                  </a:cubicBezTo>
                  <a:lnTo>
                    <a:pt x="8412" y="1285"/>
                  </a:lnTo>
                  <a:lnTo>
                    <a:pt x="84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1027913" y="4151425"/>
              <a:ext cx="290625" cy="321200"/>
            </a:xfrm>
            <a:custGeom>
              <a:rect b="b" l="l" r="r" t="t"/>
              <a:pathLst>
                <a:path extrusionOk="0" h="12848" w="11625">
                  <a:moveTo>
                    <a:pt x="1928" y="0"/>
                  </a:moveTo>
                  <a:cubicBezTo>
                    <a:pt x="900" y="0"/>
                    <a:pt x="1" y="900"/>
                    <a:pt x="1" y="1927"/>
                  </a:cubicBezTo>
                  <a:cubicBezTo>
                    <a:pt x="1" y="2117"/>
                    <a:pt x="62" y="2313"/>
                    <a:pt x="129" y="2503"/>
                  </a:cubicBezTo>
                  <a:lnTo>
                    <a:pt x="2760" y="10663"/>
                  </a:lnTo>
                  <a:cubicBezTo>
                    <a:pt x="3212" y="11948"/>
                    <a:pt x="4430" y="12847"/>
                    <a:pt x="5843" y="12847"/>
                  </a:cubicBezTo>
                  <a:cubicBezTo>
                    <a:pt x="7195" y="12847"/>
                    <a:pt x="8413" y="11948"/>
                    <a:pt x="8865" y="10663"/>
                  </a:cubicBezTo>
                  <a:lnTo>
                    <a:pt x="11496" y="2503"/>
                  </a:lnTo>
                  <a:cubicBezTo>
                    <a:pt x="11563" y="2313"/>
                    <a:pt x="11624" y="2117"/>
                    <a:pt x="11624" y="1927"/>
                  </a:cubicBezTo>
                  <a:cubicBezTo>
                    <a:pt x="11624" y="900"/>
                    <a:pt x="10725" y="0"/>
                    <a:pt x="9697" y="0"/>
                  </a:cubicBezTo>
                  <a:lnTo>
                    <a:pt x="8413" y="0"/>
                  </a:lnTo>
                  <a:lnTo>
                    <a:pt x="8413" y="1285"/>
                  </a:lnTo>
                  <a:lnTo>
                    <a:pt x="9697" y="1285"/>
                  </a:lnTo>
                  <a:cubicBezTo>
                    <a:pt x="10021" y="1285"/>
                    <a:pt x="10340" y="1604"/>
                    <a:pt x="10340" y="1927"/>
                  </a:cubicBezTo>
                  <a:cubicBezTo>
                    <a:pt x="10340" y="1989"/>
                    <a:pt x="10278" y="2056"/>
                    <a:pt x="10278" y="2117"/>
                  </a:cubicBezTo>
                  <a:lnTo>
                    <a:pt x="7642" y="10211"/>
                  </a:lnTo>
                  <a:cubicBezTo>
                    <a:pt x="7385" y="11048"/>
                    <a:pt x="6681" y="11562"/>
                    <a:pt x="5843" y="11562"/>
                  </a:cubicBezTo>
                  <a:cubicBezTo>
                    <a:pt x="4944" y="11562"/>
                    <a:pt x="4240" y="11048"/>
                    <a:pt x="3983" y="10211"/>
                  </a:cubicBezTo>
                  <a:lnTo>
                    <a:pt x="1347" y="2117"/>
                  </a:lnTo>
                  <a:cubicBezTo>
                    <a:pt x="1347" y="2056"/>
                    <a:pt x="1285" y="1989"/>
                    <a:pt x="1285" y="1927"/>
                  </a:cubicBezTo>
                  <a:cubicBezTo>
                    <a:pt x="1285" y="1604"/>
                    <a:pt x="1604" y="1285"/>
                    <a:pt x="1928" y="1285"/>
                  </a:cubicBezTo>
                  <a:lnTo>
                    <a:pt x="3212" y="1285"/>
                  </a:lnTo>
                  <a:lnTo>
                    <a:pt x="32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1222163" y="4119300"/>
              <a:ext cx="32150" cy="96375"/>
            </a:xfrm>
            <a:custGeom>
              <a:rect b="b" l="l" r="r" t="t"/>
              <a:pathLst>
                <a:path extrusionOk="0" h="3855" w="1286">
                  <a:moveTo>
                    <a:pt x="0" y="1"/>
                  </a:moveTo>
                  <a:lnTo>
                    <a:pt x="0" y="3855"/>
                  </a:lnTo>
                  <a:lnTo>
                    <a:pt x="1285" y="3855"/>
                  </a:lnTo>
                  <a:lnTo>
                    <a:pt x="12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1092138" y="4119300"/>
              <a:ext cx="32150" cy="96375"/>
            </a:xfrm>
            <a:custGeom>
              <a:rect b="b" l="l" r="r" t="t"/>
              <a:pathLst>
                <a:path extrusionOk="0" h="3855" w="1286">
                  <a:moveTo>
                    <a:pt x="1" y="1"/>
                  </a:moveTo>
                  <a:lnTo>
                    <a:pt x="1" y="3855"/>
                  </a:lnTo>
                  <a:lnTo>
                    <a:pt x="1286" y="3855"/>
                  </a:lnTo>
                  <a:lnTo>
                    <a:pt x="12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1350638" y="4344125"/>
              <a:ext cx="160600" cy="160600"/>
            </a:xfrm>
            <a:custGeom>
              <a:rect b="b" l="l" r="r" t="t"/>
              <a:pathLst>
                <a:path extrusionOk="0" h="6424" w="6424">
                  <a:moveTo>
                    <a:pt x="3212" y="0"/>
                  </a:moveTo>
                  <a:cubicBezTo>
                    <a:pt x="1413" y="0"/>
                    <a:pt x="0" y="1475"/>
                    <a:pt x="0" y="3212"/>
                  </a:cubicBezTo>
                  <a:cubicBezTo>
                    <a:pt x="0" y="5011"/>
                    <a:pt x="1413" y="6424"/>
                    <a:pt x="3212" y="6424"/>
                  </a:cubicBezTo>
                  <a:cubicBezTo>
                    <a:pt x="4949" y="6424"/>
                    <a:pt x="6423" y="5011"/>
                    <a:pt x="6423" y="3212"/>
                  </a:cubicBezTo>
                  <a:cubicBezTo>
                    <a:pt x="6423" y="1475"/>
                    <a:pt x="4949" y="0"/>
                    <a:pt x="32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1382738" y="4376250"/>
              <a:ext cx="96375" cy="96375"/>
            </a:xfrm>
            <a:custGeom>
              <a:rect b="b" l="l" r="r" t="t"/>
              <a:pathLst>
                <a:path extrusionOk="0" h="3855" w="3855">
                  <a:moveTo>
                    <a:pt x="1928" y="0"/>
                  </a:moveTo>
                  <a:cubicBezTo>
                    <a:pt x="838" y="0"/>
                    <a:pt x="1" y="899"/>
                    <a:pt x="1" y="1927"/>
                  </a:cubicBezTo>
                  <a:cubicBezTo>
                    <a:pt x="1" y="3016"/>
                    <a:pt x="838" y="3854"/>
                    <a:pt x="1928" y="3854"/>
                  </a:cubicBezTo>
                  <a:cubicBezTo>
                    <a:pt x="2956" y="3854"/>
                    <a:pt x="3855" y="3016"/>
                    <a:pt x="3855" y="1927"/>
                  </a:cubicBezTo>
                  <a:cubicBezTo>
                    <a:pt x="3855" y="899"/>
                    <a:pt x="2956" y="0"/>
                    <a:pt x="19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1414863" y="4408350"/>
              <a:ext cx="32150" cy="32150"/>
            </a:xfrm>
            <a:custGeom>
              <a:rect b="b" l="l" r="r" t="t"/>
              <a:pathLst>
                <a:path extrusionOk="0" h="1286" w="1286">
                  <a:moveTo>
                    <a:pt x="0" y="1"/>
                  </a:moveTo>
                  <a:lnTo>
                    <a:pt x="0" y="1285"/>
                  </a:lnTo>
                  <a:lnTo>
                    <a:pt x="1285" y="1285"/>
                  </a:lnTo>
                  <a:lnTo>
                    <a:pt x="12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1" name="Google Shape;61;p5"/>
          <p:cNvCxnSpPr/>
          <p:nvPr/>
        </p:nvCxnSpPr>
        <p:spPr>
          <a:xfrm rot="10800000">
            <a:off x="-200" y="4895850"/>
            <a:ext cx="65994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 name="Shape 62"/>
        <p:cNvGrpSpPr/>
        <p:nvPr/>
      </p:nvGrpSpPr>
      <p:grpSpPr>
        <a:xfrm>
          <a:off x="0" y="0"/>
          <a:ext cx="0" cy="0"/>
          <a:chOff x="0" y="0"/>
          <a:chExt cx="0" cy="0"/>
        </a:xfrm>
      </p:grpSpPr>
      <p:pic>
        <p:nvPicPr>
          <p:cNvPr id="63" name="Google Shape;63;p6"/>
          <p:cNvPicPr preferRelativeResize="0"/>
          <p:nvPr/>
        </p:nvPicPr>
        <p:blipFill rotWithShape="1">
          <a:blip r:embed="rId2">
            <a:alphaModFix amt="50000"/>
          </a:blip>
          <a:srcRect b="7806" l="0" r="0" t="7798"/>
          <a:stretch/>
        </p:blipFill>
        <p:spPr>
          <a:xfrm>
            <a:off x="0" y="0"/>
            <a:ext cx="9144003" cy="5143501"/>
          </a:xfrm>
          <a:prstGeom prst="rect">
            <a:avLst/>
          </a:prstGeom>
          <a:noFill/>
          <a:ln>
            <a:noFill/>
          </a:ln>
        </p:spPr>
      </p:pic>
      <p:sp>
        <p:nvSpPr>
          <p:cNvPr id="64" name="Google Shape;64;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5" name="Google Shape;65;p6"/>
          <p:cNvGrpSpPr/>
          <p:nvPr/>
        </p:nvGrpSpPr>
        <p:grpSpPr>
          <a:xfrm>
            <a:off x="8521566" y="4430106"/>
            <a:ext cx="505413" cy="572704"/>
            <a:chOff x="2906763" y="742150"/>
            <a:chExt cx="483325" cy="547675"/>
          </a:xfrm>
        </p:grpSpPr>
        <p:sp>
          <p:nvSpPr>
            <p:cNvPr id="66" name="Google Shape;66;p6"/>
            <p:cNvSpPr/>
            <p:nvPr/>
          </p:nvSpPr>
          <p:spPr>
            <a:xfrm>
              <a:off x="2906763" y="902725"/>
              <a:ext cx="483325" cy="387100"/>
            </a:xfrm>
            <a:custGeom>
              <a:rect b="b" l="l" r="r" t="t"/>
              <a:pathLst>
                <a:path extrusionOk="0" h="15484" w="19333">
                  <a:moveTo>
                    <a:pt x="1285" y="0"/>
                  </a:moveTo>
                  <a:cubicBezTo>
                    <a:pt x="576" y="0"/>
                    <a:pt x="1" y="581"/>
                    <a:pt x="1" y="1285"/>
                  </a:cubicBezTo>
                  <a:lnTo>
                    <a:pt x="1" y="15483"/>
                  </a:lnTo>
                  <a:lnTo>
                    <a:pt x="19333" y="15483"/>
                  </a:lnTo>
                  <a:lnTo>
                    <a:pt x="19333" y="1285"/>
                  </a:lnTo>
                  <a:cubicBezTo>
                    <a:pt x="19333" y="581"/>
                    <a:pt x="18757" y="0"/>
                    <a:pt x="180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906763" y="774250"/>
              <a:ext cx="483325" cy="160625"/>
            </a:xfrm>
            <a:custGeom>
              <a:rect b="b" l="l" r="r" t="t"/>
              <a:pathLst>
                <a:path extrusionOk="0" h="6425" w="19333">
                  <a:moveTo>
                    <a:pt x="5782" y="1"/>
                  </a:moveTo>
                  <a:lnTo>
                    <a:pt x="5139" y="1285"/>
                  </a:lnTo>
                  <a:lnTo>
                    <a:pt x="1" y="1285"/>
                  </a:lnTo>
                  <a:lnTo>
                    <a:pt x="1" y="6424"/>
                  </a:lnTo>
                  <a:lnTo>
                    <a:pt x="19333" y="6424"/>
                  </a:lnTo>
                  <a:lnTo>
                    <a:pt x="19333" y="1285"/>
                  </a:lnTo>
                  <a:lnTo>
                    <a:pt x="16763" y="1285"/>
                  </a:lnTo>
                  <a:lnTo>
                    <a:pt x="16059" y="1"/>
                  </a:lnTo>
                  <a:lnTo>
                    <a:pt x="15479" y="1285"/>
                  </a:lnTo>
                  <a:lnTo>
                    <a:pt x="11563" y="1285"/>
                  </a:lnTo>
                  <a:lnTo>
                    <a:pt x="10982" y="1"/>
                  </a:lnTo>
                  <a:lnTo>
                    <a:pt x="10278" y="1285"/>
                  </a:lnTo>
                  <a:lnTo>
                    <a:pt x="6424" y="1285"/>
                  </a:lnTo>
                  <a:lnTo>
                    <a:pt x="57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a:off x="3003113" y="1161325"/>
              <a:ext cx="32150" cy="32150"/>
            </a:xfrm>
            <a:custGeom>
              <a:rect b="b" l="l" r="r" t="t"/>
              <a:pathLst>
                <a:path extrusionOk="0" h="1286" w="1286">
                  <a:moveTo>
                    <a:pt x="1" y="1"/>
                  </a:moveTo>
                  <a:lnTo>
                    <a:pt x="1" y="1285"/>
                  </a:lnTo>
                  <a:lnTo>
                    <a:pt x="1285" y="1285"/>
                  </a:lnTo>
                  <a:lnTo>
                    <a:pt x="12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a:off x="3003113" y="1000750"/>
              <a:ext cx="32150" cy="128475"/>
            </a:xfrm>
            <a:custGeom>
              <a:rect b="b" l="l" r="r" t="t"/>
              <a:pathLst>
                <a:path extrusionOk="0" h="5139" w="1286">
                  <a:moveTo>
                    <a:pt x="1" y="0"/>
                  </a:moveTo>
                  <a:lnTo>
                    <a:pt x="1" y="5139"/>
                  </a:lnTo>
                  <a:lnTo>
                    <a:pt x="1285" y="5139"/>
                  </a:lnTo>
                  <a:lnTo>
                    <a:pt x="128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a:off x="3260063" y="1161325"/>
              <a:ext cx="33675" cy="32150"/>
            </a:xfrm>
            <a:custGeom>
              <a:rect b="b" l="l" r="r" t="t"/>
              <a:pathLst>
                <a:path extrusionOk="0" h="1286" w="1347">
                  <a:moveTo>
                    <a:pt x="0" y="1"/>
                  </a:moveTo>
                  <a:lnTo>
                    <a:pt x="0" y="1285"/>
                  </a:lnTo>
                  <a:lnTo>
                    <a:pt x="1347" y="1285"/>
                  </a:lnTo>
                  <a:lnTo>
                    <a:pt x="1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a:off x="3260063" y="1000750"/>
              <a:ext cx="33675" cy="128475"/>
            </a:xfrm>
            <a:custGeom>
              <a:rect b="b" l="l" r="r" t="t"/>
              <a:pathLst>
                <a:path extrusionOk="0" h="5139" w="1347">
                  <a:moveTo>
                    <a:pt x="0" y="0"/>
                  </a:moveTo>
                  <a:lnTo>
                    <a:pt x="0" y="5139"/>
                  </a:lnTo>
                  <a:lnTo>
                    <a:pt x="1347" y="5139"/>
                  </a:lnTo>
                  <a:lnTo>
                    <a:pt x="13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a:off x="3099463" y="742150"/>
              <a:ext cx="96375" cy="160600"/>
            </a:xfrm>
            <a:custGeom>
              <a:rect b="b" l="l" r="r" t="t"/>
              <a:pathLst>
                <a:path extrusionOk="0" h="6424" w="3855">
                  <a:moveTo>
                    <a:pt x="1928" y="0"/>
                  </a:moveTo>
                  <a:cubicBezTo>
                    <a:pt x="900" y="0"/>
                    <a:pt x="1" y="838"/>
                    <a:pt x="1" y="1927"/>
                  </a:cubicBezTo>
                  <a:lnTo>
                    <a:pt x="1" y="4496"/>
                  </a:lnTo>
                  <a:cubicBezTo>
                    <a:pt x="1" y="5524"/>
                    <a:pt x="900" y="6423"/>
                    <a:pt x="1928" y="6423"/>
                  </a:cubicBezTo>
                  <a:lnTo>
                    <a:pt x="1928" y="5139"/>
                  </a:lnTo>
                  <a:cubicBezTo>
                    <a:pt x="1604" y="5139"/>
                    <a:pt x="1285" y="4820"/>
                    <a:pt x="1285" y="4496"/>
                  </a:cubicBezTo>
                  <a:lnTo>
                    <a:pt x="1285" y="1927"/>
                  </a:lnTo>
                  <a:cubicBezTo>
                    <a:pt x="1285" y="1542"/>
                    <a:pt x="1604" y="1285"/>
                    <a:pt x="1928" y="1285"/>
                  </a:cubicBezTo>
                  <a:cubicBezTo>
                    <a:pt x="2313" y="1285"/>
                    <a:pt x="2570" y="1542"/>
                    <a:pt x="2570" y="1927"/>
                  </a:cubicBezTo>
                  <a:lnTo>
                    <a:pt x="2570" y="2569"/>
                  </a:lnTo>
                  <a:lnTo>
                    <a:pt x="3855" y="2569"/>
                  </a:lnTo>
                  <a:lnTo>
                    <a:pt x="3855" y="1927"/>
                  </a:lnTo>
                  <a:cubicBezTo>
                    <a:pt x="3855" y="838"/>
                    <a:pt x="3017" y="0"/>
                    <a:pt x="1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a:off x="2971013" y="742150"/>
              <a:ext cx="96375" cy="160600"/>
            </a:xfrm>
            <a:custGeom>
              <a:rect b="b" l="l" r="r" t="t"/>
              <a:pathLst>
                <a:path extrusionOk="0" h="6424" w="3855">
                  <a:moveTo>
                    <a:pt x="1927" y="0"/>
                  </a:moveTo>
                  <a:cubicBezTo>
                    <a:pt x="899" y="0"/>
                    <a:pt x="0" y="838"/>
                    <a:pt x="0" y="1927"/>
                  </a:cubicBezTo>
                  <a:lnTo>
                    <a:pt x="0" y="4496"/>
                  </a:lnTo>
                  <a:cubicBezTo>
                    <a:pt x="0" y="5524"/>
                    <a:pt x="899" y="6423"/>
                    <a:pt x="1927" y="6423"/>
                  </a:cubicBezTo>
                  <a:lnTo>
                    <a:pt x="1927" y="5139"/>
                  </a:lnTo>
                  <a:cubicBezTo>
                    <a:pt x="1603" y="5139"/>
                    <a:pt x="1285" y="4820"/>
                    <a:pt x="1285" y="4496"/>
                  </a:cubicBezTo>
                  <a:lnTo>
                    <a:pt x="1285" y="1927"/>
                  </a:lnTo>
                  <a:cubicBezTo>
                    <a:pt x="1285" y="1542"/>
                    <a:pt x="1603" y="1285"/>
                    <a:pt x="1927" y="1285"/>
                  </a:cubicBezTo>
                  <a:cubicBezTo>
                    <a:pt x="2312" y="1285"/>
                    <a:pt x="2569" y="1542"/>
                    <a:pt x="2569" y="1927"/>
                  </a:cubicBezTo>
                  <a:lnTo>
                    <a:pt x="2569" y="2569"/>
                  </a:lnTo>
                  <a:lnTo>
                    <a:pt x="3854" y="2569"/>
                  </a:lnTo>
                  <a:lnTo>
                    <a:pt x="3854" y="1927"/>
                  </a:lnTo>
                  <a:cubicBezTo>
                    <a:pt x="3854" y="838"/>
                    <a:pt x="3016" y="0"/>
                    <a:pt x="19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a:off x="3227938" y="742150"/>
              <a:ext cx="97925" cy="160600"/>
            </a:xfrm>
            <a:custGeom>
              <a:rect b="b" l="l" r="r" t="t"/>
              <a:pathLst>
                <a:path extrusionOk="0" h="6424" w="3917">
                  <a:moveTo>
                    <a:pt x="1928" y="0"/>
                  </a:moveTo>
                  <a:cubicBezTo>
                    <a:pt x="900" y="0"/>
                    <a:pt x="1" y="838"/>
                    <a:pt x="1" y="1927"/>
                  </a:cubicBezTo>
                  <a:lnTo>
                    <a:pt x="1" y="4496"/>
                  </a:lnTo>
                  <a:cubicBezTo>
                    <a:pt x="1" y="5524"/>
                    <a:pt x="900" y="6423"/>
                    <a:pt x="1928" y="6423"/>
                  </a:cubicBezTo>
                  <a:lnTo>
                    <a:pt x="1928" y="5139"/>
                  </a:lnTo>
                  <a:cubicBezTo>
                    <a:pt x="1604" y="5139"/>
                    <a:pt x="1285" y="4820"/>
                    <a:pt x="1285" y="4496"/>
                  </a:cubicBezTo>
                  <a:lnTo>
                    <a:pt x="1285" y="1927"/>
                  </a:lnTo>
                  <a:cubicBezTo>
                    <a:pt x="1285" y="1542"/>
                    <a:pt x="1604" y="1285"/>
                    <a:pt x="1928" y="1285"/>
                  </a:cubicBezTo>
                  <a:cubicBezTo>
                    <a:pt x="2313" y="1285"/>
                    <a:pt x="2632" y="1542"/>
                    <a:pt x="2632" y="1927"/>
                  </a:cubicBezTo>
                  <a:lnTo>
                    <a:pt x="2632" y="2569"/>
                  </a:lnTo>
                  <a:lnTo>
                    <a:pt x="3916" y="2569"/>
                  </a:lnTo>
                  <a:lnTo>
                    <a:pt x="3916" y="1927"/>
                  </a:lnTo>
                  <a:cubicBezTo>
                    <a:pt x="3916" y="838"/>
                    <a:pt x="3017" y="0"/>
                    <a:pt x="1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p:nvPr/>
          </p:nvSpPr>
          <p:spPr>
            <a:xfrm>
              <a:off x="3099463" y="1000750"/>
              <a:ext cx="96375" cy="128475"/>
            </a:xfrm>
            <a:custGeom>
              <a:rect b="b" l="l" r="r" t="t"/>
              <a:pathLst>
                <a:path extrusionOk="0" h="5139" w="3855">
                  <a:moveTo>
                    <a:pt x="1928" y="0"/>
                  </a:moveTo>
                  <a:cubicBezTo>
                    <a:pt x="900" y="0"/>
                    <a:pt x="1" y="900"/>
                    <a:pt x="1" y="1927"/>
                  </a:cubicBezTo>
                  <a:lnTo>
                    <a:pt x="1285" y="1927"/>
                  </a:lnTo>
                  <a:cubicBezTo>
                    <a:pt x="1285" y="1604"/>
                    <a:pt x="1604" y="1285"/>
                    <a:pt x="1928" y="1285"/>
                  </a:cubicBezTo>
                  <a:cubicBezTo>
                    <a:pt x="2313" y="1285"/>
                    <a:pt x="2570" y="1604"/>
                    <a:pt x="2570" y="1927"/>
                  </a:cubicBezTo>
                  <a:cubicBezTo>
                    <a:pt x="2570" y="2117"/>
                    <a:pt x="2503" y="2313"/>
                    <a:pt x="2313" y="2441"/>
                  </a:cubicBezTo>
                  <a:cubicBezTo>
                    <a:pt x="2313" y="2503"/>
                    <a:pt x="2185" y="2570"/>
                    <a:pt x="1928" y="2827"/>
                  </a:cubicBezTo>
                  <a:cubicBezTo>
                    <a:pt x="1542" y="3274"/>
                    <a:pt x="1285" y="3854"/>
                    <a:pt x="1285" y="4497"/>
                  </a:cubicBezTo>
                  <a:lnTo>
                    <a:pt x="1285" y="5139"/>
                  </a:lnTo>
                  <a:lnTo>
                    <a:pt x="2570" y="5139"/>
                  </a:lnTo>
                  <a:lnTo>
                    <a:pt x="2570" y="4497"/>
                  </a:lnTo>
                  <a:cubicBezTo>
                    <a:pt x="2570" y="4111"/>
                    <a:pt x="2760" y="3726"/>
                    <a:pt x="3084" y="3469"/>
                  </a:cubicBezTo>
                  <a:cubicBezTo>
                    <a:pt x="3598" y="3145"/>
                    <a:pt x="3855" y="2570"/>
                    <a:pt x="3855" y="1927"/>
                  </a:cubicBezTo>
                  <a:cubicBezTo>
                    <a:pt x="3855" y="900"/>
                    <a:pt x="3017" y="0"/>
                    <a:pt x="19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
            <p:cNvSpPr/>
            <p:nvPr/>
          </p:nvSpPr>
          <p:spPr>
            <a:xfrm>
              <a:off x="3131588" y="1161325"/>
              <a:ext cx="32150" cy="32150"/>
            </a:xfrm>
            <a:custGeom>
              <a:rect b="b" l="l" r="r" t="t"/>
              <a:pathLst>
                <a:path extrusionOk="0" h="1286" w="1286">
                  <a:moveTo>
                    <a:pt x="0" y="1"/>
                  </a:moveTo>
                  <a:lnTo>
                    <a:pt x="0" y="1285"/>
                  </a:lnTo>
                  <a:lnTo>
                    <a:pt x="1285" y="1285"/>
                  </a:lnTo>
                  <a:lnTo>
                    <a:pt x="12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7" name="Google Shape;77;p6"/>
          <p:cNvCxnSpPr/>
          <p:nvPr/>
        </p:nvCxnSpPr>
        <p:spPr>
          <a:xfrm rot="10800000">
            <a:off x="50" y="4895850"/>
            <a:ext cx="85323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 name="Shape 78"/>
        <p:cNvGrpSpPr/>
        <p:nvPr/>
      </p:nvGrpSpPr>
      <p:grpSpPr>
        <a:xfrm>
          <a:off x="0" y="0"/>
          <a:ext cx="0" cy="0"/>
          <a:chOff x="0" y="0"/>
          <a:chExt cx="0" cy="0"/>
        </a:xfrm>
      </p:grpSpPr>
      <p:pic>
        <p:nvPicPr>
          <p:cNvPr id="79" name="Google Shape;79;p7"/>
          <p:cNvPicPr preferRelativeResize="0"/>
          <p:nvPr/>
        </p:nvPicPr>
        <p:blipFill rotWithShape="1">
          <a:blip r:embed="rId2">
            <a:alphaModFix amt="50000"/>
          </a:blip>
          <a:srcRect b="7806" l="0" r="0" t="7798"/>
          <a:stretch/>
        </p:blipFill>
        <p:spPr>
          <a:xfrm>
            <a:off x="0" y="0"/>
            <a:ext cx="9144003" cy="5143501"/>
          </a:xfrm>
          <a:prstGeom prst="rect">
            <a:avLst/>
          </a:prstGeom>
          <a:noFill/>
          <a:ln>
            <a:noFill/>
          </a:ln>
        </p:spPr>
      </p:pic>
      <p:sp>
        <p:nvSpPr>
          <p:cNvPr id="80" name="Google Shape;80;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 name="Google Shape;81;p7"/>
          <p:cNvSpPr txBox="1"/>
          <p:nvPr>
            <p:ph idx="1" type="subTitle"/>
          </p:nvPr>
        </p:nvSpPr>
        <p:spPr>
          <a:xfrm>
            <a:off x="713225" y="1749925"/>
            <a:ext cx="3991500" cy="204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82" name="Google Shape;82;p7"/>
          <p:cNvSpPr/>
          <p:nvPr/>
        </p:nvSpPr>
        <p:spPr>
          <a:xfrm>
            <a:off x="8191376" y="940325"/>
            <a:ext cx="841997" cy="633539"/>
          </a:xfrm>
          <a:custGeom>
            <a:rect b="b" l="l" r="r" t="t"/>
            <a:pathLst>
              <a:path extrusionOk="0" h="34075" w="45293">
                <a:moveTo>
                  <a:pt x="22616" y="1"/>
                </a:moveTo>
                <a:cubicBezTo>
                  <a:pt x="10150" y="1"/>
                  <a:pt x="1" y="6830"/>
                  <a:pt x="1" y="15316"/>
                </a:cubicBezTo>
                <a:cubicBezTo>
                  <a:pt x="1" y="20721"/>
                  <a:pt x="4213" y="25470"/>
                  <a:pt x="10567" y="28200"/>
                </a:cubicBezTo>
                <a:lnTo>
                  <a:pt x="5106" y="34075"/>
                </a:lnTo>
                <a:lnTo>
                  <a:pt x="18403" y="30276"/>
                </a:lnTo>
                <a:cubicBezTo>
                  <a:pt x="19766" y="30456"/>
                  <a:pt x="21191" y="30575"/>
                  <a:pt x="22616" y="30575"/>
                </a:cubicBezTo>
                <a:cubicBezTo>
                  <a:pt x="35144" y="30575"/>
                  <a:pt x="45292" y="23746"/>
                  <a:pt x="45292" y="15316"/>
                </a:cubicBezTo>
                <a:cubicBezTo>
                  <a:pt x="45292" y="6830"/>
                  <a:pt x="35144" y="1"/>
                  <a:pt x="226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
          <p:cNvSpPr/>
          <p:nvPr/>
        </p:nvSpPr>
        <p:spPr>
          <a:xfrm>
            <a:off x="8332423" y="1000835"/>
            <a:ext cx="559618" cy="442753"/>
          </a:xfrm>
          <a:custGeom>
            <a:rect b="b" l="l" r="r" t="t"/>
            <a:pathLst>
              <a:path extrusionOk="0" h="132165" w="167050">
                <a:moveTo>
                  <a:pt x="84782" y="7941"/>
                </a:moveTo>
                <a:cubicBezTo>
                  <a:pt x="83525" y="8993"/>
                  <a:pt x="82340" y="10133"/>
                  <a:pt x="81224" y="11348"/>
                </a:cubicBezTo>
                <a:lnTo>
                  <a:pt x="81224" y="11348"/>
                </a:lnTo>
                <a:cubicBezTo>
                  <a:pt x="79184" y="10935"/>
                  <a:pt x="77120" y="10582"/>
                  <a:pt x="75041" y="10291"/>
                </a:cubicBezTo>
                <a:lnTo>
                  <a:pt x="75041" y="10291"/>
                </a:lnTo>
                <a:cubicBezTo>
                  <a:pt x="78110" y="9046"/>
                  <a:pt x="81426" y="8313"/>
                  <a:pt x="84782" y="7941"/>
                </a:cubicBezTo>
                <a:close/>
                <a:moveTo>
                  <a:pt x="72453" y="11500"/>
                </a:moveTo>
                <a:cubicBezTo>
                  <a:pt x="74974" y="11768"/>
                  <a:pt x="77547" y="12126"/>
                  <a:pt x="80132" y="12587"/>
                </a:cubicBezTo>
                <a:lnTo>
                  <a:pt x="80132" y="12587"/>
                </a:lnTo>
                <a:cubicBezTo>
                  <a:pt x="78204" y="14867"/>
                  <a:pt x="76501" y="17378"/>
                  <a:pt x="75017" y="20044"/>
                </a:cubicBezTo>
                <a:lnTo>
                  <a:pt x="75017" y="20044"/>
                </a:lnTo>
                <a:cubicBezTo>
                  <a:pt x="72273" y="19692"/>
                  <a:pt x="69483" y="19526"/>
                  <a:pt x="66678" y="19526"/>
                </a:cubicBezTo>
                <a:cubicBezTo>
                  <a:pt x="65700" y="19526"/>
                  <a:pt x="64721" y="19547"/>
                  <a:pt x="63741" y="19586"/>
                </a:cubicBezTo>
                <a:lnTo>
                  <a:pt x="63741" y="19586"/>
                </a:lnTo>
                <a:cubicBezTo>
                  <a:pt x="64658" y="18129"/>
                  <a:pt x="65726" y="16771"/>
                  <a:pt x="66953" y="15543"/>
                </a:cubicBezTo>
                <a:cubicBezTo>
                  <a:pt x="68597" y="13899"/>
                  <a:pt x="70452" y="12568"/>
                  <a:pt x="72453" y="11500"/>
                </a:cubicBezTo>
                <a:close/>
                <a:moveTo>
                  <a:pt x="75694" y="21523"/>
                </a:moveTo>
                <a:lnTo>
                  <a:pt x="75694" y="21523"/>
                </a:lnTo>
                <a:cubicBezTo>
                  <a:pt x="81586" y="22300"/>
                  <a:pt x="87245" y="23958"/>
                  <a:pt x="92219" y="26779"/>
                </a:cubicBezTo>
                <a:lnTo>
                  <a:pt x="92219" y="26779"/>
                </a:lnTo>
                <a:cubicBezTo>
                  <a:pt x="91479" y="26763"/>
                  <a:pt x="90744" y="26755"/>
                  <a:pt x="90016" y="26755"/>
                </a:cubicBezTo>
                <a:cubicBezTo>
                  <a:pt x="87740" y="26755"/>
                  <a:pt x="85532" y="26829"/>
                  <a:pt x="83437" y="26955"/>
                </a:cubicBezTo>
                <a:cubicBezTo>
                  <a:pt x="79961" y="27177"/>
                  <a:pt x="76456" y="27576"/>
                  <a:pt x="72989" y="28197"/>
                </a:cubicBezTo>
                <a:lnTo>
                  <a:pt x="72989" y="28197"/>
                </a:lnTo>
                <a:cubicBezTo>
                  <a:pt x="73009" y="28128"/>
                  <a:pt x="73029" y="28059"/>
                  <a:pt x="73049" y="27990"/>
                </a:cubicBezTo>
                <a:lnTo>
                  <a:pt x="73049" y="27990"/>
                </a:lnTo>
                <a:cubicBezTo>
                  <a:pt x="77842" y="27261"/>
                  <a:pt x="82678" y="26817"/>
                  <a:pt x="87482" y="26638"/>
                </a:cubicBezTo>
                <a:cubicBezTo>
                  <a:pt x="88327" y="26558"/>
                  <a:pt x="88350" y="25208"/>
                  <a:pt x="87553" y="25208"/>
                </a:cubicBezTo>
                <a:cubicBezTo>
                  <a:pt x="87530" y="25208"/>
                  <a:pt x="87507" y="25209"/>
                  <a:pt x="87482" y="25211"/>
                </a:cubicBezTo>
                <a:cubicBezTo>
                  <a:pt x="82826" y="25393"/>
                  <a:pt x="78157" y="25816"/>
                  <a:pt x="73525" y="26499"/>
                </a:cubicBezTo>
                <a:lnTo>
                  <a:pt x="73525" y="26499"/>
                </a:lnTo>
                <a:cubicBezTo>
                  <a:pt x="74115" y="24800"/>
                  <a:pt x="74854" y="23131"/>
                  <a:pt x="75694" y="21523"/>
                </a:cubicBezTo>
                <a:close/>
                <a:moveTo>
                  <a:pt x="81565" y="12854"/>
                </a:moveTo>
                <a:lnTo>
                  <a:pt x="81565" y="12854"/>
                </a:lnTo>
                <a:cubicBezTo>
                  <a:pt x="93610" y="15184"/>
                  <a:pt x="105775" y="19829"/>
                  <a:pt x="114225" y="28256"/>
                </a:cubicBezTo>
                <a:lnTo>
                  <a:pt x="114225" y="28256"/>
                </a:lnTo>
                <a:cubicBezTo>
                  <a:pt x="111985" y="27854"/>
                  <a:pt x="109726" y="27655"/>
                  <a:pt x="107522" y="27655"/>
                </a:cubicBezTo>
                <a:cubicBezTo>
                  <a:pt x="107234" y="27655"/>
                  <a:pt x="106947" y="27658"/>
                  <a:pt x="106661" y="27665"/>
                </a:cubicBezTo>
                <a:cubicBezTo>
                  <a:pt x="105761" y="27684"/>
                  <a:pt x="104859" y="27728"/>
                  <a:pt x="103957" y="27796"/>
                </a:cubicBezTo>
                <a:lnTo>
                  <a:pt x="103957" y="27796"/>
                </a:lnTo>
                <a:cubicBezTo>
                  <a:pt x="100932" y="27310"/>
                  <a:pt x="97873" y="27018"/>
                  <a:pt x="94873" y="26872"/>
                </a:cubicBezTo>
                <a:lnTo>
                  <a:pt x="94873" y="26872"/>
                </a:lnTo>
                <a:cubicBezTo>
                  <a:pt x="93994" y="26306"/>
                  <a:pt x="93087" y="25777"/>
                  <a:pt x="92155" y="25287"/>
                </a:cubicBezTo>
                <a:cubicBezTo>
                  <a:pt x="87280" y="22708"/>
                  <a:pt x="81941" y="21081"/>
                  <a:pt x="76394" y="20237"/>
                </a:cubicBezTo>
                <a:lnTo>
                  <a:pt x="76394" y="20237"/>
                </a:lnTo>
                <a:cubicBezTo>
                  <a:pt x="77937" y="17513"/>
                  <a:pt x="79743" y="14999"/>
                  <a:pt x="81565" y="12854"/>
                </a:cubicBezTo>
                <a:close/>
                <a:moveTo>
                  <a:pt x="97149" y="28468"/>
                </a:moveTo>
                <a:cubicBezTo>
                  <a:pt x="97490" y="28496"/>
                  <a:pt x="97830" y="28525"/>
                  <a:pt x="98171" y="28557"/>
                </a:cubicBezTo>
                <a:lnTo>
                  <a:pt x="98171" y="28557"/>
                </a:lnTo>
                <a:cubicBezTo>
                  <a:pt x="97929" y="28602"/>
                  <a:pt x="97687" y="28649"/>
                  <a:pt x="97445" y="28697"/>
                </a:cubicBezTo>
                <a:lnTo>
                  <a:pt x="97445" y="28697"/>
                </a:lnTo>
                <a:cubicBezTo>
                  <a:pt x="97347" y="28620"/>
                  <a:pt x="97248" y="28544"/>
                  <a:pt x="97149" y="28468"/>
                </a:cubicBezTo>
                <a:close/>
                <a:moveTo>
                  <a:pt x="67148" y="20982"/>
                </a:moveTo>
                <a:cubicBezTo>
                  <a:pt x="69548" y="20982"/>
                  <a:pt x="71945" y="21101"/>
                  <a:pt x="74311" y="21357"/>
                </a:cubicBezTo>
                <a:lnTo>
                  <a:pt x="74311" y="21357"/>
                </a:lnTo>
                <a:cubicBezTo>
                  <a:pt x="74071" y="21818"/>
                  <a:pt x="73838" y="22283"/>
                  <a:pt x="73610" y="22751"/>
                </a:cubicBezTo>
                <a:cubicBezTo>
                  <a:pt x="72983" y="24055"/>
                  <a:pt x="72448" y="25386"/>
                  <a:pt x="72016" y="26731"/>
                </a:cubicBezTo>
                <a:lnTo>
                  <a:pt x="72016" y="26731"/>
                </a:lnTo>
                <a:cubicBezTo>
                  <a:pt x="67955" y="27381"/>
                  <a:pt x="63928" y="28232"/>
                  <a:pt x="59966" y="29298"/>
                </a:cubicBezTo>
                <a:lnTo>
                  <a:pt x="59966" y="29298"/>
                </a:lnTo>
                <a:cubicBezTo>
                  <a:pt x="60550" y="26416"/>
                  <a:pt x="61499" y="23638"/>
                  <a:pt x="62857" y="21106"/>
                </a:cubicBezTo>
                <a:lnTo>
                  <a:pt x="62857" y="21106"/>
                </a:lnTo>
                <a:cubicBezTo>
                  <a:pt x="64284" y="21025"/>
                  <a:pt x="65717" y="20982"/>
                  <a:pt x="67148" y="20982"/>
                </a:cubicBezTo>
                <a:close/>
                <a:moveTo>
                  <a:pt x="107975" y="1444"/>
                </a:moveTo>
                <a:cubicBezTo>
                  <a:pt x="109864" y="1444"/>
                  <a:pt x="111758" y="1574"/>
                  <a:pt x="113635" y="1829"/>
                </a:cubicBezTo>
                <a:cubicBezTo>
                  <a:pt x="119460" y="2610"/>
                  <a:pt x="125178" y="4621"/>
                  <a:pt x="130252" y="7676"/>
                </a:cubicBezTo>
                <a:lnTo>
                  <a:pt x="130252" y="7676"/>
                </a:lnTo>
                <a:cubicBezTo>
                  <a:pt x="130354" y="7854"/>
                  <a:pt x="130524" y="7980"/>
                  <a:pt x="130746" y="7980"/>
                </a:cubicBezTo>
                <a:cubicBezTo>
                  <a:pt x="130747" y="7980"/>
                  <a:pt x="130748" y="7980"/>
                  <a:pt x="130749" y="7980"/>
                </a:cubicBezTo>
                <a:lnTo>
                  <a:pt x="130749" y="7980"/>
                </a:lnTo>
                <a:cubicBezTo>
                  <a:pt x="135272" y="10789"/>
                  <a:pt x="139261" y="14437"/>
                  <a:pt x="142323" y="18789"/>
                </a:cubicBezTo>
                <a:cubicBezTo>
                  <a:pt x="144729" y="22239"/>
                  <a:pt x="146332" y="26058"/>
                  <a:pt x="147169" y="30015"/>
                </a:cubicBezTo>
                <a:lnTo>
                  <a:pt x="147169" y="30015"/>
                </a:lnTo>
                <a:cubicBezTo>
                  <a:pt x="145448" y="28066"/>
                  <a:pt x="143616" y="26243"/>
                  <a:pt x="141689" y="24577"/>
                </a:cubicBezTo>
                <a:cubicBezTo>
                  <a:pt x="133923" y="17762"/>
                  <a:pt x="124172" y="13324"/>
                  <a:pt x="114427" y="10230"/>
                </a:cubicBezTo>
                <a:cubicBezTo>
                  <a:pt x="107451" y="7980"/>
                  <a:pt x="98885" y="6213"/>
                  <a:pt x="90538" y="6213"/>
                </a:cubicBezTo>
                <a:cubicBezTo>
                  <a:pt x="90191" y="6213"/>
                  <a:pt x="89844" y="6216"/>
                  <a:pt x="89498" y="6222"/>
                </a:cubicBezTo>
                <a:lnTo>
                  <a:pt x="89498" y="6222"/>
                </a:lnTo>
                <a:cubicBezTo>
                  <a:pt x="95038" y="2979"/>
                  <a:pt x="101480" y="1444"/>
                  <a:pt x="107975" y="1444"/>
                </a:cubicBezTo>
                <a:close/>
                <a:moveTo>
                  <a:pt x="141314" y="5587"/>
                </a:moveTo>
                <a:cubicBezTo>
                  <a:pt x="143716" y="5587"/>
                  <a:pt x="146020" y="6152"/>
                  <a:pt x="147947" y="7694"/>
                </a:cubicBezTo>
                <a:cubicBezTo>
                  <a:pt x="151592" y="10547"/>
                  <a:pt x="151751" y="15936"/>
                  <a:pt x="151275" y="20057"/>
                </a:cubicBezTo>
                <a:cubicBezTo>
                  <a:pt x="150925" y="23462"/>
                  <a:pt x="150029" y="26963"/>
                  <a:pt x="148684" y="30353"/>
                </a:cubicBezTo>
                <a:lnTo>
                  <a:pt x="148684" y="30353"/>
                </a:lnTo>
                <a:cubicBezTo>
                  <a:pt x="148544" y="29612"/>
                  <a:pt x="148379" y="28874"/>
                  <a:pt x="148188" y="28140"/>
                </a:cubicBezTo>
                <a:cubicBezTo>
                  <a:pt x="145943" y="19444"/>
                  <a:pt x="139859" y="12323"/>
                  <a:pt x="132424" y="7419"/>
                </a:cubicBezTo>
                <a:lnTo>
                  <a:pt x="132424" y="7419"/>
                </a:lnTo>
                <a:cubicBezTo>
                  <a:pt x="135180" y="6463"/>
                  <a:pt x="138323" y="5587"/>
                  <a:pt x="141314" y="5587"/>
                </a:cubicBezTo>
                <a:close/>
                <a:moveTo>
                  <a:pt x="109900" y="29031"/>
                </a:moveTo>
                <a:lnTo>
                  <a:pt x="109900" y="29031"/>
                </a:lnTo>
                <a:cubicBezTo>
                  <a:pt x="111860" y="29136"/>
                  <a:pt x="113799" y="29389"/>
                  <a:pt x="115700" y="29809"/>
                </a:cubicBezTo>
                <a:lnTo>
                  <a:pt x="115700" y="29809"/>
                </a:lnTo>
                <a:cubicBezTo>
                  <a:pt x="116192" y="30356"/>
                  <a:pt x="116669" y="30918"/>
                  <a:pt x="117130" y="31495"/>
                </a:cubicBezTo>
                <a:lnTo>
                  <a:pt x="117130" y="31495"/>
                </a:lnTo>
                <a:cubicBezTo>
                  <a:pt x="114829" y="30492"/>
                  <a:pt x="112400" y="29680"/>
                  <a:pt x="109900" y="29031"/>
                </a:cubicBezTo>
                <a:close/>
                <a:moveTo>
                  <a:pt x="71580" y="28223"/>
                </a:moveTo>
                <a:cubicBezTo>
                  <a:pt x="71558" y="28307"/>
                  <a:pt x="71536" y="28392"/>
                  <a:pt x="71515" y="28476"/>
                </a:cubicBezTo>
                <a:lnTo>
                  <a:pt x="71515" y="28476"/>
                </a:lnTo>
                <a:cubicBezTo>
                  <a:pt x="67413" y="29291"/>
                  <a:pt x="63380" y="30431"/>
                  <a:pt x="59530" y="31977"/>
                </a:cubicBezTo>
                <a:lnTo>
                  <a:pt x="59530" y="31977"/>
                </a:lnTo>
                <a:cubicBezTo>
                  <a:pt x="59577" y="31593"/>
                  <a:pt x="59631" y="31210"/>
                  <a:pt x="59691" y="30829"/>
                </a:cubicBezTo>
                <a:lnTo>
                  <a:pt x="59691" y="30829"/>
                </a:lnTo>
                <a:cubicBezTo>
                  <a:pt x="63590" y="29749"/>
                  <a:pt x="67568" y="28885"/>
                  <a:pt x="71580" y="28223"/>
                </a:cubicBezTo>
                <a:close/>
                <a:moveTo>
                  <a:pt x="89445" y="28174"/>
                </a:moveTo>
                <a:cubicBezTo>
                  <a:pt x="90538" y="28174"/>
                  <a:pt x="91628" y="28191"/>
                  <a:pt x="92713" y="28223"/>
                </a:cubicBezTo>
                <a:cubicBezTo>
                  <a:pt x="93363" y="28243"/>
                  <a:pt x="94016" y="28270"/>
                  <a:pt x="94672" y="28305"/>
                </a:cubicBezTo>
                <a:lnTo>
                  <a:pt x="94672" y="28305"/>
                </a:lnTo>
                <a:cubicBezTo>
                  <a:pt x="95033" y="28550"/>
                  <a:pt x="95389" y="28803"/>
                  <a:pt x="95741" y="29063"/>
                </a:cubicBezTo>
                <a:lnTo>
                  <a:pt x="95741" y="29063"/>
                </a:lnTo>
                <a:cubicBezTo>
                  <a:pt x="87577" y="30944"/>
                  <a:pt x="79621" y="34585"/>
                  <a:pt x="72607" y="39228"/>
                </a:cubicBezTo>
                <a:lnTo>
                  <a:pt x="72607" y="39228"/>
                </a:lnTo>
                <a:cubicBezTo>
                  <a:pt x="71784" y="36131"/>
                  <a:pt x="71891" y="32874"/>
                  <a:pt x="72618" y="29656"/>
                </a:cubicBezTo>
                <a:lnTo>
                  <a:pt x="72618" y="29656"/>
                </a:lnTo>
                <a:cubicBezTo>
                  <a:pt x="78163" y="28612"/>
                  <a:pt x="83846" y="28174"/>
                  <a:pt x="89445" y="28174"/>
                </a:cubicBezTo>
                <a:close/>
                <a:moveTo>
                  <a:pt x="90701" y="7629"/>
                </a:moveTo>
                <a:cubicBezTo>
                  <a:pt x="92543" y="7629"/>
                  <a:pt x="94360" y="7712"/>
                  <a:pt x="96117" y="7852"/>
                </a:cubicBezTo>
                <a:cubicBezTo>
                  <a:pt x="107688" y="8803"/>
                  <a:pt x="119182" y="12531"/>
                  <a:pt x="129402" y="17996"/>
                </a:cubicBezTo>
                <a:cubicBezTo>
                  <a:pt x="136472" y="21742"/>
                  <a:pt x="142608" y="26870"/>
                  <a:pt x="147572" y="32917"/>
                </a:cubicBezTo>
                <a:lnTo>
                  <a:pt x="147572" y="32917"/>
                </a:lnTo>
                <a:cubicBezTo>
                  <a:pt x="144969" y="38435"/>
                  <a:pt x="141197" y="43504"/>
                  <a:pt x="136702" y="47186"/>
                </a:cubicBezTo>
                <a:lnTo>
                  <a:pt x="136702" y="47186"/>
                </a:lnTo>
                <a:cubicBezTo>
                  <a:pt x="134784" y="37262"/>
                  <a:pt x="126251" y="31202"/>
                  <a:pt x="116834" y="28819"/>
                </a:cubicBezTo>
                <a:lnTo>
                  <a:pt x="116834" y="28819"/>
                </a:lnTo>
                <a:cubicBezTo>
                  <a:pt x="116382" y="28312"/>
                  <a:pt x="115922" y="27821"/>
                  <a:pt x="115454" y="27348"/>
                </a:cubicBezTo>
                <a:cubicBezTo>
                  <a:pt x="108956" y="20773"/>
                  <a:pt x="100080" y="16728"/>
                  <a:pt x="91362" y="13958"/>
                </a:cubicBezTo>
                <a:cubicBezTo>
                  <a:pt x="88526" y="13064"/>
                  <a:pt x="85613" y="12292"/>
                  <a:pt x="82648" y="11647"/>
                </a:cubicBezTo>
                <a:lnTo>
                  <a:pt x="82648" y="11647"/>
                </a:lnTo>
                <a:cubicBezTo>
                  <a:pt x="84038" y="10179"/>
                  <a:pt x="85548" y="8877"/>
                  <a:pt x="87153" y="7737"/>
                </a:cubicBezTo>
                <a:lnTo>
                  <a:pt x="87153" y="7737"/>
                </a:lnTo>
                <a:cubicBezTo>
                  <a:pt x="88339" y="7662"/>
                  <a:pt x="89525" y="7629"/>
                  <a:pt x="90701" y="7629"/>
                </a:cubicBezTo>
                <a:close/>
                <a:moveTo>
                  <a:pt x="71189" y="29939"/>
                </a:moveTo>
                <a:cubicBezTo>
                  <a:pt x="70535" y="33329"/>
                  <a:pt x="70581" y="36740"/>
                  <a:pt x="71507" y="39969"/>
                </a:cubicBezTo>
                <a:lnTo>
                  <a:pt x="71507" y="39969"/>
                </a:lnTo>
                <a:cubicBezTo>
                  <a:pt x="69095" y="41626"/>
                  <a:pt x="66801" y="43400"/>
                  <a:pt x="64658" y="45258"/>
                </a:cubicBezTo>
                <a:cubicBezTo>
                  <a:pt x="63418" y="46333"/>
                  <a:pt x="62211" y="47450"/>
                  <a:pt x="61043" y="48606"/>
                </a:cubicBezTo>
                <a:lnTo>
                  <a:pt x="61043" y="48606"/>
                </a:lnTo>
                <a:cubicBezTo>
                  <a:pt x="61033" y="48574"/>
                  <a:pt x="61023" y="48542"/>
                  <a:pt x="61013" y="48511"/>
                </a:cubicBezTo>
                <a:cubicBezTo>
                  <a:pt x="59574" y="43919"/>
                  <a:pt x="58949" y="38674"/>
                  <a:pt x="59369" y="33534"/>
                </a:cubicBezTo>
                <a:lnTo>
                  <a:pt x="59369" y="33534"/>
                </a:lnTo>
                <a:cubicBezTo>
                  <a:pt x="59842" y="33340"/>
                  <a:pt x="60310" y="33155"/>
                  <a:pt x="60772" y="32978"/>
                </a:cubicBezTo>
                <a:cubicBezTo>
                  <a:pt x="64141" y="31677"/>
                  <a:pt x="67633" y="30679"/>
                  <a:pt x="71189" y="29939"/>
                </a:cubicBezTo>
                <a:close/>
                <a:moveTo>
                  <a:pt x="97188" y="30195"/>
                </a:moveTo>
                <a:cubicBezTo>
                  <a:pt x="98493" y="31275"/>
                  <a:pt x="99725" y="32464"/>
                  <a:pt x="100872" y="33770"/>
                </a:cubicBezTo>
                <a:cubicBezTo>
                  <a:pt x="103853" y="37168"/>
                  <a:pt x="105794" y="41326"/>
                  <a:pt x="106827" y="45744"/>
                </a:cubicBezTo>
                <a:lnTo>
                  <a:pt x="106827" y="45744"/>
                </a:lnTo>
                <a:cubicBezTo>
                  <a:pt x="104661" y="45544"/>
                  <a:pt x="102505" y="45450"/>
                  <a:pt x="100397" y="45450"/>
                </a:cubicBezTo>
                <a:cubicBezTo>
                  <a:pt x="98973" y="45450"/>
                  <a:pt x="97570" y="45493"/>
                  <a:pt x="96200" y="45575"/>
                </a:cubicBezTo>
                <a:cubicBezTo>
                  <a:pt x="90466" y="45951"/>
                  <a:pt x="84620" y="46941"/>
                  <a:pt x="79060" y="48741"/>
                </a:cubicBezTo>
                <a:lnTo>
                  <a:pt x="79060" y="48741"/>
                </a:lnTo>
                <a:cubicBezTo>
                  <a:pt x="77440" y="47400"/>
                  <a:pt x="75999" y="45852"/>
                  <a:pt x="74802" y="44073"/>
                </a:cubicBezTo>
                <a:cubicBezTo>
                  <a:pt x="74069" y="42978"/>
                  <a:pt x="73497" y="41844"/>
                  <a:pt x="73067" y="40682"/>
                </a:cubicBezTo>
                <a:lnTo>
                  <a:pt x="73067" y="40682"/>
                </a:lnTo>
                <a:cubicBezTo>
                  <a:pt x="74344" y="39838"/>
                  <a:pt x="75637" y="39039"/>
                  <a:pt x="76939" y="38284"/>
                </a:cubicBezTo>
                <a:cubicBezTo>
                  <a:pt x="82893" y="34834"/>
                  <a:pt x="89930" y="31803"/>
                  <a:pt x="97188" y="30195"/>
                </a:cubicBezTo>
                <a:close/>
                <a:moveTo>
                  <a:pt x="60182" y="10859"/>
                </a:moveTo>
                <a:cubicBezTo>
                  <a:pt x="63555" y="10859"/>
                  <a:pt x="66842" y="11007"/>
                  <a:pt x="69965" y="11263"/>
                </a:cubicBezTo>
                <a:cubicBezTo>
                  <a:pt x="70012" y="11267"/>
                  <a:pt x="70060" y="11271"/>
                  <a:pt x="70108" y="11275"/>
                </a:cubicBezTo>
                <a:lnTo>
                  <a:pt x="70108" y="11275"/>
                </a:lnTo>
                <a:cubicBezTo>
                  <a:pt x="66883" y="13318"/>
                  <a:pt x="64101" y="16068"/>
                  <a:pt x="61978" y="19678"/>
                </a:cubicBezTo>
                <a:lnTo>
                  <a:pt x="61978" y="19678"/>
                </a:lnTo>
                <a:cubicBezTo>
                  <a:pt x="51823" y="20323"/>
                  <a:pt x="41696" y="22986"/>
                  <a:pt x="33034" y="26714"/>
                </a:cubicBezTo>
                <a:cubicBezTo>
                  <a:pt x="23765" y="30676"/>
                  <a:pt x="14965" y="36306"/>
                  <a:pt x="8625" y="44307"/>
                </a:cubicBezTo>
                <a:cubicBezTo>
                  <a:pt x="7405" y="45849"/>
                  <a:pt x="6320" y="47480"/>
                  <a:pt x="5370" y="49180"/>
                </a:cubicBezTo>
                <a:lnTo>
                  <a:pt x="5370" y="49180"/>
                </a:lnTo>
                <a:cubicBezTo>
                  <a:pt x="5127" y="41830"/>
                  <a:pt x="7374" y="34416"/>
                  <a:pt x="11954" y="28616"/>
                </a:cubicBezTo>
                <a:cubicBezTo>
                  <a:pt x="22852" y="14863"/>
                  <a:pt x="42666" y="10859"/>
                  <a:pt x="60182" y="10859"/>
                </a:cubicBezTo>
                <a:close/>
                <a:moveTo>
                  <a:pt x="118235" y="30479"/>
                </a:moveTo>
                <a:cubicBezTo>
                  <a:pt x="120763" y="31259"/>
                  <a:pt x="123206" y="32365"/>
                  <a:pt x="125522" y="33846"/>
                </a:cubicBezTo>
                <a:cubicBezTo>
                  <a:pt x="131554" y="37687"/>
                  <a:pt x="134485" y="42788"/>
                  <a:pt x="135256" y="48304"/>
                </a:cubicBezTo>
                <a:lnTo>
                  <a:pt x="135256" y="48304"/>
                </a:lnTo>
                <a:cubicBezTo>
                  <a:pt x="135050" y="48454"/>
                  <a:pt x="134842" y="48601"/>
                  <a:pt x="134633" y="48745"/>
                </a:cubicBezTo>
                <a:cubicBezTo>
                  <a:pt x="134366" y="48930"/>
                  <a:pt x="134097" y="49111"/>
                  <a:pt x="133825" y="49289"/>
                </a:cubicBezTo>
                <a:lnTo>
                  <a:pt x="133825" y="49289"/>
                </a:lnTo>
                <a:cubicBezTo>
                  <a:pt x="133609" y="48535"/>
                  <a:pt x="133351" y="47772"/>
                  <a:pt x="133048" y="47002"/>
                </a:cubicBezTo>
                <a:cubicBezTo>
                  <a:pt x="130483" y="40518"/>
                  <a:pt x="125784" y="35994"/>
                  <a:pt x="120019" y="32894"/>
                </a:cubicBezTo>
                <a:lnTo>
                  <a:pt x="120019" y="32894"/>
                </a:lnTo>
                <a:cubicBezTo>
                  <a:pt x="119452" y="32062"/>
                  <a:pt x="118855" y="31256"/>
                  <a:pt x="118235" y="30479"/>
                </a:cubicBezTo>
                <a:close/>
                <a:moveTo>
                  <a:pt x="103294" y="29203"/>
                </a:moveTo>
                <a:lnTo>
                  <a:pt x="103294" y="29203"/>
                </a:lnTo>
                <a:cubicBezTo>
                  <a:pt x="108794" y="30093"/>
                  <a:pt x="114207" y="31642"/>
                  <a:pt x="119074" y="34159"/>
                </a:cubicBezTo>
                <a:lnTo>
                  <a:pt x="119074" y="34159"/>
                </a:lnTo>
                <a:cubicBezTo>
                  <a:pt x="120158" y="35795"/>
                  <a:pt x="121123" y="37537"/>
                  <a:pt x="121953" y="39394"/>
                </a:cubicBezTo>
                <a:cubicBezTo>
                  <a:pt x="123655" y="43186"/>
                  <a:pt x="124306" y="46727"/>
                  <a:pt x="124125" y="50005"/>
                </a:cubicBezTo>
                <a:lnTo>
                  <a:pt x="124125" y="50005"/>
                </a:lnTo>
                <a:cubicBezTo>
                  <a:pt x="119229" y="47831"/>
                  <a:pt x="113759" y="46521"/>
                  <a:pt x="108303" y="45896"/>
                </a:cubicBezTo>
                <a:lnTo>
                  <a:pt x="108303" y="45896"/>
                </a:lnTo>
                <a:cubicBezTo>
                  <a:pt x="108211" y="45444"/>
                  <a:pt x="108112" y="44994"/>
                  <a:pt x="108005" y="44548"/>
                </a:cubicBezTo>
                <a:cubicBezTo>
                  <a:pt x="106540" y="38679"/>
                  <a:pt x="103248" y="33705"/>
                  <a:pt x="98844" y="29854"/>
                </a:cubicBezTo>
                <a:lnTo>
                  <a:pt x="98844" y="29854"/>
                </a:lnTo>
                <a:cubicBezTo>
                  <a:pt x="100323" y="29572"/>
                  <a:pt x="101809" y="29353"/>
                  <a:pt x="103294" y="29203"/>
                </a:cubicBezTo>
                <a:close/>
                <a:moveTo>
                  <a:pt x="121737" y="35671"/>
                </a:moveTo>
                <a:lnTo>
                  <a:pt x="121737" y="35671"/>
                </a:lnTo>
                <a:cubicBezTo>
                  <a:pt x="121862" y="35749"/>
                  <a:pt x="121987" y="35827"/>
                  <a:pt x="122111" y="35907"/>
                </a:cubicBezTo>
                <a:cubicBezTo>
                  <a:pt x="127243" y="39116"/>
                  <a:pt x="131054" y="44320"/>
                  <a:pt x="132550" y="50086"/>
                </a:cubicBezTo>
                <a:lnTo>
                  <a:pt x="132550" y="50086"/>
                </a:lnTo>
                <a:cubicBezTo>
                  <a:pt x="131217" y="50883"/>
                  <a:pt x="129835" y="51597"/>
                  <a:pt x="128417" y="52232"/>
                </a:cubicBezTo>
                <a:lnTo>
                  <a:pt x="128417" y="52232"/>
                </a:lnTo>
                <a:cubicBezTo>
                  <a:pt x="127454" y="51651"/>
                  <a:pt x="126458" y="51112"/>
                  <a:pt x="125433" y="50613"/>
                </a:cubicBezTo>
                <a:lnTo>
                  <a:pt x="125433" y="50613"/>
                </a:lnTo>
                <a:cubicBezTo>
                  <a:pt x="125861" y="45458"/>
                  <a:pt x="124312" y="40278"/>
                  <a:pt x="121737" y="35671"/>
                </a:cubicBezTo>
                <a:close/>
                <a:moveTo>
                  <a:pt x="125269" y="51997"/>
                </a:moveTo>
                <a:cubicBezTo>
                  <a:pt x="125816" y="52279"/>
                  <a:pt x="126355" y="52574"/>
                  <a:pt x="126885" y="52883"/>
                </a:cubicBezTo>
                <a:lnTo>
                  <a:pt x="126885" y="52883"/>
                </a:lnTo>
                <a:cubicBezTo>
                  <a:pt x="126254" y="53137"/>
                  <a:pt x="125616" y="53376"/>
                  <a:pt x="124973" y="53601"/>
                </a:cubicBezTo>
                <a:lnTo>
                  <a:pt x="124973" y="53601"/>
                </a:lnTo>
                <a:cubicBezTo>
                  <a:pt x="125089" y="53075"/>
                  <a:pt x="125188" y="52541"/>
                  <a:pt x="125269" y="51997"/>
                </a:cubicBezTo>
                <a:close/>
                <a:moveTo>
                  <a:pt x="132871" y="51517"/>
                </a:moveTo>
                <a:cubicBezTo>
                  <a:pt x="133138" y="52923"/>
                  <a:pt x="133266" y="54354"/>
                  <a:pt x="133242" y="55791"/>
                </a:cubicBezTo>
                <a:lnTo>
                  <a:pt x="133242" y="55791"/>
                </a:lnTo>
                <a:cubicBezTo>
                  <a:pt x="132160" y="54815"/>
                  <a:pt x="130999" y="53918"/>
                  <a:pt x="129774" y="53097"/>
                </a:cubicBezTo>
                <a:lnTo>
                  <a:pt x="129774" y="53097"/>
                </a:lnTo>
                <a:cubicBezTo>
                  <a:pt x="130826" y="52609"/>
                  <a:pt x="131860" y="52083"/>
                  <a:pt x="132871" y="51517"/>
                </a:cubicBezTo>
                <a:close/>
                <a:moveTo>
                  <a:pt x="71984" y="41410"/>
                </a:moveTo>
                <a:cubicBezTo>
                  <a:pt x="72835" y="43671"/>
                  <a:pt x="74148" y="45823"/>
                  <a:pt x="75988" y="47794"/>
                </a:cubicBezTo>
                <a:cubicBezTo>
                  <a:pt x="76465" y="48313"/>
                  <a:pt x="76965" y="48807"/>
                  <a:pt x="77484" y="49276"/>
                </a:cubicBezTo>
                <a:lnTo>
                  <a:pt x="77484" y="49276"/>
                </a:lnTo>
                <a:cubicBezTo>
                  <a:pt x="74231" y="50433"/>
                  <a:pt x="71091" y="51880"/>
                  <a:pt x="68145" y="53659"/>
                </a:cubicBezTo>
                <a:cubicBezTo>
                  <a:pt x="66914" y="54404"/>
                  <a:pt x="65709" y="55248"/>
                  <a:pt x="64579" y="56185"/>
                </a:cubicBezTo>
                <a:lnTo>
                  <a:pt x="64579" y="56185"/>
                </a:lnTo>
                <a:cubicBezTo>
                  <a:pt x="63367" y="54264"/>
                  <a:pt x="62342" y="52209"/>
                  <a:pt x="61535" y="50032"/>
                </a:cubicBezTo>
                <a:lnTo>
                  <a:pt x="61535" y="50032"/>
                </a:lnTo>
                <a:cubicBezTo>
                  <a:pt x="64758" y="46826"/>
                  <a:pt x="68295" y="43936"/>
                  <a:pt x="71984" y="41410"/>
                </a:cubicBezTo>
                <a:close/>
                <a:moveTo>
                  <a:pt x="108556" y="47262"/>
                </a:moveTo>
                <a:cubicBezTo>
                  <a:pt x="113848" y="47841"/>
                  <a:pt x="119182" y="49116"/>
                  <a:pt x="124000" y="51373"/>
                </a:cubicBezTo>
                <a:lnTo>
                  <a:pt x="124000" y="51373"/>
                </a:lnTo>
                <a:cubicBezTo>
                  <a:pt x="123880" y="52307"/>
                  <a:pt x="123692" y="53219"/>
                  <a:pt x="123441" y="54108"/>
                </a:cubicBezTo>
                <a:lnTo>
                  <a:pt x="123441" y="54108"/>
                </a:lnTo>
                <a:cubicBezTo>
                  <a:pt x="118791" y="55559"/>
                  <a:pt x="113886" y="56313"/>
                  <a:pt x="109030" y="56534"/>
                </a:cubicBezTo>
                <a:lnTo>
                  <a:pt x="109030" y="56534"/>
                </a:lnTo>
                <a:cubicBezTo>
                  <a:pt x="109239" y="53428"/>
                  <a:pt x="109065" y="50289"/>
                  <a:pt x="108556" y="47262"/>
                </a:cubicBezTo>
                <a:close/>
                <a:moveTo>
                  <a:pt x="100852" y="46866"/>
                </a:moveTo>
                <a:cubicBezTo>
                  <a:pt x="101895" y="46866"/>
                  <a:pt x="102934" y="46887"/>
                  <a:pt x="103966" y="46926"/>
                </a:cubicBezTo>
                <a:cubicBezTo>
                  <a:pt x="105010" y="46966"/>
                  <a:pt x="106062" y="47030"/>
                  <a:pt x="107118" y="47121"/>
                </a:cubicBezTo>
                <a:lnTo>
                  <a:pt x="107118" y="47121"/>
                </a:lnTo>
                <a:cubicBezTo>
                  <a:pt x="107707" y="50230"/>
                  <a:pt x="107863" y="53441"/>
                  <a:pt x="107628" y="56583"/>
                </a:cubicBezTo>
                <a:lnTo>
                  <a:pt x="107628" y="56583"/>
                </a:lnTo>
                <a:cubicBezTo>
                  <a:pt x="107056" y="56597"/>
                  <a:pt x="106485" y="56604"/>
                  <a:pt x="105916" y="56604"/>
                </a:cubicBezTo>
                <a:cubicBezTo>
                  <a:pt x="104702" y="56604"/>
                  <a:pt x="103494" y="56572"/>
                  <a:pt x="102299" y="56512"/>
                </a:cubicBezTo>
                <a:cubicBezTo>
                  <a:pt x="94950" y="56102"/>
                  <a:pt x="86597" y="54251"/>
                  <a:pt x="80380" y="49762"/>
                </a:cubicBezTo>
                <a:lnTo>
                  <a:pt x="80380" y="49762"/>
                </a:lnTo>
                <a:cubicBezTo>
                  <a:pt x="86982" y="47733"/>
                  <a:pt x="94002" y="46866"/>
                  <a:pt x="100852" y="46866"/>
                </a:cubicBezTo>
                <a:close/>
                <a:moveTo>
                  <a:pt x="135422" y="49935"/>
                </a:moveTo>
                <a:cubicBezTo>
                  <a:pt x="135576" y="52354"/>
                  <a:pt x="135344" y="54835"/>
                  <a:pt x="134801" y="57310"/>
                </a:cubicBezTo>
                <a:lnTo>
                  <a:pt x="134801" y="57310"/>
                </a:lnTo>
                <a:cubicBezTo>
                  <a:pt x="134737" y="57243"/>
                  <a:pt x="134673" y="57176"/>
                  <a:pt x="134609" y="57110"/>
                </a:cubicBezTo>
                <a:lnTo>
                  <a:pt x="134609" y="57110"/>
                </a:lnTo>
                <a:cubicBezTo>
                  <a:pt x="134792" y="55063"/>
                  <a:pt x="134671" y="52938"/>
                  <a:pt x="134192" y="50741"/>
                </a:cubicBezTo>
                <a:lnTo>
                  <a:pt x="134191" y="50741"/>
                </a:lnTo>
                <a:cubicBezTo>
                  <a:pt x="134608" y="50482"/>
                  <a:pt x="135018" y="50213"/>
                  <a:pt x="135422" y="49935"/>
                </a:cubicBezTo>
                <a:close/>
                <a:moveTo>
                  <a:pt x="64227" y="58386"/>
                </a:moveTo>
                <a:lnTo>
                  <a:pt x="64227" y="58386"/>
                </a:lnTo>
                <a:cubicBezTo>
                  <a:pt x="64326" y="58529"/>
                  <a:pt x="64427" y="58670"/>
                  <a:pt x="64529" y="58811"/>
                </a:cubicBezTo>
                <a:lnTo>
                  <a:pt x="64529" y="58811"/>
                </a:lnTo>
                <a:cubicBezTo>
                  <a:pt x="64102" y="58979"/>
                  <a:pt x="63679" y="59153"/>
                  <a:pt x="63260" y="59332"/>
                </a:cubicBezTo>
                <a:lnTo>
                  <a:pt x="63260" y="59332"/>
                </a:lnTo>
                <a:cubicBezTo>
                  <a:pt x="63572" y="59009"/>
                  <a:pt x="63895" y="58693"/>
                  <a:pt x="64227" y="58386"/>
                </a:cubicBezTo>
                <a:close/>
                <a:moveTo>
                  <a:pt x="134366" y="58908"/>
                </a:moveTo>
                <a:cubicBezTo>
                  <a:pt x="134377" y="58920"/>
                  <a:pt x="134387" y="58931"/>
                  <a:pt x="134398" y="58943"/>
                </a:cubicBezTo>
                <a:lnTo>
                  <a:pt x="134398" y="58943"/>
                </a:lnTo>
                <a:cubicBezTo>
                  <a:pt x="134358" y="59087"/>
                  <a:pt x="134318" y="59230"/>
                  <a:pt x="134277" y="59373"/>
                </a:cubicBezTo>
                <a:lnTo>
                  <a:pt x="134277" y="59373"/>
                </a:lnTo>
                <a:cubicBezTo>
                  <a:pt x="134308" y="59219"/>
                  <a:pt x="134338" y="59063"/>
                  <a:pt x="134366" y="58908"/>
                </a:cubicBezTo>
                <a:close/>
                <a:moveTo>
                  <a:pt x="147828" y="35212"/>
                </a:moveTo>
                <a:cubicBezTo>
                  <a:pt x="148105" y="41390"/>
                  <a:pt x="146621" y="47657"/>
                  <a:pt x="143509" y="53183"/>
                </a:cubicBezTo>
                <a:cubicBezTo>
                  <a:pt x="141888" y="56076"/>
                  <a:pt x="139920" y="58660"/>
                  <a:pt x="137680" y="60942"/>
                </a:cubicBezTo>
                <a:lnTo>
                  <a:pt x="137680" y="60942"/>
                </a:lnTo>
                <a:cubicBezTo>
                  <a:pt x="137215" y="60232"/>
                  <a:pt x="136716" y="59549"/>
                  <a:pt x="136188" y="58894"/>
                </a:cubicBezTo>
                <a:lnTo>
                  <a:pt x="136188" y="58894"/>
                </a:lnTo>
                <a:cubicBezTo>
                  <a:pt x="136966" y="55808"/>
                  <a:pt x="137284" y="52620"/>
                  <a:pt x="137010" y="49379"/>
                </a:cubicBezTo>
                <a:cubicBezTo>
                  <a:pt x="136993" y="49189"/>
                  <a:pt x="136974" y="49000"/>
                  <a:pt x="136952" y="48812"/>
                </a:cubicBezTo>
                <a:lnTo>
                  <a:pt x="136952" y="48812"/>
                </a:lnTo>
                <a:cubicBezTo>
                  <a:pt x="141533" y="45238"/>
                  <a:pt x="145154" y="40455"/>
                  <a:pt x="147828" y="35212"/>
                </a:cubicBezTo>
                <a:close/>
                <a:moveTo>
                  <a:pt x="135714" y="60582"/>
                </a:moveTo>
                <a:cubicBezTo>
                  <a:pt x="136042" y="61030"/>
                  <a:pt x="136353" y="61489"/>
                  <a:pt x="136646" y="61956"/>
                </a:cubicBezTo>
                <a:lnTo>
                  <a:pt x="136646" y="61956"/>
                </a:lnTo>
                <a:cubicBezTo>
                  <a:pt x="135967" y="62597"/>
                  <a:pt x="135266" y="63212"/>
                  <a:pt x="134544" y="63802"/>
                </a:cubicBezTo>
                <a:lnTo>
                  <a:pt x="134544" y="63802"/>
                </a:lnTo>
                <a:cubicBezTo>
                  <a:pt x="134986" y="62744"/>
                  <a:pt x="135378" y="61670"/>
                  <a:pt x="135714" y="60582"/>
                </a:cubicBezTo>
                <a:close/>
                <a:moveTo>
                  <a:pt x="57911" y="34158"/>
                </a:moveTo>
                <a:cubicBezTo>
                  <a:pt x="57617" y="39436"/>
                  <a:pt x="58363" y="44853"/>
                  <a:pt x="59958" y="49703"/>
                </a:cubicBezTo>
                <a:lnTo>
                  <a:pt x="59958" y="49703"/>
                </a:lnTo>
                <a:cubicBezTo>
                  <a:pt x="55225" y="54596"/>
                  <a:pt x="51203" y="60162"/>
                  <a:pt x="48349" y="66278"/>
                </a:cubicBezTo>
                <a:lnTo>
                  <a:pt x="48349" y="66278"/>
                </a:lnTo>
                <a:cubicBezTo>
                  <a:pt x="44357" y="61547"/>
                  <a:pt x="41751" y="55512"/>
                  <a:pt x="42703" y="49538"/>
                </a:cubicBezTo>
                <a:cubicBezTo>
                  <a:pt x="44023" y="41985"/>
                  <a:pt x="51158" y="37158"/>
                  <a:pt x="57911" y="34158"/>
                </a:cubicBezTo>
                <a:close/>
                <a:moveTo>
                  <a:pt x="60457" y="51128"/>
                </a:moveTo>
                <a:lnTo>
                  <a:pt x="60457" y="51128"/>
                </a:lnTo>
                <a:cubicBezTo>
                  <a:pt x="60729" y="51856"/>
                  <a:pt x="61020" y="52570"/>
                  <a:pt x="61330" y="53266"/>
                </a:cubicBezTo>
                <a:cubicBezTo>
                  <a:pt x="61939" y="54636"/>
                  <a:pt x="62644" y="55945"/>
                  <a:pt x="63432" y="57191"/>
                </a:cubicBezTo>
                <a:lnTo>
                  <a:pt x="63432" y="57191"/>
                </a:lnTo>
                <a:cubicBezTo>
                  <a:pt x="62275" y="58268"/>
                  <a:pt x="61222" y="59449"/>
                  <a:pt x="60333" y="60724"/>
                </a:cubicBezTo>
                <a:lnTo>
                  <a:pt x="60333" y="60724"/>
                </a:lnTo>
                <a:cubicBezTo>
                  <a:pt x="56612" y="62682"/>
                  <a:pt x="53137" y="65228"/>
                  <a:pt x="50105" y="68188"/>
                </a:cubicBezTo>
                <a:lnTo>
                  <a:pt x="50105" y="68188"/>
                </a:lnTo>
                <a:cubicBezTo>
                  <a:pt x="49824" y="67908"/>
                  <a:pt x="49548" y="67621"/>
                  <a:pt x="49278" y="67329"/>
                </a:cubicBezTo>
                <a:lnTo>
                  <a:pt x="49278" y="67329"/>
                </a:lnTo>
                <a:cubicBezTo>
                  <a:pt x="51963" y="61361"/>
                  <a:pt x="55857" y="55912"/>
                  <a:pt x="60457" y="51128"/>
                </a:cubicBezTo>
                <a:close/>
                <a:moveTo>
                  <a:pt x="48679" y="68717"/>
                </a:moveTo>
                <a:lnTo>
                  <a:pt x="48679" y="68717"/>
                </a:lnTo>
                <a:cubicBezTo>
                  <a:pt x="48826" y="68871"/>
                  <a:pt x="48975" y="69024"/>
                  <a:pt x="49125" y="69175"/>
                </a:cubicBezTo>
                <a:lnTo>
                  <a:pt x="49125" y="69175"/>
                </a:lnTo>
                <a:cubicBezTo>
                  <a:pt x="48757" y="69557"/>
                  <a:pt x="48397" y="69945"/>
                  <a:pt x="48044" y="70339"/>
                </a:cubicBezTo>
                <a:lnTo>
                  <a:pt x="48044" y="70339"/>
                </a:lnTo>
                <a:cubicBezTo>
                  <a:pt x="48245" y="69795"/>
                  <a:pt x="48457" y="69254"/>
                  <a:pt x="48679" y="68717"/>
                </a:cubicBezTo>
                <a:close/>
                <a:moveTo>
                  <a:pt x="78700" y="50306"/>
                </a:moveTo>
                <a:cubicBezTo>
                  <a:pt x="85192" y="55453"/>
                  <a:pt x="94228" y="57376"/>
                  <a:pt x="102299" y="57862"/>
                </a:cubicBezTo>
                <a:cubicBezTo>
                  <a:pt x="103670" y="57954"/>
                  <a:pt x="105052" y="58001"/>
                  <a:pt x="106438" y="58001"/>
                </a:cubicBezTo>
                <a:cubicBezTo>
                  <a:pt x="106791" y="58001"/>
                  <a:pt x="107144" y="57998"/>
                  <a:pt x="107497" y="57992"/>
                </a:cubicBezTo>
                <a:lnTo>
                  <a:pt x="107497" y="57992"/>
                </a:lnTo>
                <a:cubicBezTo>
                  <a:pt x="107317" y="59591"/>
                  <a:pt x="107036" y="61166"/>
                  <a:pt x="106661" y="62693"/>
                </a:cubicBezTo>
                <a:cubicBezTo>
                  <a:pt x="105716" y="66347"/>
                  <a:pt x="104034" y="69603"/>
                  <a:pt x="101832" y="72452"/>
                </a:cubicBezTo>
                <a:lnTo>
                  <a:pt x="101832" y="72452"/>
                </a:lnTo>
                <a:cubicBezTo>
                  <a:pt x="99614" y="66866"/>
                  <a:pt x="95453" y="61882"/>
                  <a:pt x="90652" y="59048"/>
                </a:cubicBezTo>
                <a:cubicBezTo>
                  <a:pt x="86886" y="56856"/>
                  <a:pt x="82705" y="55953"/>
                  <a:pt x="78468" y="55953"/>
                </a:cubicBezTo>
                <a:cubicBezTo>
                  <a:pt x="74249" y="55953"/>
                  <a:pt x="69976" y="56848"/>
                  <a:pt x="65999" y="58260"/>
                </a:cubicBezTo>
                <a:lnTo>
                  <a:pt x="65999" y="58260"/>
                </a:lnTo>
                <a:cubicBezTo>
                  <a:pt x="65786" y="57972"/>
                  <a:pt x="65577" y="57681"/>
                  <a:pt x="65373" y="57386"/>
                </a:cubicBezTo>
                <a:lnTo>
                  <a:pt x="65373" y="57386"/>
                </a:lnTo>
                <a:cubicBezTo>
                  <a:pt x="67648" y="55510"/>
                  <a:pt x="70234" y="53975"/>
                  <a:pt x="72659" y="52790"/>
                </a:cubicBezTo>
                <a:cubicBezTo>
                  <a:pt x="74614" y="51837"/>
                  <a:pt x="76633" y="51012"/>
                  <a:pt x="78700" y="50306"/>
                </a:cubicBezTo>
                <a:close/>
                <a:moveTo>
                  <a:pt x="122928" y="55672"/>
                </a:moveTo>
                <a:cubicBezTo>
                  <a:pt x="119921" y="63683"/>
                  <a:pt x="111775" y="69703"/>
                  <a:pt x="102868" y="73497"/>
                </a:cubicBezTo>
                <a:lnTo>
                  <a:pt x="102868" y="73497"/>
                </a:lnTo>
                <a:cubicBezTo>
                  <a:pt x="103330" y="72901"/>
                  <a:pt x="103775" y="72286"/>
                  <a:pt x="104201" y="71652"/>
                </a:cubicBezTo>
                <a:cubicBezTo>
                  <a:pt x="106887" y="67605"/>
                  <a:pt x="108388" y="62847"/>
                  <a:pt x="108907" y="57952"/>
                </a:cubicBezTo>
                <a:lnTo>
                  <a:pt x="108907" y="57952"/>
                </a:lnTo>
                <a:cubicBezTo>
                  <a:pt x="113633" y="57761"/>
                  <a:pt x="118379" y="57020"/>
                  <a:pt x="122928" y="55672"/>
                </a:cubicBezTo>
                <a:close/>
                <a:moveTo>
                  <a:pt x="58928" y="63113"/>
                </a:moveTo>
                <a:cubicBezTo>
                  <a:pt x="57794" y="65455"/>
                  <a:pt x="57231" y="68053"/>
                  <a:pt x="57526" y="70859"/>
                </a:cubicBezTo>
                <a:cubicBezTo>
                  <a:pt x="57627" y="71919"/>
                  <a:pt x="57829" y="72938"/>
                  <a:pt x="58121" y="73916"/>
                </a:cubicBezTo>
                <a:lnTo>
                  <a:pt x="58121" y="73916"/>
                </a:lnTo>
                <a:cubicBezTo>
                  <a:pt x="57492" y="73602"/>
                  <a:pt x="56870" y="73270"/>
                  <a:pt x="56258" y="72920"/>
                </a:cubicBezTo>
                <a:cubicBezTo>
                  <a:pt x="54442" y="71890"/>
                  <a:pt x="52644" y="70569"/>
                  <a:pt x="50977" y="69027"/>
                </a:cubicBezTo>
                <a:lnTo>
                  <a:pt x="50977" y="69027"/>
                </a:lnTo>
                <a:cubicBezTo>
                  <a:pt x="53397" y="66773"/>
                  <a:pt x="56089" y="64787"/>
                  <a:pt x="58928" y="63113"/>
                </a:cubicBezTo>
                <a:close/>
                <a:moveTo>
                  <a:pt x="128296" y="53752"/>
                </a:moveTo>
                <a:cubicBezTo>
                  <a:pt x="129961" y="54834"/>
                  <a:pt x="131529" y="56066"/>
                  <a:pt x="132972" y="57463"/>
                </a:cubicBezTo>
                <a:cubicBezTo>
                  <a:pt x="133024" y="57513"/>
                  <a:pt x="133077" y="57563"/>
                  <a:pt x="133129" y="57613"/>
                </a:cubicBezTo>
                <a:lnTo>
                  <a:pt x="133129" y="57613"/>
                </a:lnTo>
                <a:cubicBezTo>
                  <a:pt x="133011" y="58704"/>
                  <a:pt x="132802" y="59794"/>
                  <a:pt x="132496" y="60874"/>
                </a:cubicBezTo>
                <a:cubicBezTo>
                  <a:pt x="131825" y="63205"/>
                  <a:pt x="130780" y="65361"/>
                  <a:pt x="129459" y="67350"/>
                </a:cubicBezTo>
                <a:lnTo>
                  <a:pt x="129459" y="67350"/>
                </a:lnTo>
                <a:cubicBezTo>
                  <a:pt x="122402" y="71539"/>
                  <a:pt x="114065" y="73799"/>
                  <a:pt x="105666" y="74251"/>
                </a:cubicBezTo>
                <a:lnTo>
                  <a:pt x="105666" y="74251"/>
                </a:lnTo>
                <a:cubicBezTo>
                  <a:pt x="114488" y="70296"/>
                  <a:pt x="121980" y="64072"/>
                  <a:pt x="124577" y="55153"/>
                </a:cubicBezTo>
                <a:lnTo>
                  <a:pt x="124577" y="55153"/>
                </a:lnTo>
                <a:cubicBezTo>
                  <a:pt x="125836" y="54735"/>
                  <a:pt x="127077" y="54268"/>
                  <a:pt x="128296" y="53752"/>
                </a:cubicBezTo>
                <a:close/>
                <a:moveTo>
                  <a:pt x="77773" y="57435"/>
                </a:moveTo>
                <a:cubicBezTo>
                  <a:pt x="85225" y="57435"/>
                  <a:pt x="92346" y="60294"/>
                  <a:pt x="97068" y="66897"/>
                </a:cubicBezTo>
                <a:cubicBezTo>
                  <a:pt x="98624" y="69045"/>
                  <a:pt x="99863" y="71400"/>
                  <a:pt x="100698" y="73832"/>
                </a:cubicBezTo>
                <a:lnTo>
                  <a:pt x="100698" y="73832"/>
                </a:lnTo>
                <a:cubicBezTo>
                  <a:pt x="100562" y="73987"/>
                  <a:pt x="100425" y="74142"/>
                  <a:pt x="100286" y="74295"/>
                </a:cubicBezTo>
                <a:lnTo>
                  <a:pt x="100286" y="74295"/>
                </a:lnTo>
                <a:cubicBezTo>
                  <a:pt x="94464" y="74076"/>
                  <a:pt x="88739" y="72995"/>
                  <a:pt x="83520" y="71094"/>
                </a:cubicBezTo>
                <a:cubicBezTo>
                  <a:pt x="76977" y="68714"/>
                  <a:pt x="71146" y="64693"/>
                  <a:pt x="66862" y="59378"/>
                </a:cubicBezTo>
                <a:lnTo>
                  <a:pt x="66862" y="59378"/>
                </a:lnTo>
                <a:cubicBezTo>
                  <a:pt x="66946" y="59348"/>
                  <a:pt x="67029" y="59318"/>
                  <a:pt x="67112" y="59289"/>
                </a:cubicBezTo>
                <a:cubicBezTo>
                  <a:pt x="70592" y="58085"/>
                  <a:pt x="74220" y="57435"/>
                  <a:pt x="77773" y="57435"/>
                </a:cubicBezTo>
                <a:close/>
                <a:moveTo>
                  <a:pt x="65382" y="59940"/>
                </a:moveTo>
                <a:cubicBezTo>
                  <a:pt x="69924" y="65687"/>
                  <a:pt x="76327" y="69867"/>
                  <a:pt x="83120" y="72444"/>
                </a:cubicBezTo>
                <a:cubicBezTo>
                  <a:pt x="87536" y="74119"/>
                  <a:pt x="92260" y="75180"/>
                  <a:pt x="97080" y="75627"/>
                </a:cubicBezTo>
                <a:lnTo>
                  <a:pt x="97080" y="75627"/>
                </a:lnTo>
                <a:cubicBezTo>
                  <a:pt x="93699" y="76685"/>
                  <a:pt x="90343" y="77425"/>
                  <a:pt x="87241" y="77833"/>
                </a:cubicBezTo>
                <a:cubicBezTo>
                  <a:pt x="84499" y="78210"/>
                  <a:pt x="81690" y="78415"/>
                  <a:pt x="78870" y="78415"/>
                </a:cubicBezTo>
                <a:cubicBezTo>
                  <a:pt x="72376" y="78415"/>
                  <a:pt x="65823" y="77327"/>
                  <a:pt x="59893" y="74743"/>
                </a:cubicBezTo>
                <a:lnTo>
                  <a:pt x="59893" y="74743"/>
                </a:lnTo>
                <a:cubicBezTo>
                  <a:pt x="59407" y="73535"/>
                  <a:pt x="59058" y="72241"/>
                  <a:pt x="58870" y="70859"/>
                </a:cubicBezTo>
                <a:cubicBezTo>
                  <a:pt x="58434" y="67462"/>
                  <a:pt x="59418" y="64459"/>
                  <a:pt x="61187" y="61861"/>
                </a:cubicBezTo>
                <a:lnTo>
                  <a:pt x="61187" y="61861"/>
                </a:lnTo>
                <a:cubicBezTo>
                  <a:pt x="62564" y="61147"/>
                  <a:pt x="63967" y="60505"/>
                  <a:pt x="65382" y="59940"/>
                </a:cubicBezTo>
                <a:close/>
                <a:moveTo>
                  <a:pt x="61137" y="21222"/>
                </a:moveTo>
                <a:lnTo>
                  <a:pt x="61137" y="21222"/>
                </a:lnTo>
                <a:cubicBezTo>
                  <a:pt x="61067" y="21361"/>
                  <a:pt x="60998" y="21501"/>
                  <a:pt x="60930" y="21642"/>
                </a:cubicBezTo>
                <a:cubicBezTo>
                  <a:pt x="59737" y="24155"/>
                  <a:pt x="58909" y="26890"/>
                  <a:pt x="58414" y="29727"/>
                </a:cubicBezTo>
                <a:lnTo>
                  <a:pt x="58414" y="29727"/>
                </a:lnTo>
                <a:cubicBezTo>
                  <a:pt x="56084" y="30390"/>
                  <a:pt x="53778" y="31128"/>
                  <a:pt x="51503" y="31944"/>
                </a:cubicBezTo>
                <a:cubicBezTo>
                  <a:pt x="41676" y="35514"/>
                  <a:pt x="31373" y="41220"/>
                  <a:pt x="26301" y="50806"/>
                </a:cubicBezTo>
                <a:cubicBezTo>
                  <a:pt x="20907" y="60998"/>
                  <a:pt x="24742" y="72430"/>
                  <a:pt x="30292" y="81637"/>
                </a:cubicBezTo>
                <a:lnTo>
                  <a:pt x="30292" y="81637"/>
                </a:lnTo>
                <a:cubicBezTo>
                  <a:pt x="28622" y="80875"/>
                  <a:pt x="26997" y="80055"/>
                  <a:pt x="25426" y="79177"/>
                </a:cubicBezTo>
                <a:cubicBezTo>
                  <a:pt x="16791" y="74346"/>
                  <a:pt x="9418" y="66897"/>
                  <a:pt x="6647" y="57146"/>
                </a:cubicBezTo>
                <a:cubicBezTo>
                  <a:pt x="6171" y="55530"/>
                  <a:pt x="5827" y="53880"/>
                  <a:pt x="5614" y="52214"/>
                </a:cubicBezTo>
                <a:lnTo>
                  <a:pt x="5614" y="52214"/>
                </a:lnTo>
                <a:cubicBezTo>
                  <a:pt x="12528" y="38246"/>
                  <a:pt x="27450" y="29238"/>
                  <a:pt x="42861" y="24653"/>
                </a:cubicBezTo>
                <a:cubicBezTo>
                  <a:pt x="48420" y="22987"/>
                  <a:pt x="54701" y="21725"/>
                  <a:pt x="61137" y="21222"/>
                </a:cubicBezTo>
                <a:close/>
                <a:moveTo>
                  <a:pt x="127528" y="69923"/>
                </a:moveTo>
                <a:cubicBezTo>
                  <a:pt x="123196" y="75076"/>
                  <a:pt x="117053" y="78947"/>
                  <a:pt x="111257" y="81713"/>
                </a:cubicBezTo>
                <a:cubicBezTo>
                  <a:pt x="108646" y="82946"/>
                  <a:pt x="105913" y="84025"/>
                  <a:pt x="103107" y="84917"/>
                </a:cubicBezTo>
                <a:lnTo>
                  <a:pt x="103107" y="84917"/>
                </a:lnTo>
                <a:cubicBezTo>
                  <a:pt x="103193" y="84519"/>
                  <a:pt x="103269" y="84113"/>
                  <a:pt x="103332" y="83698"/>
                </a:cubicBezTo>
                <a:cubicBezTo>
                  <a:pt x="103722" y="81122"/>
                  <a:pt x="103544" y="78465"/>
                  <a:pt x="102919" y="75867"/>
                </a:cubicBezTo>
                <a:lnTo>
                  <a:pt x="102919" y="75867"/>
                </a:lnTo>
                <a:cubicBezTo>
                  <a:pt x="111466" y="75784"/>
                  <a:pt x="120050" y="73803"/>
                  <a:pt x="127528" y="69923"/>
                </a:cubicBezTo>
                <a:close/>
                <a:moveTo>
                  <a:pt x="58180" y="31259"/>
                </a:moveTo>
                <a:lnTo>
                  <a:pt x="58180" y="31259"/>
                </a:lnTo>
                <a:cubicBezTo>
                  <a:pt x="58122" y="31706"/>
                  <a:pt x="58071" y="32155"/>
                  <a:pt x="58028" y="32605"/>
                </a:cubicBezTo>
                <a:lnTo>
                  <a:pt x="58028" y="32605"/>
                </a:lnTo>
                <a:cubicBezTo>
                  <a:pt x="56862" y="33112"/>
                  <a:pt x="55715" y="33658"/>
                  <a:pt x="54590" y="34246"/>
                </a:cubicBezTo>
                <a:cubicBezTo>
                  <a:pt x="48016" y="37574"/>
                  <a:pt x="41993" y="43039"/>
                  <a:pt x="41200" y="50647"/>
                </a:cubicBezTo>
                <a:cubicBezTo>
                  <a:pt x="40507" y="56771"/>
                  <a:pt x="43560" y="62939"/>
                  <a:pt x="47722" y="67674"/>
                </a:cubicBezTo>
                <a:lnTo>
                  <a:pt x="47722" y="67674"/>
                </a:lnTo>
                <a:cubicBezTo>
                  <a:pt x="46951" y="69462"/>
                  <a:pt x="46279" y="71295"/>
                  <a:pt x="45719" y="73170"/>
                </a:cubicBezTo>
                <a:lnTo>
                  <a:pt x="45719" y="73170"/>
                </a:lnTo>
                <a:cubicBezTo>
                  <a:pt x="42954" y="76849"/>
                  <a:pt x="40847" y="80917"/>
                  <a:pt x="39658" y="85141"/>
                </a:cubicBezTo>
                <a:lnTo>
                  <a:pt x="39658" y="85141"/>
                </a:lnTo>
                <a:cubicBezTo>
                  <a:pt x="37087" y="84372"/>
                  <a:pt x="34577" y="83473"/>
                  <a:pt x="32153" y="82452"/>
                </a:cubicBezTo>
                <a:lnTo>
                  <a:pt x="32153" y="82452"/>
                </a:lnTo>
                <a:cubicBezTo>
                  <a:pt x="25975" y="73446"/>
                  <a:pt x="22635" y="61293"/>
                  <a:pt x="27487" y="51522"/>
                </a:cubicBezTo>
                <a:cubicBezTo>
                  <a:pt x="32800" y="40820"/>
                  <a:pt x="45480" y="35273"/>
                  <a:pt x="56175" y="31868"/>
                </a:cubicBezTo>
                <a:cubicBezTo>
                  <a:pt x="56841" y="31659"/>
                  <a:pt x="57509" y="31456"/>
                  <a:pt x="58180" y="31259"/>
                </a:cubicBezTo>
                <a:close/>
                <a:moveTo>
                  <a:pt x="44937" y="76123"/>
                </a:moveTo>
                <a:cubicBezTo>
                  <a:pt x="44551" y="77798"/>
                  <a:pt x="44254" y="79503"/>
                  <a:pt x="44053" y="81238"/>
                </a:cubicBezTo>
                <a:cubicBezTo>
                  <a:pt x="43876" y="82920"/>
                  <a:pt x="43809" y="84598"/>
                  <a:pt x="43845" y="86267"/>
                </a:cubicBezTo>
                <a:lnTo>
                  <a:pt x="43845" y="86267"/>
                </a:lnTo>
                <a:cubicBezTo>
                  <a:pt x="42806" y="86019"/>
                  <a:pt x="41774" y="85749"/>
                  <a:pt x="40751" y="85460"/>
                </a:cubicBezTo>
                <a:lnTo>
                  <a:pt x="40751" y="85460"/>
                </a:lnTo>
                <a:cubicBezTo>
                  <a:pt x="41018" y="84389"/>
                  <a:pt x="41351" y="83325"/>
                  <a:pt x="41752" y="82271"/>
                </a:cubicBezTo>
                <a:cubicBezTo>
                  <a:pt x="42586" y="80117"/>
                  <a:pt x="43663" y="78062"/>
                  <a:pt x="44937" y="76123"/>
                </a:cubicBezTo>
                <a:close/>
                <a:moveTo>
                  <a:pt x="60851" y="76720"/>
                </a:moveTo>
                <a:cubicBezTo>
                  <a:pt x="66641" y="78927"/>
                  <a:pt x="73029" y="79756"/>
                  <a:pt x="79151" y="79756"/>
                </a:cubicBezTo>
                <a:cubicBezTo>
                  <a:pt x="79712" y="79756"/>
                  <a:pt x="80270" y="79749"/>
                  <a:pt x="80825" y="79735"/>
                </a:cubicBezTo>
                <a:cubicBezTo>
                  <a:pt x="85829" y="79641"/>
                  <a:pt x="91542" y="78857"/>
                  <a:pt x="97174" y="77291"/>
                </a:cubicBezTo>
                <a:lnTo>
                  <a:pt x="97174" y="77291"/>
                </a:lnTo>
                <a:cubicBezTo>
                  <a:pt x="94459" y="79588"/>
                  <a:pt x="91372" y="81487"/>
                  <a:pt x="88116" y="82981"/>
                </a:cubicBezTo>
                <a:cubicBezTo>
                  <a:pt x="84389" y="84713"/>
                  <a:pt x="80421" y="86010"/>
                  <a:pt x="76313" y="86901"/>
                </a:cubicBezTo>
                <a:lnTo>
                  <a:pt x="76313" y="86901"/>
                </a:lnTo>
                <a:cubicBezTo>
                  <a:pt x="70080" y="85543"/>
                  <a:pt x="63972" y="82183"/>
                  <a:pt x="60851" y="76720"/>
                </a:cubicBezTo>
                <a:close/>
                <a:moveTo>
                  <a:pt x="101326" y="75984"/>
                </a:moveTo>
                <a:cubicBezTo>
                  <a:pt x="102091" y="79174"/>
                  <a:pt x="102140" y="82429"/>
                  <a:pt x="101285" y="85467"/>
                </a:cubicBezTo>
                <a:lnTo>
                  <a:pt x="101285" y="85467"/>
                </a:lnTo>
                <a:cubicBezTo>
                  <a:pt x="96105" y="86947"/>
                  <a:pt x="90711" y="87784"/>
                  <a:pt x="85382" y="87784"/>
                </a:cubicBezTo>
                <a:cubicBezTo>
                  <a:pt x="83574" y="87784"/>
                  <a:pt x="81773" y="87687"/>
                  <a:pt x="79991" y="87487"/>
                </a:cubicBezTo>
                <a:lnTo>
                  <a:pt x="79991" y="87487"/>
                </a:lnTo>
                <a:cubicBezTo>
                  <a:pt x="87767" y="85473"/>
                  <a:pt x="94987" y="81910"/>
                  <a:pt x="100442" y="76289"/>
                </a:cubicBezTo>
                <a:lnTo>
                  <a:pt x="100442" y="76289"/>
                </a:lnTo>
                <a:cubicBezTo>
                  <a:pt x="100737" y="76189"/>
                  <a:pt x="101032" y="76088"/>
                  <a:pt x="101326" y="75984"/>
                </a:cubicBezTo>
                <a:close/>
                <a:moveTo>
                  <a:pt x="49970" y="69997"/>
                </a:moveTo>
                <a:cubicBezTo>
                  <a:pt x="50857" y="70830"/>
                  <a:pt x="51770" y="71597"/>
                  <a:pt x="52688" y="72286"/>
                </a:cubicBezTo>
                <a:cubicBezTo>
                  <a:pt x="54607" y="73724"/>
                  <a:pt x="56680" y="74916"/>
                  <a:pt x="58856" y="75894"/>
                </a:cubicBezTo>
                <a:lnTo>
                  <a:pt x="58856" y="75894"/>
                </a:lnTo>
                <a:cubicBezTo>
                  <a:pt x="61385" y="81551"/>
                  <a:pt x="66995" y="85573"/>
                  <a:pt x="72900" y="87502"/>
                </a:cubicBezTo>
                <a:cubicBezTo>
                  <a:pt x="72930" y="87511"/>
                  <a:pt x="72959" y="87521"/>
                  <a:pt x="72988" y="87530"/>
                </a:cubicBezTo>
                <a:lnTo>
                  <a:pt x="72988" y="87530"/>
                </a:lnTo>
                <a:cubicBezTo>
                  <a:pt x="69335" y="88121"/>
                  <a:pt x="65595" y="88408"/>
                  <a:pt x="61836" y="88408"/>
                </a:cubicBezTo>
                <a:cubicBezTo>
                  <a:pt x="56315" y="88408"/>
                  <a:pt x="50753" y="87790"/>
                  <a:pt x="45366" y="86615"/>
                </a:cubicBezTo>
                <a:lnTo>
                  <a:pt x="45366" y="86615"/>
                </a:lnTo>
                <a:cubicBezTo>
                  <a:pt x="45226" y="82668"/>
                  <a:pt x="45659" y="78585"/>
                  <a:pt x="46748" y="74422"/>
                </a:cubicBezTo>
                <a:cubicBezTo>
                  <a:pt x="46859" y="74003"/>
                  <a:pt x="46976" y="73586"/>
                  <a:pt x="47100" y="73170"/>
                </a:cubicBezTo>
                <a:lnTo>
                  <a:pt x="47100" y="73170"/>
                </a:lnTo>
                <a:cubicBezTo>
                  <a:pt x="47995" y="72065"/>
                  <a:pt x="48955" y="71007"/>
                  <a:pt x="49970" y="69997"/>
                </a:cubicBezTo>
                <a:close/>
                <a:moveTo>
                  <a:pt x="33677" y="84537"/>
                </a:moveTo>
                <a:cubicBezTo>
                  <a:pt x="35544" y="85229"/>
                  <a:pt x="37437" y="85845"/>
                  <a:pt x="39335" y="86386"/>
                </a:cubicBezTo>
                <a:lnTo>
                  <a:pt x="39335" y="86386"/>
                </a:lnTo>
                <a:cubicBezTo>
                  <a:pt x="39060" y="87547"/>
                  <a:pt x="38855" y="88717"/>
                  <a:pt x="38726" y="89893"/>
                </a:cubicBezTo>
                <a:lnTo>
                  <a:pt x="38726" y="89893"/>
                </a:lnTo>
                <a:cubicBezTo>
                  <a:pt x="38019" y="89284"/>
                  <a:pt x="37336" y="88646"/>
                  <a:pt x="36680" y="87977"/>
                </a:cubicBezTo>
                <a:cubicBezTo>
                  <a:pt x="35639" y="86917"/>
                  <a:pt x="34633" y="85765"/>
                  <a:pt x="33677" y="84537"/>
                </a:cubicBezTo>
                <a:close/>
                <a:moveTo>
                  <a:pt x="130464" y="68265"/>
                </a:moveTo>
                <a:cubicBezTo>
                  <a:pt x="128771" y="71238"/>
                  <a:pt x="126752" y="74027"/>
                  <a:pt x="124571" y="76483"/>
                </a:cubicBezTo>
                <a:cubicBezTo>
                  <a:pt x="118231" y="83615"/>
                  <a:pt x="110148" y="88529"/>
                  <a:pt x="101430" y="92333"/>
                </a:cubicBezTo>
                <a:cubicBezTo>
                  <a:pt x="100432" y="92761"/>
                  <a:pt x="99424" y="93177"/>
                  <a:pt x="98409" y="93581"/>
                </a:cubicBezTo>
                <a:lnTo>
                  <a:pt x="98409" y="93581"/>
                </a:lnTo>
                <a:cubicBezTo>
                  <a:pt x="100352" y="91624"/>
                  <a:pt x="101843" y="89257"/>
                  <a:pt x="102714" y="86417"/>
                </a:cubicBezTo>
                <a:lnTo>
                  <a:pt x="102714" y="86417"/>
                </a:lnTo>
                <a:cubicBezTo>
                  <a:pt x="112433" y="83565"/>
                  <a:pt x="124048" y="77229"/>
                  <a:pt x="130257" y="68391"/>
                </a:cubicBezTo>
                <a:lnTo>
                  <a:pt x="130257" y="68391"/>
                </a:lnTo>
                <a:cubicBezTo>
                  <a:pt x="130326" y="68349"/>
                  <a:pt x="130395" y="68307"/>
                  <a:pt x="130464" y="68265"/>
                </a:cubicBezTo>
                <a:close/>
                <a:moveTo>
                  <a:pt x="40471" y="86702"/>
                </a:moveTo>
                <a:cubicBezTo>
                  <a:pt x="41613" y="87010"/>
                  <a:pt x="42755" y="87291"/>
                  <a:pt x="43893" y="87548"/>
                </a:cubicBezTo>
                <a:lnTo>
                  <a:pt x="43893" y="87548"/>
                </a:lnTo>
                <a:cubicBezTo>
                  <a:pt x="44011" y="89760"/>
                  <a:pt x="44310" y="91951"/>
                  <a:pt x="44776" y="94104"/>
                </a:cubicBezTo>
                <a:lnTo>
                  <a:pt x="44776" y="94104"/>
                </a:lnTo>
                <a:cubicBezTo>
                  <a:pt x="43090" y="93158"/>
                  <a:pt x="41477" y="92094"/>
                  <a:pt x="39960" y="90906"/>
                </a:cubicBezTo>
                <a:lnTo>
                  <a:pt x="39960" y="90906"/>
                </a:lnTo>
                <a:cubicBezTo>
                  <a:pt x="40021" y="89507"/>
                  <a:pt x="40190" y="88101"/>
                  <a:pt x="40471" y="86702"/>
                </a:cubicBezTo>
                <a:close/>
                <a:moveTo>
                  <a:pt x="100780" y="86969"/>
                </a:moveTo>
                <a:cubicBezTo>
                  <a:pt x="99820" y="89412"/>
                  <a:pt x="98223" y="91675"/>
                  <a:pt x="95883" y="93601"/>
                </a:cubicBezTo>
                <a:cubicBezTo>
                  <a:pt x="95009" y="94316"/>
                  <a:pt x="94085" y="94963"/>
                  <a:pt x="93120" y="95547"/>
                </a:cubicBezTo>
                <a:lnTo>
                  <a:pt x="93120" y="95547"/>
                </a:lnTo>
                <a:cubicBezTo>
                  <a:pt x="87260" y="97577"/>
                  <a:pt x="81180" y="99202"/>
                  <a:pt x="75002" y="100381"/>
                </a:cubicBezTo>
                <a:lnTo>
                  <a:pt x="75002" y="100381"/>
                </a:lnTo>
                <a:cubicBezTo>
                  <a:pt x="73924" y="100435"/>
                  <a:pt x="72851" y="100460"/>
                  <a:pt x="71789" y="100460"/>
                </a:cubicBezTo>
                <a:cubicBezTo>
                  <a:pt x="69949" y="100460"/>
                  <a:pt x="68141" y="100386"/>
                  <a:pt x="66402" y="100258"/>
                </a:cubicBezTo>
                <a:cubicBezTo>
                  <a:pt x="59729" y="99760"/>
                  <a:pt x="52744" y="98135"/>
                  <a:pt x="46566" y="95052"/>
                </a:cubicBezTo>
                <a:lnTo>
                  <a:pt x="46566" y="95052"/>
                </a:lnTo>
                <a:cubicBezTo>
                  <a:pt x="45980" y="92726"/>
                  <a:pt x="45595" y="90330"/>
                  <a:pt x="45431" y="87879"/>
                </a:cubicBezTo>
                <a:lnTo>
                  <a:pt x="45431" y="87879"/>
                </a:lnTo>
                <a:cubicBezTo>
                  <a:pt x="47538" y="88313"/>
                  <a:pt x="49624" y="88661"/>
                  <a:pt x="51661" y="88928"/>
                </a:cubicBezTo>
                <a:cubicBezTo>
                  <a:pt x="55052" y="89374"/>
                  <a:pt x="58632" y="89622"/>
                  <a:pt x="62284" y="89622"/>
                </a:cubicBezTo>
                <a:cubicBezTo>
                  <a:pt x="66848" y="89622"/>
                  <a:pt x="71524" y="89235"/>
                  <a:pt x="76082" y="88364"/>
                </a:cubicBezTo>
                <a:lnTo>
                  <a:pt x="76082" y="88364"/>
                </a:lnTo>
                <a:cubicBezTo>
                  <a:pt x="78945" y="88994"/>
                  <a:pt x="81890" y="89272"/>
                  <a:pt x="84852" y="89272"/>
                </a:cubicBezTo>
                <a:cubicBezTo>
                  <a:pt x="90247" y="89272"/>
                  <a:pt x="95693" y="88351"/>
                  <a:pt x="100780" y="86969"/>
                </a:cubicBezTo>
                <a:close/>
                <a:moveTo>
                  <a:pt x="4594" y="54450"/>
                </a:moveTo>
                <a:cubicBezTo>
                  <a:pt x="4853" y="55876"/>
                  <a:pt x="5194" y="57283"/>
                  <a:pt x="5614" y="58655"/>
                </a:cubicBezTo>
                <a:cubicBezTo>
                  <a:pt x="9381" y="70920"/>
                  <a:pt x="19817" y="78938"/>
                  <a:pt x="31611" y="83734"/>
                </a:cubicBezTo>
                <a:lnTo>
                  <a:pt x="31611" y="83734"/>
                </a:lnTo>
                <a:cubicBezTo>
                  <a:pt x="33610" y="86735"/>
                  <a:pt x="35965" y="89289"/>
                  <a:pt x="38599" y="91453"/>
                </a:cubicBezTo>
                <a:lnTo>
                  <a:pt x="38599" y="91453"/>
                </a:lnTo>
                <a:cubicBezTo>
                  <a:pt x="38414" y="95004"/>
                  <a:pt x="38934" y="98584"/>
                  <a:pt x="40303" y="102064"/>
                </a:cubicBezTo>
                <a:lnTo>
                  <a:pt x="40303" y="102064"/>
                </a:lnTo>
                <a:cubicBezTo>
                  <a:pt x="39437" y="101975"/>
                  <a:pt x="38574" y="101876"/>
                  <a:pt x="37713" y="101767"/>
                </a:cubicBezTo>
                <a:cubicBezTo>
                  <a:pt x="28362" y="100657"/>
                  <a:pt x="18693" y="97880"/>
                  <a:pt x="11402" y="91781"/>
                </a:cubicBezTo>
                <a:cubicBezTo>
                  <a:pt x="4187" y="85758"/>
                  <a:pt x="1258" y="76958"/>
                  <a:pt x="1651" y="67765"/>
                </a:cubicBezTo>
                <a:cubicBezTo>
                  <a:pt x="1868" y="62930"/>
                  <a:pt x="2904" y="58495"/>
                  <a:pt x="4594" y="54450"/>
                </a:cubicBezTo>
                <a:close/>
                <a:moveTo>
                  <a:pt x="39939" y="92502"/>
                </a:moveTo>
                <a:cubicBezTo>
                  <a:pt x="41592" y="93736"/>
                  <a:pt x="43344" y="94829"/>
                  <a:pt x="45177" y="95795"/>
                </a:cubicBezTo>
                <a:lnTo>
                  <a:pt x="45177" y="95795"/>
                </a:lnTo>
                <a:cubicBezTo>
                  <a:pt x="45776" y="98107"/>
                  <a:pt x="46566" y="100368"/>
                  <a:pt x="47529" y="102558"/>
                </a:cubicBezTo>
                <a:lnTo>
                  <a:pt x="47529" y="102558"/>
                </a:lnTo>
                <a:cubicBezTo>
                  <a:pt x="45661" y="102492"/>
                  <a:pt x="43802" y="102379"/>
                  <a:pt x="41953" y="102219"/>
                </a:cubicBezTo>
                <a:lnTo>
                  <a:pt x="41953" y="102219"/>
                </a:lnTo>
                <a:cubicBezTo>
                  <a:pt x="40677" y="99151"/>
                  <a:pt x="39994" y="95856"/>
                  <a:pt x="39939" y="92502"/>
                </a:cubicBezTo>
                <a:close/>
                <a:moveTo>
                  <a:pt x="47021" y="96711"/>
                </a:moveTo>
                <a:lnTo>
                  <a:pt x="47021" y="96711"/>
                </a:lnTo>
                <a:cubicBezTo>
                  <a:pt x="50008" y="98109"/>
                  <a:pt x="53187" y="99197"/>
                  <a:pt x="56492" y="100023"/>
                </a:cubicBezTo>
                <a:cubicBezTo>
                  <a:pt x="59488" y="100780"/>
                  <a:pt x="63131" y="101367"/>
                  <a:pt x="67049" y="101644"/>
                </a:cubicBezTo>
                <a:lnTo>
                  <a:pt x="67049" y="101644"/>
                </a:lnTo>
                <a:cubicBezTo>
                  <a:pt x="61918" y="102295"/>
                  <a:pt x="56757" y="102631"/>
                  <a:pt x="51635" y="102631"/>
                </a:cubicBezTo>
                <a:cubicBezTo>
                  <a:pt x="50846" y="102631"/>
                  <a:pt x="50059" y="102623"/>
                  <a:pt x="49272" y="102607"/>
                </a:cubicBezTo>
                <a:lnTo>
                  <a:pt x="49272" y="102607"/>
                </a:lnTo>
                <a:cubicBezTo>
                  <a:pt x="48378" y="100705"/>
                  <a:pt x="47623" y="98737"/>
                  <a:pt x="47021" y="96711"/>
                </a:cubicBezTo>
                <a:close/>
                <a:moveTo>
                  <a:pt x="42655" y="103761"/>
                </a:moveTo>
                <a:cubicBezTo>
                  <a:pt x="44506" y="103918"/>
                  <a:pt x="46365" y="104023"/>
                  <a:pt x="48230" y="104079"/>
                </a:cubicBezTo>
                <a:lnTo>
                  <a:pt x="48230" y="104079"/>
                </a:lnTo>
                <a:cubicBezTo>
                  <a:pt x="49999" y="107736"/>
                  <a:pt x="52254" y="111174"/>
                  <a:pt x="54907" y="114288"/>
                </a:cubicBezTo>
                <a:cubicBezTo>
                  <a:pt x="55855" y="115400"/>
                  <a:pt x="56842" y="116457"/>
                  <a:pt x="57863" y="117458"/>
                </a:cubicBezTo>
                <a:lnTo>
                  <a:pt x="57863" y="117458"/>
                </a:lnTo>
                <a:cubicBezTo>
                  <a:pt x="55327" y="116329"/>
                  <a:pt x="52903" y="114937"/>
                  <a:pt x="50628" y="113255"/>
                </a:cubicBezTo>
                <a:cubicBezTo>
                  <a:pt x="47136" y="110671"/>
                  <a:pt x="44457" y="107406"/>
                  <a:pt x="42655" y="103761"/>
                </a:cubicBezTo>
                <a:close/>
                <a:moveTo>
                  <a:pt x="137321" y="63100"/>
                </a:moveTo>
                <a:cubicBezTo>
                  <a:pt x="141253" y="70214"/>
                  <a:pt x="141444" y="79097"/>
                  <a:pt x="138678" y="86785"/>
                </a:cubicBezTo>
                <a:cubicBezTo>
                  <a:pt x="134874" y="97405"/>
                  <a:pt x="125598" y="105254"/>
                  <a:pt x="116171" y="110719"/>
                </a:cubicBezTo>
                <a:cubicBezTo>
                  <a:pt x="105431" y="116917"/>
                  <a:pt x="91367" y="121386"/>
                  <a:pt x="77829" y="121386"/>
                </a:cubicBezTo>
                <a:cubicBezTo>
                  <a:pt x="72573" y="121386"/>
                  <a:pt x="67395" y="120712"/>
                  <a:pt x="62523" y="119204"/>
                </a:cubicBezTo>
                <a:lnTo>
                  <a:pt x="62523" y="119204"/>
                </a:lnTo>
                <a:cubicBezTo>
                  <a:pt x="57328" y="115032"/>
                  <a:pt x="53021" y="109908"/>
                  <a:pt x="50019" y="104117"/>
                </a:cubicBezTo>
                <a:lnTo>
                  <a:pt x="50019" y="104117"/>
                </a:lnTo>
                <a:cubicBezTo>
                  <a:pt x="50507" y="104124"/>
                  <a:pt x="50996" y="104127"/>
                  <a:pt x="51485" y="104127"/>
                </a:cubicBezTo>
                <a:cubicBezTo>
                  <a:pt x="59390" y="104127"/>
                  <a:pt x="67355" y="103277"/>
                  <a:pt x="75150" y="101746"/>
                </a:cubicBezTo>
                <a:lnTo>
                  <a:pt x="75150" y="101746"/>
                </a:lnTo>
                <a:cubicBezTo>
                  <a:pt x="82379" y="101403"/>
                  <a:pt x="89694" y="99826"/>
                  <a:pt x="95094" y="96272"/>
                </a:cubicBezTo>
                <a:lnTo>
                  <a:pt x="95094" y="96272"/>
                </a:lnTo>
                <a:cubicBezTo>
                  <a:pt x="95730" y="96047"/>
                  <a:pt x="96362" y="95818"/>
                  <a:pt x="96992" y="95585"/>
                </a:cubicBezTo>
                <a:cubicBezTo>
                  <a:pt x="105152" y="92574"/>
                  <a:pt x="113235" y="88687"/>
                  <a:pt x="119892" y="82981"/>
                </a:cubicBezTo>
                <a:cubicBezTo>
                  <a:pt x="125168" y="78494"/>
                  <a:pt x="130154" y="72757"/>
                  <a:pt x="133389" y="66315"/>
                </a:cubicBezTo>
                <a:lnTo>
                  <a:pt x="133389" y="66315"/>
                </a:lnTo>
                <a:cubicBezTo>
                  <a:pt x="134761" y="65321"/>
                  <a:pt x="136075" y="64249"/>
                  <a:pt x="137321" y="63100"/>
                </a:cubicBezTo>
                <a:close/>
                <a:moveTo>
                  <a:pt x="149226" y="35024"/>
                </a:moveTo>
                <a:lnTo>
                  <a:pt x="149226" y="35024"/>
                </a:lnTo>
                <a:cubicBezTo>
                  <a:pt x="159885" y="49223"/>
                  <a:pt x="164356" y="67892"/>
                  <a:pt x="159834" y="85600"/>
                </a:cubicBezTo>
                <a:cubicBezTo>
                  <a:pt x="152632" y="113729"/>
                  <a:pt x="124552" y="130854"/>
                  <a:pt x="96567" y="130854"/>
                </a:cubicBezTo>
                <a:cubicBezTo>
                  <a:pt x="94989" y="130854"/>
                  <a:pt x="93411" y="130800"/>
                  <a:pt x="91838" y="130690"/>
                </a:cubicBezTo>
                <a:cubicBezTo>
                  <a:pt x="82312" y="130023"/>
                  <a:pt x="73226" y="126724"/>
                  <a:pt x="65654" y="121529"/>
                </a:cubicBezTo>
                <a:lnTo>
                  <a:pt x="65654" y="121529"/>
                </a:lnTo>
                <a:cubicBezTo>
                  <a:pt x="69346" y="122296"/>
                  <a:pt x="73188" y="122638"/>
                  <a:pt x="77063" y="122638"/>
                </a:cubicBezTo>
                <a:cubicBezTo>
                  <a:pt x="87154" y="122638"/>
                  <a:pt x="97467" y="120319"/>
                  <a:pt x="105944" y="117141"/>
                </a:cubicBezTo>
                <a:cubicBezTo>
                  <a:pt x="124413" y="110085"/>
                  <a:pt x="144460" y="94076"/>
                  <a:pt x="141689" y="72045"/>
                </a:cubicBezTo>
                <a:cubicBezTo>
                  <a:pt x="141202" y="68261"/>
                  <a:pt x="140051" y="64957"/>
                  <a:pt x="138384" y="62085"/>
                </a:cubicBezTo>
                <a:lnTo>
                  <a:pt x="138384" y="62085"/>
                </a:lnTo>
                <a:cubicBezTo>
                  <a:pt x="139405" y="61075"/>
                  <a:pt x="140375" y="60010"/>
                  <a:pt x="141290" y="58889"/>
                </a:cubicBezTo>
                <a:cubicBezTo>
                  <a:pt x="146779" y="52218"/>
                  <a:pt x="149617" y="43578"/>
                  <a:pt x="149226" y="35024"/>
                </a:cubicBezTo>
                <a:close/>
                <a:moveTo>
                  <a:pt x="107933" y="1"/>
                </a:moveTo>
                <a:cubicBezTo>
                  <a:pt x="104598" y="1"/>
                  <a:pt x="101265" y="390"/>
                  <a:pt x="98019" y="1195"/>
                </a:cubicBezTo>
                <a:cubicBezTo>
                  <a:pt x="93850" y="2210"/>
                  <a:pt x="90136" y="3985"/>
                  <a:pt x="86857" y="6333"/>
                </a:cubicBezTo>
                <a:lnTo>
                  <a:pt x="86857" y="6333"/>
                </a:lnTo>
                <a:cubicBezTo>
                  <a:pt x="81713" y="6676"/>
                  <a:pt x="76758" y="7781"/>
                  <a:pt x="72431" y="9960"/>
                </a:cubicBezTo>
                <a:lnTo>
                  <a:pt x="72431" y="9960"/>
                </a:lnTo>
                <a:cubicBezTo>
                  <a:pt x="68615" y="9526"/>
                  <a:pt x="64757" y="9302"/>
                  <a:pt x="60902" y="9302"/>
                </a:cubicBezTo>
                <a:cubicBezTo>
                  <a:pt x="49689" y="9302"/>
                  <a:pt x="38500" y="11195"/>
                  <a:pt x="28438" y="15302"/>
                </a:cubicBezTo>
                <a:cubicBezTo>
                  <a:pt x="20278" y="18630"/>
                  <a:pt x="12746" y="23943"/>
                  <a:pt x="8150" y="31710"/>
                </a:cubicBezTo>
                <a:cubicBezTo>
                  <a:pt x="4705" y="37553"/>
                  <a:pt x="3497" y="44644"/>
                  <a:pt x="4179" y="51493"/>
                </a:cubicBezTo>
                <a:lnTo>
                  <a:pt x="4179" y="51493"/>
                </a:lnTo>
                <a:cubicBezTo>
                  <a:pt x="1282" y="57624"/>
                  <a:pt x="1" y="64500"/>
                  <a:pt x="225" y="71335"/>
                </a:cubicBezTo>
                <a:cubicBezTo>
                  <a:pt x="859" y="90355"/>
                  <a:pt x="17584" y="99865"/>
                  <a:pt x="34461" y="102718"/>
                </a:cubicBezTo>
                <a:cubicBezTo>
                  <a:pt x="36614" y="103088"/>
                  <a:pt x="38785" y="103383"/>
                  <a:pt x="40969" y="103605"/>
                </a:cubicBezTo>
                <a:lnTo>
                  <a:pt x="40969" y="103605"/>
                </a:lnTo>
                <a:cubicBezTo>
                  <a:pt x="42136" y="106081"/>
                  <a:pt x="43753" y="108496"/>
                  <a:pt x="45873" y="110801"/>
                </a:cubicBezTo>
                <a:cubicBezTo>
                  <a:pt x="50084" y="115419"/>
                  <a:pt x="55313" y="118476"/>
                  <a:pt x="61064" y="120325"/>
                </a:cubicBezTo>
                <a:lnTo>
                  <a:pt x="61064" y="120325"/>
                </a:lnTo>
                <a:cubicBezTo>
                  <a:pt x="71082" y="128520"/>
                  <a:pt x="83805" y="132164"/>
                  <a:pt x="96732" y="132164"/>
                </a:cubicBezTo>
                <a:cubicBezTo>
                  <a:pt x="108721" y="132164"/>
                  <a:pt x="120885" y="129029"/>
                  <a:pt x="131228" y="123481"/>
                </a:cubicBezTo>
                <a:cubicBezTo>
                  <a:pt x="154445" y="111118"/>
                  <a:pt x="167049" y="84807"/>
                  <a:pt x="161736" y="58972"/>
                </a:cubicBezTo>
                <a:cubicBezTo>
                  <a:pt x="159828" y="49530"/>
                  <a:pt x="155336" y="40133"/>
                  <a:pt x="149160" y="32387"/>
                </a:cubicBezTo>
                <a:lnTo>
                  <a:pt x="149160" y="32387"/>
                </a:lnTo>
                <a:cubicBezTo>
                  <a:pt x="149946" y="30577"/>
                  <a:pt x="150626" y="28729"/>
                  <a:pt x="151199" y="26872"/>
                </a:cubicBezTo>
                <a:cubicBezTo>
                  <a:pt x="153101" y="21090"/>
                  <a:pt x="154287" y="13324"/>
                  <a:pt x="150324" y="8093"/>
                </a:cubicBezTo>
                <a:cubicBezTo>
                  <a:pt x="148133" y="5222"/>
                  <a:pt x="144897" y="4241"/>
                  <a:pt x="141467" y="4241"/>
                </a:cubicBezTo>
                <a:cubicBezTo>
                  <a:pt x="137831" y="4241"/>
                  <a:pt x="133975" y="5344"/>
                  <a:pt x="130915" y="6466"/>
                </a:cubicBezTo>
                <a:lnTo>
                  <a:pt x="130915" y="6466"/>
                </a:lnTo>
                <a:cubicBezTo>
                  <a:pt x="130158" y="6007"/>
                  <a:pt x="129388" y="5571"/>
                  <a:pt x="128610" y="5158"/>
                </a:cubicBezTo>
                <a:cubicBezTo>
                  <a:pt x="122283" y="1804"/>
                  <a:pt x="115105" y="1"/>
                  <a:pt x="1079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 name="Google Shape;84;p7"/>
          <p:cNvCxnSpPr/>
          <p:nvPr/>
        </p:nvCxnSpPr>
        <p:spPr>
          <a:xfrm rot="10800000">
            <a:off x="-25" y="4895850"/>
            <a:ext cx="5871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 name="Shape 85"/>
        <p:cNvGrpSpPr/>
        <p:nvPr/>
      </p:nvGrpSpPr>
      <p:grpSpPr>
        <a:xfrm>
          <a:off x="0" y="0"/>
          <a:ext cx="0" cy="0"/>
          <a:chOff x="0" y="0"/>
          <a:chExt cx="0" cy="0"/>
        </a:xfrm>
      </p:grpSpPr>
      <p:pic>
        <p:nvPicPr>
          <p:cNvPr id="86" name="Google Shape;86;p8"/>
          <p:cNvPicPr preferRelativeResize="0"/>
          <p:nvPr/>
        </p:nvPicPr>
        <p:blipFill rotWithShape="1">
          <a:blip r:embed="rId2">
            <a:alphaModFix amt="50000"/>
          </a:blip>
          <a:srcRect b="7806" l="0" r="0" t="7798"/>
          <a:stretch/>
        </p:blipFill>
        <p:spPr>
          <a:xfrm>
            <a:off x="0" y="0"/>
            <a:ext cx="9144003" cy="5143501"/>
          </a:xfrm>
          <a:prstGeom prst="rect">
            <a:avLst/>
          </a:prstGeom>
          <a:noFill/>
          <a:ln>
            <a:noFill/>
          </a:ln>
        </p:spPr>
      </p:pic>
      <p:sp>
        <p:nvSpPr>
          <p:cNvPr id="87" name="Google Shape;87;p8"/>
          <p:cNvSpPr txBox="1"/>
          <p:nvPr>
            <p:ph type="title"/>
          </p:nvPr>
        </p:nvSpPr>
        <p:spPr>
          <a:xfrm>
            <a:off x="4093150" y="1645925"/>
            <a:ext cx="4337700" cy="1851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88" name="Google Shape;88;p8"/>
          <p:cNvGrpSpPr/>
          <p:nvPr/>
        </p:nvGrpSpPr>
        <p:grpSpPr>
          <a:xfrm>
            <a:off x="8256785" y="237550"/>
            <a:ext cx="723415" cy="671999"/>
            <a:chOff x="8256785" y="237550"/>
            <a:chExt cx="723415" cy="671999"/>
          </a:xfrm>
        </p:grpSpPr>
        <p:sp>
          <p:nvSpPr>
            <p:cNvPr id="89" name="Google Shape;89;p8"/>
            <p:cNvSpPr/>
            <p:nvPr/>
          </p:nvSpPr>
          <p:spPr>
            <a:xfrm flipH="1">
              <a:off x="8256785" y="237550"/>
              <a:ext cx="723415" cy="671999"/>
            </a:xfrm>
            <a:custGeom>
              <a:rect b="b" l="l" r="r" t="t"/>
              <a:pathLst>
                <a:path extrusionOk="0" h="28675" w="30869">
                  <a:moveTo>
                    <a:pt x="15966" y="0"/>
                  </a:moveTo>
                  <a:cubicBezTo>
                    <a:pt x="7717" y="0"/>
                    <a:pt x="1069" y="5286"/>
                    <a:pt x="1069" y="11816"/>
                  </a:cubicBezTo>
                  <a:cubicBezTo>
                    <a:pt x="1069" y="14665"/>
                    <a:pt x="2375" y="17277"/>
                    <a:pt x="4512" y="19352"/>
                  </a:cubicBezTo>
                  <a:lnTo>
                    <a:pt x="0" y="28675"/>
                  </a:lnTo>
                  <a:lnTo>
                    <a:pt x="9674" y="22501"/>
                  </a:lnTo>
                  <a:cubicBezTo>
                    <a:pt x="11573" y="23213"/>
                    <a:pt x="13710" y="23626"/>
                    <a:pt x="15966" y="23626"/>
                  </a:cubicBezTo>
                  <a:cubicBezTo>
                    <a:pt x="24158" y="23626"/>
                    <a:pt x="30869" y="18345"/>
                    <a:pt x="30869" y="11816"/>
                  </a:cubicBezTo>
                  <a:cubicBezTo>
                    <a:pt x="30869" y="5286"/>
                    <a:pt x="24158" y="0"/>
                    <a:pt x="159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 name="Google Shape;90;p8"/>
            <p:cNvGrpSpPr/>
            <p:nvPr/>
          </p:nvGrpSpPr>
          <p:grpSpPr>
            <a:xfrm>
              <a:off x="8464512" y="485027"/>
              <a:ext cx="307201" cy="41632"/>
              <a:chOff x="8416456" y="493075"/>
              <a:chExt cx="252177" cy="34175"/>
            </a:xfrm>
          </p:grpSpPr>
          <p:sp>
            <p:nvSpPr>
              <p:cNvPr id="91" name="Google Shape;91;p8"/>
              <p:cNvSpPr/>
              <p:nvPr/>
            </p:nvSpPr>
            <p:spPr>
              <a:xfrm>
                <a:off x="8416456" y="493075"/>
                <a:ext cx="34179" cy="34175"/>
              </a:xfrm>
              <a:custGeom>
                <a:rect b="b" l="l" r="r" t="t"/>
                <a:pathLst>
                  <a:path extrusionOk="0" h="1545" w="1545">
                    <a:moveTo>
                      <a:pt x="1" y="1"/>
                    </a:moveTo>
                    <a:lnTo>
                      <a:pt x="1" y="1544"/>
                    </a:lnTo>
                    <a:lnTo>
                      <a:pt x="1544" y="1544"/>
                    </a:lnTo>
                    <a:lnTo>
                      <a:pt x="15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8471608" y="493075"/>
                <a:ext cx="32808" cy="34175"/>
              </a:xfrm>
              <a:custGeom>
                <a:rect b="b" l="l" r="r" t="t"/>
                <a:pathLst>
                  <a:path extrusionOk="0" h="1545" w="1483">
                    <a:moveTo>
                      <a:pt x="1" y="1"/>
                    </a:moveTo>
                    <a:lnTo>
                      <a:pt x="1" y="1544"/>
                    </a:lnTo>
                    <a:lnTo>
                      <a:pt x="1483" y="1544"/>
                    </a:lnTo>
                    <a:lnTo>
                      <a:pt x="14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a:off x="8525411" y="493075"/>
                <a:ext cx="34157" cy="34175"/>
              </a:xfrm>
              <a:custGeom>
                <a:rect b="b" l="l" r="r" t="t"/>
                <a:pathLst>
                  <a:path extrusionOk="0" h="1545" w="1544">
                    <a:moveTo>
                      <a:pt x="0" y="1"/>
                    </a:moveTo>
                    <a:lnTo>
                      <a:pt x="0" y="1544"/>
                    </a:lnTo>
                    <a:lnTo>
                      <a:pt x="1544" y="1544"/>
                    </a:lnTo>
                    <a:lnTo>
                      <a:pt x="15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p:nvPr/>
            </p:nvSpPr>
            <p:spPr>
              <a:xfrm>
                <a:off x="8579302" y="493075"/>
                <a:ext cx="34179" cy="34175"/>
              </a:xfrm>
              <a:custGeom>
                <a:rect b="b" l="l" r="r" t="t"/>
                <a:pathLst>
                  <a:path extrusionOk="0" h="1545" w="1545">
                    <a:moveTo>
                      <a:pt x="1" y="1"/>
                    </a:moveTo>
                    <a:lnTo>
                      <a:pt x="1" y="1544"/>
                    </a:lnTo>
                    <a:lnTo>
                      <a:pt x="1544" y="1544"/>
                    </a:lnTo>
                    <a:lnTo>
                      <a:pt x="15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a:off x="8634454" y="493075"/>
                <a:ext cx="34179" cy="34175"/>
              </a:xfrm>
              <a:custGeom>
                <a:rect b="b" l="l" r="r" t="t"/>
                <a:pathLst>
                  <a:path extrusionOk="0" h="1545" w="1545">
                    <a:moveTo>
                      <a:pt x="1" y="1"/>
                    </a:moveTo>
                    <a:lnTo>
                      <a:pt x="1" y="1544"/>
                    </a:lnTo>
                    <a:lnTo>
                      <a:pt x="1544" y="1544"/>
                    </a:lnTo>
                    <a:lnTo>
                      <a:pt x="15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96" name="Google Shape;96;p8"/>
          <p:cNvCxnSpPr/>
          <p:nvPr/>
        </p:nvCxnSpPr>
        <p:spPr>
          <a:xfrm rot="10800000">
            <a:off x="3300250" y="4895850"/>
            <a:ext cx="5845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7" name="Shape 97"/>
        <p:cNvGrpSpPr/>
        <p:nvPr/>
      </p:nvGrpSpPr>
      <p:grpSpPr>
        <a:xfrm>
          <a:off x="0" y="0"/>
          <a:ext cx="0" cy="0"/>
          <a:chOff x="0" y="0"/>
          <a:chExt cx="0" cy="0"/>
        </a:xfrm>
      </p:grpSpPr>
      <p:pic>
        <p:nvPicPr>
          <p:cNvPr id="98" name="Google Shape;98;p9"/>
          <p:cNvPicPr preferRelativeResize="0"/>
          <p:nvPr/>
        </p:nvPicPr>
        <p:blipFill rotWithShape="1">
          <a:blip r:embed="rId2">
            <a:alphaModFix amt="50000"/>
          </a:blip>
          <a:srcRect b="7806" l="0" r="0" t="7798"/>
          <a:stretch/>
        </p:blipFill>
        <p:spPr>
          <a:xfrm>
            <a:off x="0" y="0"/>
            <a:ext cx="9144003" cy="5143501"/>
          </a:xfrm>
          <a:prstGeom prst="rect">
            <a:avLst/>
          </a:prstGeom>
          <a:noFill/>
          <a:ln>
            <a:noFill/>
          </a:ln>
        </p:spPr>
      </p:pic>
      <p:sp>
        <p:nvSpPr>
          <p:cNvPr id="99" name="Google Shape;99;p9"/>
          <p:cNvSpPr txBox="1"/>
          <p:nvPr>
            <p:ph type="title"/>
          </p:nvPr>
        </p:nvSpPr>
        <p:spPr>
          <a:xfrm>
            <a:off x="1033050" y="1602388"/>
            <a:ext cx="4076100" cy="14244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8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00" name="Google Shape;100;p9"/>
          <p:cNvSpPr txBox="1"/>
          <p:nvPr>
            <p:ph idx="1" type="subTitle"/>
          </p:nvPr>
        </p:nvSpPr>
        <p:spPr>
          <a:xfrm>
            <a:off x="1033050" y="2950413"/>
            <a:ext cx="4076100" cy="59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01" name="Google Shape;101;p9"/>
          <p:cNvCxnSpPr/>
          <p:nvPr/>
        </p:nvCxnSpPr>
        <p:spPr>
          <a:xfrm rot="10800000">
            <a:off x="-75" y="4895850"/>
            <a:ext cx="5572200" cy="0"/>
          </a:xfrm>
          <a:prstGeom prst="straightConnector1">
            <a:avLst/>
          </a:prstGeom>
          <a:noFill/>
          <a:ln cap="flat" cmpd="sng" w="9525">
            <a:solidFill>
              <a:schemeClr val="lt1"/>
            </a:solidFill>
            <a:prstDash val="solid"/>
            <a:round/>
            <a:headEnd len="med" w="med" type="none"/>
            <a:tailEnd len="med" w="med" type="none"/>
          </a:ln>
        </p:spPr>
      </p:cxnSp>
      <p:grpSp>
        <p:nvGrpSpPr>
          <p:cNvPr id="102" name="Google Shape;102;p9"/>
          <p:cNvGrpSpPr/>
          <p:nvPr/>
        </p:nvGrpSpPr>
        <p:grpSpPr>
          <a:xfrm>
            <a:off x="197809" y="4399802"/>
            <a:ext cx="719721" cy="644965"/>
            <a:chOff x="197809" y="4399802"/>
            <a:chExt cx="719721" cy="644965"/>
          </a:xfrm>
        </p:grpSpPr>
        <p:grpSp>
          <p:nvGrpSpPr>
            <p:cNvPr id="103" name="Google Shape;103;p9"/>
            <p:cNvGrpSpPr/>
            <p:nvPr/>
          </p:nvGrpSpPr>
          <p:grpSpPr>
            <a:xfrm rot="1743276">
              <a:off x="562870" y="4453945"/>
              <a:ext cx="300733" cy="299950"/>
              <a:chOff x="2667050" y="470325"/>
              <a:chExt cx="732075" cy="730325"/>
            </a:xfrm>
          </p:grpSpPr>
          <p:sp>
            <p:nvSpPr>
              <p:cNvPr id="104" name="Google Shape;104;p9"/>
              <p:cNvSpPr/>
              <p:nvPr/>
            </p:nvSpPr>
            <p:spPr>
              <a:xfrm>
                <a:off x="2667050" y="470325"/>
                <a:ext cx="732075" cy="730325"/>
              </a:xfrm>
              <a:custGeom>
                <a:rect b="b" l="l" r="r" t="t"/>
                <a:pathLst>
                  <a:path extrusionOk="0" h="29213" w="29283">
                    <a:moveTo>
                      <a:pt x="14641" y="1"/>
                    </a:moveTo>
                    <a:cubicBezTo>
                      <a:pt x="6573" y="1"/>
                      <a:pt x="0" y="6573"/>
                      <a:pt x="0" y="14642"/>
                    </a:cubicBezTo>
                    <a:cubicBezTo>
                      <a:pt x="0" y="22705"/>
                      <a:pt x="6573" y="29212"/>
                      <a:pt x="14641" y="29212"/>
                    </a:cubicBezTo>
                    <a:cubicBezTo>
                      <a:pt x="22705" y="29212"/>
                      <a:pt x="29282" y="22705"/>
                      <a:pt x="29282" y="14642"/>
                    </a:cubicBezTo>
                    <a:cubicBezTo>
                      <a:pt x="29282" y="6573"/>
                      <a:pt x="22705" y="1"/>
                      <a:pt x="14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p:nvPr/>
            </p:nvSpPr>
            <p:spPr>
              <a:xfrm>
                <a:off x="2667050" y="778750"/>
                <a:ext cx="732075" cy="113475"/>
              </a:xfrm>
              <a:custGeom>
                <a:rect b="b" l="l" r="r" t="t"/>
                <a:pathLst>
                  <a:path extrusionOk="0" h="4539" w="29283">
                    <a:moveTo>
                      <a:pt x="201" y="0"/>
                    </a:moveTo>
                    <a:cubicBezTo>
                      <a:pt x="136" y="743"/>
                      <a:pt x="0" y="1491"/>
                      <a:pt x="0" y="2305"/>
                    </a:cubicBezTo>
                    <a:cubicBezTo>
                      <a:pt x="0" y="3048"/>
                      <a:pt x="136" y="3796"/>
                      <a:pt x="201" y="4539"/>
                    </a:cubicBezTo>
                    <a:lnTo>
                      <a:pt x="29076" y="4539"/>
                    </a:lnTo>
                    <a:cubicBezTo>
                      <a:pt x="29212" y="3796"/>
                      <a:pt x="29282" y="3048"/>
                      <a:pt x="29282" y="2305"/>
                    </a:cubicBezTo>
                    <a:cubicBezTo>
                      <a:pt x="29282" y="1491"/>
                      <a:pt x="29212" y="743"/>
                      <a:pt x="2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9"/>
            <p:cNvGrpSpPr/>
            <p:nvPr/>
          </p:nvGrpSpPr>
          <p:grpSpPr>
            <a:xfrm>
              <a:off x="197809" y="4507814"/>
              <a:ext cx="484798" cy="536954"/>
              <a:chOff x="309459" y="4507814"/>
              <a:chExt cx="484798" cy="536954"/>
            </a:xfrm>
          </p:grpSpPr>
          <p:sp>
            <p:nvSpPr>
              <p:cNvPr id="107" name="Google Shape;107;p9"/>
              <p:cNvSpPr/>
              <p:nvPr/>
            </p:nvSpPr>
            <p:spPr>
              <a:xfrm rot="-2295742">
                <a:off x="529296" y="4748073"/>
                <a:ext cx="206372" cy="260809"/>
              </a:xfrm>
              <a:custGeom>
                <a:rect b="b" l="l" r="r" t="t"/>
                <a:pathLst>
                  <a:path extrusionOk="0" h="38295" w="30302">
                    <a:moveTo>
                      <a:pt x="0" y="1"/>
                    </a:moveTo>
                    <a:lnTo>
                      <a:pt x="0" y="23112"/>
                    </a:lnTo>
                    <a:cubicBezTo>
                      <a:pt x="0" y="31517"/>
                      <a:pt x="6778" y="38295"/>
                      <a:pt x="15118" y="38295"/>
                    </a:cubicBezTo>
                    <a:cubicBezTo>
                      <a:pt x="23523" y="38295"/>
                      <a:pt x="30301" y="31517"/>
                      <a:pt x="30301" y="23112"/>
                    </a:cubicBezTo>
                    <a:lnTo>
                      <a:pt x="303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9"/>
              <p:cNvSpPr/>
              <p:nvPr/>
            </p:nvSpPr>
            <p:spPr>
              <a:xfrm rot="-2295742">
                <a:off x="367911" y="4543748"/>
                <a:ext cx="206372" cy="260366"/>
              </a:xfrm>
              <a:custGeom>
                <a:rect b="b" l="l" r="r" t="t"/>
                <a:pathLst>
                  <a:path extrusionOk="0" h="38230" w="30302">
                    <a:moveTo>
                      <a:pt x="15118" y="1"/>
                    </a:moveTo>
                    <a:cubicBezTo>
                      <a:pt x="6778" y="1"/>
                      <a:pt x="0" y="6779"/>
                      <a:pt x="0" y="15184"/>
                    </a:cubicBezTo>
                    <a:lnTo>
                      <a:pt x="0" y="38230"/>
                    </a:lnTo>
                    <a:lnTo>
                      <a:pt x="30301" y="38230"/>
                    </a:lnTo>
                    <a:lnTo>
                      <a:pt x="30301" y="15184"/>
                    </a:lnTo>
                    <a:cubicBezTo>
                      <a:pt x="30301" y="6779"/>
                      <a:pt x="23523" y="1"/>
                      <a:pt x="151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 name="Shape 109"/>
        <p:cNvGrpSpPr/>
        <p:nvPr/>
      </p:nvGrpSpPr>
      <p:grpSpPr>
        <a:xfrm>
          <a:off x="0" y="0"/>
          <a:ext cx="0" cy="0"/>
          <a:chOff x="0" y="0"/>
          <a:chExt cx="0" cy="0"/>
        </a:xfrm>
      </p:grpSpPr>
      <p:sp>
        <p:nvSpPr>
          <p:cNvPr id="110" name="Google Shape;110;p10"/>
          <p:cNvSpPr/>
          <p:nvPr>
            <p:ph idx="2" type="pic"/>
          </p:nvPr>
        </p:nvSpPr>
        <p:spPr>
          <a:xfrm>
            <a:off x="150" y="0"/>
            <a:ext cx="9144000" cy="5143500"/>
          </a:xfrm>
          <a:prstGeom prst="rect">
            <a:avLst/>
          </a:prstGeom>
          <a:noFill/>
          <a:ln>
            <a:noFill/>
          </a:ln>
        </p:spPr>
      </p:sp>
      <p:sp>
        <p:nvSpPr>
          <p:cNvPr id="111" name="Google Shape;111;p10"/>
          <p:cNvSpPr txBox="1"/>
          <p:nvPr>
            <p:ph type="title"/>
          </p:nvPr>
        </p:nvSpPr>
        <p:spPr>
          <a:xfrm>
            <a:off x="1217550" y="4134250"/>
            <a:ext cx="6708900" cy="4698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800"/>
              <a:buNone/>
              <a:defRPr sz="24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Inter Tight SemiBold"/>
              <a:buNone/>
              <a:defRPr sz="2800">
                <a:solidFill>
                  <a:schemeClr val="dk1"/>
                </a:solidFill>
                <a:latin typeface="Inter Tight SemiBold"/>
                <a:ea typeface="Inter Tight SemiBold"/>
                <a:cs typeface="Inter Tight SemiBold"/>
                <a:sym typeface="Inter Tight SemiBold"/>
              </a:defRPr>
            </a:lvl1pPr>
            <a:lvl2pPr lvl="1" rtl="0">
              <a:spcBef>
                <a:spcPts val="0"/>
              </a:spcBef>
              <a:spcAft>
                <a:spcPts val="0"/>
              </a:spcAft>
              <a:buClr>
                <a:schemeClr val="dk1"/>
              </a:buClr>
              <a:buSzPts val="2800"/>
              <a:buFont typeface="Inter Tight SemiBold"/>
              <a:buNone/>
              <a:defRPr sz="2800">
                <a:solidFill>
                  <a:schemeClr val="dk1"/>
                </a:solidFill>
                <a:latin typeface="Inter Tight SemiBold"/>
                <a:ea typeface="Inter Tight SemiBold"/>
                <a:cs typeface="Inter Tight SemiBold"/>
                <a:sym typeface="Inter Tight SemiBold"/>
              </a:defRPr>
            </a:lvl2pPr>
            <a:lvl3pPr lvl="2" rtl="0">
              <a:spcBef>
                <a:spcPts val="0"/>
              </a:spcBef>
              <a:spcAft>
                <a:spcPts val="0"/>
              </a:spcAft>
              <a:buClr>
                <a:schemeClr val="dk1"/>
              </a:buClr>
              <a:buSzPts val="2800"/>
              <a:buFont typeface="Inter Tight SemiBold"/>
              <a:buNone/>
              <a:defRPr sz="2800">
                <a:solidFill>
                  <a:schemeClr val="dk1"/>
                </a:solidFill>
                <a:latin typeface="Inter Tight SemiBold"/>
                <a:ea typeface="Inter Tight SemiBold"/>
                <a:cs typeface="Inter Tight SemiBold"/>
                <a:sym typeface="Inter Tight SemiBold"/>
              </a:defRPr>
            </a:lvl3pPr>
            <a:lvl4pPr lvl="3" rtl="0">
              <a:spcBef>
                <a:spcPts val="0"/>
              </a:spcBef>
              <a:spcAft>
                <a:spcPts val="0"/>
              </a:spcAft>
              <a:buClr>
                <a:schemeClr val="dk1"/>
              </a:buClr>
              <a:buSzPts val="2800"/>
              <a:buFont typeface="Inter Tight SemiBold"/>
              <a:buNone/>
              <a:defRPr sz="2800">
                <a:solidFill>
                  <a:schemeClr val="dk1"/>
                </a:solidFill>
                <a:latin typeface="Inter Tight SemiBold"/>
                <a:ea typeface="Inter Tight SemiBold"/>
                <a:cs typeface="Inter Tight SemiBold"/>
                <a:sym typeface="Inter Tight SemiBold"/>
              </a:defRPr>
            </a:lvl4pPr>
            <a:lvl5pPr lvl="4" rtl="0">
              <a:spcBef>
                <a:spcPts val="0"/>
              </a:spcBef>
              <a:spcAft>
                <a:spcPts val="0"/>
              </a:spcAft>
              <a:buClr>
                <a:schemeClr val="dk1"/>
              </a:buClr>
              <a:buSzPts val="2800"/>
              <a:buFont typeface="Inter Tight SemiBold"/>
              <a:buNone/>
              <a:defRPr sz="2800">
                <a:solidFill>
                  <a:schemeClr val="dk1"/>
                </a:solidFill>
                <a:latin typeface="Inter Tight SemiBold"/>
                <a:ea typeface="Inter Tight SemiBold"/>
                <a:cs typeface="Inter Tight SemiBold"/>
                <a:sym typeface="Inter Tight SemiBold"/>
              </a:defRPr>
            </a:lvl5pPr>
            <a:lvl6pPr lvl="5" rtl="0">
              <a:spcBef>
                <a:spcPts val="0"/>
              </a:spcBef>
              <a:spcAft>
                <a:spcPts val="0"/>
              </a:spcAft>
              <a:buClr>
                <a:schemeClr val="dk1"/>
              </a:buClr>
              <a:buSzPts val="2800"/>
              <a:buFont typeface="Inter Tight SemiBold"/>
              <a:buNone/>
              <a:defRPr sz="2800">
                <a:solidFill>
                  <a:schemeClr val="dk1"/>
                </a:solidFill>
                <a:latin typeface="Inter Tight SemiBold"/>
                <a:ea typeface="Inter Tight SemiBold"/>
                <a:cs typeface="Inter Tight SemiBold"/>
                <a:sym typeface="Inter Tight SemiBold"/>
              </a:defRPr>
            </a:lvl6pPr>
            <a:lvl7pPr lvl="6" rtl="0">
              <a:spcBef>
                <a:spcPts val="0"/>
              </a:spcBef>
              <a:spcAft>
                <a:spcPts val="0"/>
              </a:spcAft>
              <a:buClr>
                <a:schemeClr val="dk1"/>
              </a:buClr>
              <a:buSzPts val="2800"/>
              <a:buFont typeface="Inter Tight SemiBold"/>
              <a:buNone/>
              <a:defRPr sz="2800">
                <a:solidFill>
                  <a:schemeClr val="dk1"/>
                </a:solidFill>
                <a:latin typeface="Inter Tight SemiBold"/>
                <a:ea typeface="Inter Tight SemiBold"/>
                <a:cs typeface="Inter Tight SemiBold"/>
                <a:sym typeface="Inter Tight SemiBold"/>
              </a:defRPr>
            </a:lvl7pPr>
            <a:lvl8pPr lvl="7" rtl="0">
              <a:spcBef>
                <a:spcPts val="0"/>
              </a:spcBef>
              <a:spcAft>
                <a:spcPts val="0"/>
              </a:spcAft>
              <a:buClr>
                <a:schemeClr val="dk1"/>
              </a:buClr>
              <a:buSzPts val="2800"/>
              <a:buFont typeface="Inter Tight SemiBold"/>
              <a:buNone/>
              <a:defRPr sz="2800">
                <a:solidFill>
                  <a:schemeClr val="dk1"/>
                </a:solidFill>
                <a:latin typeface="Inter Tight SemiBold"/>
                <a:ea typeface="Inter Tight SemiBold"/>
                <a:cs typeface="Inter Tight SemiBold"/>
                <a:sym typeface="Inter Tight SemiBold"/>
              </a:defRPr>
            </a:lvl8pPr>
            <a:lvl9pPr lvl="8" rtl="0">
              <a:spcBef>
                <a:spcPts val="0"/>
              </a:spcBef>
              <a:spcAft>
                <a:spcPts val="0"/>
              </a:spcAft>
              <a:buClr>
                <a:schemeClr val="dk1"/>
              </a:buClr>
              <a:buSzPts val="2800"/>
              <a:buFont typeface="Inter Tight SemiBold"/>
              <a:buNone/>
              <a:defRPr sz="2800">
                <a:solidFill>
                  <a:schemeClr val="dk1"/>
                </a:solidFill>
                <a:latin typeface="Inter Tight SemiBold"/>
                <a:ea typeface="Inter Tight SemiBold"/>
                <a:cs typeface="Inter Tight SemiBold"/>
                <a:sym typeface="Inter Tight SemiBol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1pPr>
            <a:lvl2pPr indent="-317500" lvl="1" marL="914400">
              <a:lnSpc>
                <a:spcPct val="100000"/>
              </a:lnSpc>
              <a:spcBef>
                <a:spcPts val="1600"/>
              </a:spcBef>
              <a:spcAft>
                <a:spcPts val="0"/>
              </a:spcAft>
              <a:buClr>
                <a:schemeClr val="dk1"/>
              </a:buClr>
              <a:buSzPts val="1400"/>
              <a:buFont typeface="Jost"/>
              <a:buChar char="○"/>
              <a:defRPr>
                <a:solidFill>
                  <a:schemeClr val="dk1"/>
                </a:solidFill>
                <a:latin typeface="Jost"/>
                <a:ea typeface="Jost"/>
                <a:cs typeface="Jost"/>
                <a:sym typeface="Jost"/>
              </a:defRPr>
            </a:lvl2pPr>
            <a:lvl3pPr indent="-317500" lvl="2" marL="1371600">
              <a:lnSpc>
                <a:spcPct val="100000"/>
              </a:lnSpc>
              <a:spcBef>
                <a:spcPts val="1600"/>
              </a:spcBef>
              <a:spcAft>
                <a:spcPts val="0"/>
              </a:spcAft>
              <a:buClr>
                <a:schemeClr val="dk1"/>
              </a:buClr>
              <a:buSzPts val="1400"/>
              <a:buFont typeface="Jost"/>
              <a:buChar char="■"/>
              <a:defRPr>
                <a:solidFill>
                  <a:schemeClr val="dk1"/>
                </a:solidFill>
                <a:latin typeface="Jost"/>
                <a:ea typeface="Jost"/>
                <a:cs typeface="Jost"/>
                <a:sym typeface="Jost"/>
              </a:defRPr>
            </a:lvl3pPr>
            <a:lvl4pPr indent="-317500" lvl="3" marL="1828800">
              <a:lnSpc>
                <a:spcPct val="100000"/>
              </a:lnSpc>
              <a:spcBef>
                <a:spcPts val="1600"/>
              </a:spcBef>
              <a:spcAft>
                <a:spcPts val="0"/>
              </a:spcAft>
              <a:buClr>
                <a:schemeClr val="dk1"/>
              </a:buClr>
              <a:buSzPts val="1400"/>
              <a:buFont typeface="Jost"/>
              <a:buChar char="●"/>
              <a:defRPr>
                <a:solidFill>
                  <a:schemeClr val="dk1"/>
                </a:solidFill>
                <a:latin typeface="Jost"/>
                <a:ea typeface="Jost"/>
                <a:cs typeface="Jost"/>
                <a:sym typeface="Jost"/>
              </a:defRPr>
            </a:lvl4pPr>
            <a:lvl5pPr indent="-317500" lvl="4" marL="2286000">
              <a:lnSpc>
                <a:spcPct val="100000"/>
              </a:lnSpc>
              <a:spcBef>
                <a:spcPts val="1600"/>
              </a:spcBef>
              <a:spcAft>
                <a:spcPts val="0"/>
              </a:spcAft>
              <a:buClr>
                <a:schemeClr val="dk1"/>
              </a:buClr>
              <a:buSzPts val="1400"/>
              <a:buFont typeface="Jost"/>
              <a:buChar char="○"/>
              <a:defRPr>
                <a:solidFill>
                  <a:schemeClr val="dk1"/>
                </a:solidFill>
                <a:latin typeface="Jost"/>
                <a:ea typeface="Jost"/>
                <a:cs typeface="Jost"/>
                <a:sym typeface="Jost"/>
              </a:defRPr>
            </a:lvl5pPr>
            <a:lvl6pPr indent="-317500" lvl="5" marL="2743200">
              <a:lnSpc>
                <a:spcPct val="100000"/>
              </a:lnSpc>
              <a:spcBef>
                <a:spcPts val="1600"/>
              </a:spcBef>
              <a:spcAft>
                <a:spcPts val="0"/>
              </a:spcAft>
              <a:buClr>
                <a:schemeClr val="dk1"/>
              </a:buClr>
              <a:buSzPts val="1400"/>
              <a:buFont typeface="Jost"/>
              <a:buChar char="■"/>
              <a:defRPr>
                <a:solidFill>
                  <a:schemeClr val="dk1"/>
                </a:solidFill>
                <a:latin typeface="Jost"/>
                <a:ea typeface="Jost"/>
                <a:cs typeface="Jost"/>
                <a:sym typeface="Jost"/>
              </a:defRPr>
            </a:lvl6pPr>
            <a:lvl7pPr indent="-317500" lvl="6" marL="3200400">
              <a:lnSpc>
                <a:spcPct val="100000"/>
              </a:lnSpc>
              <a:spcBef>
                <a:spcPts val="1600"/>
              </a:spcBef>
              <a:spcAft>
                <a:spcPts val="0"/>
              </a:spcAft>
              <a:buClr>
                <a:schemeClr val="dk1"/>
              </a:buClr>
              <a:buSzPts val="1400"/>
              <a:buFont typeface="Jost"/>
              <a:buChar char="●"/>
              <a:defRPr>
                <a:solidFill>
                  <a:schemeClr val="dk1"/>
                </a:solidFill>
                <a:latin typeface="Jost"/>
                <a:ea typeface="Jost"/>
                <a:cs typeface="Jost"/>
                <a:sym typeface="Jost"/>
              </a:defRPr>
            </a:lvl7pPr>
            <a:lvl8pPr indent="-317500" lvl="7" marL="3657600">
              <a:lnSpc>
                <a:spcPct val="100000"/>
              </a:lnSpc>
              <a:spcBef>
                <a:spcPts val="1600"/>
              </a:spcBef>
              <a:spcAft>
                <a:spcPts val="0"/>
              </a:spcAft>
              <a:buClr>
                <a:schemeClr val="dk1"/>
              </a:buClr>
              <a:buSzPts val="1400"/>
              <a:buFont typeface="Jost"/>
              <a:buChar char="○"/>
              <a:defRPr>
                <a:solidFill>
                  <a:schemeClr val="dk1"/>
                </a:solidFill>
                <a:latin typeface="Jost"/>
                <a:ea typeface="Jost"/>
                <a:cs typeface="Jost"/>
                <a:sym typeface="Jost"/>
              </a:defRPr>
            </a:lvl8pPr>
            <a:lvl9pPr indent="-317500" lvl="8" marL="4114800">
              <a:lnSpc>
                <a:spcPct val="100000"/>
              </a:lnSpc>
              <a:spcBef>
                <a:spcPts val="1600"/>
              </a:spcBef>
              <a:spcAft>
                <a:spcPts val="1600"/>
              </a:spcAft>
              <a:buClr>
                <a:schemeClr val="dk1"/>
              </a:buClr>
              <a:buSzPts val="1400"/>
              <a:buFont typeface="Jost"/>
              <a:buChar char="■"/>
              <a:defRPr>
                <a:solidFill>
                  <a:schemeClr val="dk1"/>
                </a:solidFill>
                <a:latin typeface="Jost"/>
                <a:ea typeface="Jost"/>
                <a:cs typeface="Jost"/>
                <a:sym typeface="Jos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jp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jpg"/><Relationship Id="rId4" Type="http://schemas.openxmlformats.org/officeDocument/2006/relationships/image" Target="../media/image19.jp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jpg"/><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5.png"/><Relationship Id="rId5"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37.png"/><Relationship Id="rId5"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9.png"/><Relationship Id="rId8" Type="http://schemas.openxmlformats.org/officeDocument/2006/relationships/image" Target="../media/image11.png"/><Relationship Id="rId11" Type="http://schemas.openxmlformats.org/officeDocument/2006/relationships/image" Target="../media/image13.png"/><Relationship Id="rId10"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6"/>
          <p:cNvSpPr txBox="1"/>
          <p:nvPr>
            <p:ph type="ctrTitle"/>
          </p:nvPr>
        </p:nvSpPr>
        <p:spPr>
          <a:xfrm>
            <a:off x="475325" y="1298650"/>
            <a:ext cx="5101200" cy="20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300">
                <a:latin typeface="Inter Tight"/>
                <a:ea typeface="Inter Tight"/>
                <a:cs typeface="Inter Tight"/>
                <a:sym typeface="Inter Tight"/>
              </a:rPr>
              <a:t>Development</a:t>
            </a:r>
            <a:r>
              <a:rPr lang="en" sz="3300">
                <a:latin typeface="Inter Tight"/>
                <a:ea typeface="Inter Tight"/>
                <a:cs typeface="Inter Tight"/>
                <a:sym typeface="Inter Tight"/>
              </a:rPr>
              <a:t> of </a:t>
            </a:r>
            <a:r>
              <a:rPr b="1" lang="en" sz="3300">
                <a:latin typeface="Inter Tight"/>
                <a:ea typeface="Inter Tight"/>
                <a:cs typeface="Inter Tight"/>
                <a:sym typeface="Inter Tight"/>
              </a:rPr>
              <a:t>Computer Vision based AI Tools for Out-of-Bound Detection</a:t>
            </a:r>
            <a:r>
              <a:rPr lang="en" sz="3300">
                <a:latin typeface="Inter Tight"/>
                <a:ea typeface="Inter Tight"/>
                <a:cs typeface="Inter Tight"/>
                <a:sym typeface="Inter Tight"/>
              </a:rPr>
              <a:t> in Dementia Care Home</a:t>
            </a:r>
            <a:endParaRPr b="1" sz="3300">
              <a:latin typeface="Inter Tight"/>
              <a:ea typeface="Inter Tight"/>
              <a:cs typeface="Inter Tight"/>
              <a:sym typeface="Inter Tight"/>
            </a:endParaRPr>
          </a:p>
        </p:txBody>
      </p:sp>
      <p:sp>
        <p:nvSpPr>
          <p:cNvPr id="500" name="Google Shape;500;p36"/>
          <p:cNvSpPr txBox="1"/>
          <p:nvPr>
            <p:ph idx="1" type="subTitle"/>
          </p:nvPr>
        </p:nvSpPr>
        <p:spPr>
          <a:xfrm>
            <a:off x="713225" y="3376600"/>
            <a:ext cx="4338300" cy="85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Light"/>
              <a:ea typeface="Catamaran Light"/>
              <a:cs typeface="Catamaran Light"/>
              <a:sym typeface="Catamaran Light"/>
            </a:endParaRPr>
          </a:p>
          <a:p>
            <a:pPr indent="0" lvl="0" marL="0" rtl="0" algn="ctr">
              <a:spcBef>
                <a:spcPts val="0"/>
              </a:spcBef>
              <a:spcAft>
                <a:spcPts val="0"/>
              </a:spcAft>
              <a:buNone/>
            </a:pPr>
            <a:r>
              <a:rPr lang="en">
                <a:latin typeface="Catamaran Light"/>
                <a:ea typeface="Catamaran Light"/>
                <a:cs typeface="Catamaran Light"/>
                <a:sym typeface="Catamaran Light"/>
              </a:rPr>
              <a:t>T4 Group 3</a:t>
            </a:r>
            <a:endParaRPr>
              <a:latin typeface="Catamaran Light"/>
              <a:ea typeface="Catamaran Light"/>
              <a:cs typeface="Catamaran Light"/>
              <a:sym typeface="Catamaran Light"/>
            </a:endParaRPr>
          </a:p>
          <a:p>
            <a:pPr indent="0" lvl="0" marL="0" rtl="0" algn="ctr">
              <a:spcBef>
                <a:spcPts val="0"/>
              </a:spcBef>
              <a:spcAft>
                <a:spcPts val="0"/>
              </a:spcAft>
              <a:buNone/>
            </a:pPr>
            <a:r>
              <a:rPr lang="en">
                <a:latin typeface="Catamaran Light"/>
                <a:ea typeface="Catamaran Light"/>
                <a:cs typeface="Catamaran Light"/>
                <a:sym typeface="Catamaran Light"/>
              </a:rPr>
              <a:t>Angel (221993P), Ying Jing (224416M), </a:t>
            </a:r>
            <a:endParaRPr>
              <a:latin typeface="Catamaran Light"/>
              <a:ea typeface="Catamaran Light"/>
              <a:cs typeface="Catamaran Light"/>
              <a:sym typeface="Catamaran Light"/>
            </a:endParaRPr>
          </a:p>
          <a:p>
            <a:pPr indent="0" lvl="0" marL="0" rtl="0" algn="ctr">
              <a:spcBef>
                <a:spcPts val="0"/>
              </a:spcBef>
              <a:spcAft>
                <a:spcPts val="0"/>
              </a:spcAft>
              <a:buNone/>
            </a:pPr>
            <a:r>
              <a:rPr lang="en">
                <a:latin typeface="Catamaran Light"/>
                <a:ea typeface="Catamaran Light"/>
                <a:cs typeface="Catamaran Light"/>
                <a:sym typeface="Catamaran Light"/>
              </a:rPr>
              <a:t>Derrek (222356K), YouYan (221191L)</a:t>
            </a:r>
            <a:endParaRPr sz="2000">
              <a:solidFill>
                <a:srgbClr val="DADADA"/>
              </a:solidFill>
              <a:latin typeface="Anaheim"/>
              <a:ea typeface="Anaheim"/>
              <a:cs typeface="Anaheim"/>
              <a:sym typeface="Anaheim"/>
            </a:endParaRPr>
          </a:p>
          <a:p>
            <a:pPr indent="0" lvl="0" marL="0" rtl="0" algn="ctr">
              <a:spcBef>
                <a:spcPts val="0"/>
              </a:spcBef>
              <a:spcAft>
                <a:spcPts val="0"/>
              </a:spcAft>
              <a:buNone/>
            </a:pPr>
            <a:r>
              <a:t/>
            </a:r>
            <a:endParaRPr/>
          </a:p>
        </p:txBody>
      </p:sp>
      <p:sp>
        <p:nvSpPr>
          <p:cNvPr id="501" name="Google Shape;501;p36"/>
          <p:cNvSpPr/>
          <p:nvPr/>
        </p:nvSpPr>
        <p:spPr>
          <a:xfrm>
            <a:off x="5907450" y="1043300"/>
            <a:ext cx="2904600" cy="4147800"/>
          </a:xfrm>
          <a:prstGeom prst="round2SameRect">
            <a:avLst>
              <a:gd fmla="val 49037" name="adj1"/>
              <a:gd fmla="val 0" name="adj2"/>
            </a:avLst>
          </a:prstGeom>
          <a:solidFill>
            <a:srgbClr val="FFFFFF">
              <a:alpha val="3000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 name="Google Shape;502;p36"/>
          <p:cNvGrpSpPr/>
          <p:nvPr/>
        </p:nvGrpSpPr>
        <p:grpSpPr>
          <a:xfrm>
            <a:off x="5576530" y="1374800"/>
            <a:ext cx="3458610" cy="3768679"/>
            <a:chOff x="5576530" y="1374800"/>
            <a:chExt cx="3458610" cy="3768679"/>
          </a:xfrm>
        </p:grpSpPr>
        <p:sp>
          <p:nvSpPr>
            <p:cNvPr id="503" name="Google Shape;503;p36"/>
            <p:cNvSpPr/>
            <p:nvPr/>
          </p:nvSpPr>
          <p:spPr>
            <a:xfrm flipH="1">
              <a:off x="7054615" y="1374800"/>
              <a:ext cx="814403" cy="756503"/>
            </a:xfrm>
            <a:custGeom>
              <a:rect b="b" l="l" r="r" t="t"/>
              <a:pathLst>
                <a:path extrusionOk="0" h="24045" w="25883">
                  <a:moveTo>
                    <a:pt x="12467" y="1"/>
                  </a:moveTo>
                  <a:cubicBezTo>
                    <a:pt x="5581" y="1"/>
                    <a:pt x="0" y="4455"/>
                    <a:pt x="0" y="9917"/>
                  </a:cubicBezTo>
                  <a:cubicBezTo>
                    <a:pt x="0" y="15378"/>
                    <a:pt x="5581" y="19828"/>
                    <a:pt x="12467" y="19828"/>
                  </a:cubicBezTo>
                  <a:cubicBezTo>
                    <a:pt x="14366" y="19828"/>
                    <a:pt x="16147" y="19472"/>
                    <a:pt x="17752" y="18878"/>
                  </a:cubicBezTo>
                  <a:lnTo>
                    <a:pt x="25883" y="24045"/>
                  </a:lnTo>
                  <a:lnTo>
                    <a:pt x="22083" y="16266"/>
                  </a:lnTo>
                  <a:cubicBezTo>
                    <a:pt x="23864" y="14547"/>
                    <a:pt x="24933" y="12348"/>
                    <a:pt x="24933" y="9917"/>
                  </a:cubicBezTo>
                  <a:cubicBezTo>
                    <a:pt x="24933" y="4455"/>
                    <a:pt x="19353" y="1"/>
                    <a:pt x="124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6"/>
            <p:cNvSpPr/>
            <p:nvPr/>
          </p:nvSpPr>
          <p:spPr>
            <a:xfrm flipH="1">
              <a:off x="7448652" y="1612077"/>
              <a:ext cx="274687" cy="246536"/>
            </a:xfrm>
            <a:custGeom>
              <a:rect b="b" l="l" r="r" t="t"/>
              <a:pathLst>
                <a:path extrusionOk="0" h="7836" w="8730">
                  <a:moveTo>
                    <a:pt x="6293" y="0"/>
                  </a:moveTo>
                  <a:lnTo>
                    <a:pt x="4099" y="237"/>
                  </a:lnTo>
                  <a:cubicBezTo>
                    <a:pt x="4099" y="237"/>
                    <a:pt x="4574" y="1900"/>
                    <a:pt x="3268" y="2018"/>
                  </a:cubicBezTo>
                  <a:cubicBezTo>
                    <a:pt x="3193" y="2029"/>
                    <a:pt x="3122" y="2034"/>
                    <a:pt x="3056" y="2034"/>
                  </a:cubicBezTo>
                  <a:cubicBezTo>
                    <a:pt x="2014" y="2034"/>
                    <a:pt x="1983" y="806"/>
                    <a:pt x="2318" y="413"/>
                  </a:cubicBezTo>
                  <a:lnTo>
                    <a:pt x="2318" y="413"/>
                  </a:lnTo>
                  <a:lnTo>
                    <a:pt x="1" y="651"/>
                  </a:lnTo>
                  <a:lnTo>
                    <a:pt x="181" y="3025"/>
                  </a:lnTo>
                  <a:cubicBezTo>
                    <a:pt x="181" y="3025"/>
                    <a:pt x="294" y="3007"/>
                    <a:pt x="462" y="3007"/>
                  </a:cubicBezTo>
                  <a:cubicBezTo>
                    <a:pt x="903" y="3007"/>
                    <a:pt x="1728" y="3132"/>
                    <a:pt x="1900" y="4037"/>
                  </a:cubicBezTo>
                  <a:lnTo>
                    <a:pt x="1900" y="4094"/>
                  </a:lnTo>
                  <a:lnTo>
                    <a:pt x="1900" y="4155"/>
                  </a:lnTo>
                  <a:cubicBezTo>
                    <a:pt x="1962" y="5461"/>
                    <a:pt x="419" y="5461"/>
                    <a:pt x="419" y="5461"/>
                  </a:cubicBezTo>
                  <a:lnTo>
                    <a:pt x="713" y="7836"/>
                  </a:lnTo>
                  <a:lnTo>
                    <a:pt x="2969" y="7655"/>
                  </a:lnTo>
                  <a:cubicBezTo>
                    <a:pt x="2613" y="7299"/>
                    <a:pt x="2375" y="5993"/>
                    <a:pt x="3624" y="5875"/>
                  </a:cubicBezTo>
                  <a:cubicBezTo>
                    <a:pt x="3668" y="5871"/>
                    <a:pt x="3710" y="5869"/>
                    <a:pt x="3750" y="5869"/>
                  </a:cubicBezTo>
                  <a:cubicBezTo>
                    <a:pt x="4918" y="5869"/>
                    <a:pt x="4750" y="7480"/>
                    <a:pt x="4750" y="7480"/>
                  </a:cubicBezTo>
                  <a:lnTo>
                    <a:pt x="7006" y="7299"/>
                  </a:lnTo>
                  <a:lnTo>
                    <a:pt x="6649" y="4749"/>
                  </a:lnTo>
                  <a:lnTo>
                    <a:pt x="6649" y="4749"/>
                  </a:lnTo>
                  <a:cubicBezTo>
                    <a:pt x="6945" y="4880"/>
                    <a:pt x="7203" y="4920"/>
                    <a:pt x="7426" y="4920"/>
                  </a:cubicBezTo>
                  <a:cubicBezTo>
                    <a:pt x="7607" y="4920"/>
                    <a:pt x="7764" y="4893"/>
                    <a:pt x="7898" y="4868"/>
                  </a:cubicBezTo>
                  <a:cubicBezTo>
                    <a:pt x="8549" y="4630"/>
                    <a:pt x="8729" y="4094"/>
                    <a:pt x="8729" y="3680"/>
                  </a:cubicBezTo>
                  <a:lnTo>
                    <a:pt x="8729" y="3443"/>
                  </a:lnTo>
                  <a:cubicBezTo>
                    <a:pt x="8729" y="3324"/>
                    <a:pt x="8668" y="3263"/>
                    <a:pt x="8668" y="3206"/>
                  </a:cubicBezTo>
                  <a:cubicBezTo>
                    <a:pt x="8611" y="2849"/>
                    <a:pt x="8312" y="2313"/>
                    <a:pt x="7661" y="2256"/>
                  </a:cubicBezTo>
                  <a:cubicBezTo>
                    <a:pt x="7573" y="2238"/>
                    <a:pt x="7470" y="2225"/>
                    <a:pt x="7356" y="2225"/>
                  </a:cubicBezTo>
                  <a:cubicBezTo>
                    <a:pt x="7083" y="2225"/>
                    <a:pt x="6747" y="2299"/>
                    <a:pt x="6412" y="2550"/>
                  </a:cubicBezTo>
                  <a:lnTo>
                    <a:pt x="629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6"/>
            <p:cNvSpPr/>
            <p:nvPr/>
          </p:nvSpPr>
          <p:spPr>
            <a:xfrm flipH="1">
              <a:off x="7186083" y="1466382"/>
              <a:ext cx="352248" cy="321290"/>
            </a:xfrm>
            <a:custGeom>
              <a:rect b="b" l="l" r="r" t="t"/>
              <a:pathLst>
                <a:path extrusionOk="0" h="10212" w="11195">
                  <a:moveTo>
                    <a:pt x="5756" y="1"/>
                  </a:moveTo>
                  <a:lnTo>
                    <a:pt x="3856" y="1601"/>
                  </a:lnTo>
                  <a:cubicBezTo>
                    <a:pt x="3945" y="1205"/>
                    <a:pt x="3507" y="150"/>
                    <a:pt x="2618" y="150"/>
                  </a:cubicBezTo>
                  <a:cubicBezTo>
                    <a:pt x="2312" y="150"/>
                    <a:pt x="1953" y="275"/>
                    <a:pt x="1543" y="594"/>
                  </a:cubicBezTo>
                  <a:cubicBezTo>
                    <a:pt x="0" y="1839"/>
                    <a:pt x="2018" y="3026"/>
                    <a:pt x="2018" y="3026"/>
                  </a:cubicBezTo>
                  <a:lnTo>
                    <a:pt x="769" y="4094"/>
                  </a:lnTo>
                  <a:lnTo>
                    <a:pt x="2432" y="6531"/>
                  </a:lnTo>
                  <a:cubicBezTo>
                    <a:pt x="2612" y="6056"/>
                    <a:pt x="2849" y="5818"/>
                    <a:pt x="3144" y="5638"/>
                  </a:cubicBezTo>
                  <a:cubicBezTo>
                    <a:pt x="3283" y="5540"/>
                    <a:pt x="3442" y="5494"/>
                    <a:pt x="3609" y="5494"/>
                  </a:cubicBezTo>
                  <a:cubicBezTo>
                    <a:pt x="3944" y="5494"/>
                    <a:pt x="4314" y="5677"/>
                    <a:pt x="4630" y="5994"/>
                  </a:cubicBezTo>
                  <a:cubicBezTo>
                    <a:pt x="4687" y="6056"/>
                    <a:pt x="4749" y="6174"/>
                    <a:pt x="4749" y="6231"/>
                  </a:cubicBezTo>
                  <a:cubicBezTo>
                    <a:pt x="4987" y="6531"/>
                    <a:pt x="5105" y="7006"/>
                    <a:pt x="4630" y="7480"/>
                  </a:cubicBezTo>
                  <a:cubicBezTo>
                    <a:pt x="4393" y="7718"/>
                    <a:pt x="4155" y="7955"/>
                    <a:pt x="3619" y="8012"/>
                  </a:cubicBezTo>
                  <a:lnTo>
                    <a:pt x="5400" y="10211"/>
                  </a:lnTo>
                  <a:lnTo>
                    <a:pt x="7299" y="8668"/>
                  </a:lnTo>
                  <a:cubicBezTo>
                    <a:pt x="6706" y="8606"/>
                    <a:pt x="5699" y="7480"/>
                    <a:pt x="6767" y="6649"/>
                  </a:cubicBezTo>
                  <a:cubicBezTo>
                    <a:pt x="6992" y="6483"/>
                    <a:pt x="7208" y="6417"/>
                    <a:pt x="7409" y="6417"/>
                  </a:cubicBezTo>
                  <a:cubicBezTo>
                    <a:pt x="8214" y="6417"/>
                    <a:pt x="8786" y="7480"/>
                    <a:pt x="8786" y="7480"/>
                  </a:cubicBezTo>
                  <a:lnTo>
                    <a:pt x="10742" y="5994"/>
                  </a:lnTo>
                  <a:lnTo>
                    <a:pt x="9023" y="4094"/>
                  </a:lnTo>
                  <a:lnTo>
                    <a:pt x="9023" y="4094"/>
                  </a:lnTo>
                  <a:cubicBezTo>
                    <a:pt x="9076" y="4112"/>
                    <a:pt x="9134" y="4121"/>
                    <a:pt x="9195" y="4121"/>
                  </a:cubicBezTo>
                  <a:cubicBezTo>
                    <a:pt x="9951" y="4121"/>
                    <a:pt x="11195" y="2819"/>
                    <a:pt x="10149" y="1720"/>
                  </a:cubicBezTo>
                  <a:cubicBezTo>
                    <a:pt x="9731" y="1302"/>
                    <a:pt x="9348" y="1150"/>
                    <a:pt x="9012" y="1150"/>
                  </a:cubicBezTo>
                  <a:cubicBezTo>
                    <a:pt x="8105" y="1150"/>
                    <a:pt x="7537" y="2257"/>
                    <a:pt x="7537" y="2257"/>
                  </a:cubicBezTo>
                  <a:lnTo>
                    <a:pt x="57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6"/>
            <p:cNvSpPr/>
            <p:nvPr/>
          </p:nvSpPr>
          <p:spPr>
            <a:xfrm flipH="1">
              <a:off x="7916270" y="2151878"/>
              <a:ext cx="369039" cy="455769"/>
            </a:xfrm>
            <a:custGeom>
              <a:rect b="b" l="l" r="r" t="t"/>
              <a:pathLst>
                <a:path extrusionOk="0" h="16132" w="13061">
                  <a:moveTo>
                    <a:pt x="5234" y="1"/>
                  </a:moveTo>
                  <a:cubicBezTo>
                    <a:pt x="3845" y="1"/>
                    <a:pt x="2969" y="402"/>
                    <a:pt x="2969" y="402"/>
                  </a:cubicBezTo>
                  <a:cubicBezTo>
                    <a:pt x="1069" y="1827"/>
                    <a:pt x="0" y="5389"/>
                    <a:pt x="0" y="5389"/>
                  </a:cubicBezTo>
                  <a:cubicBezTo>
                    <a:pt x="0" y="6039"/>
                    <a:pt x="57" y="6633"/>
                    <a:pt x="119" y="7227"/>
                  </a:cubicBezTo>
                  <a:cubicBezTo>
                    <a:pt x="1188" y="8770"/>
                    <a:pt x="2669" y="9900"/>
                    <a:pt x="3738" y="11382"/>
                  </a:cubicBezTo>
                  <a:cubicBezTo>
                    <a:pt x="4332" y="12156"/>
                    <a:pt x="4512" y="12807"/>
                    <a:pt x="4688" y="13700"/>
                  </a:cubicBezTo>
                  <a:cubicBezTo>
                    <a:pt x="4925" y="14825"/>
                    <a:pt x="5224" y="15537"/>
                    <a:pt x="5818" y="16131"/>
                  </a:cubicBezTo>
                  <a:cubicBezTo>
                    <a:pt x="6055" y="15775"/>
                    <a:pt x="6530" y="15063"/>
                    <a:pt x="7181" y="14350"/>
                  </a:cubicBezTo>
                  <a:cubicBezTo>
                    <a:pt x="7532" y="13949"/>
                    <a:pt x="7969" y="13728"/>
                    <a:pt x="8355" y="13728"/>
                  </a:cubicBezTo>
                  <a:cubicBezTo>
                    <a:pt x="8883" y="13728"/>
                    <a:pt x="9318" y="14139"/>
                    <a:pt x="9318" y="15063"/>
                  </a:cubicBezTo>
                  <a:cubicBezTo>
                    <a:pt x="9793" y="14531"/>
                    <a:pt x="10211" y="13937"/>
                    <a:pt x="10624" y="13400"/>
                  </a:cubicBezTo>
                  <a:cubicBezTo>
                    <a:pt x="11635" y="11919"/>
                    <a:pt x="12704" y="10195"/>
                    <a:pt x="12823" y="8414"/>
                  </a:cubicBezTo>
                  <a:cubicBezTo>
                    <a:pt x="13060" y="4320"/>
                    <a:pt x="11279" y="2539"/>
                    <a:pt x="10567" y="2003"/>
                  </a:cubicBezTo>
                  <a:cubicBezTo>
                    <a:pt x="8519" y="401"/>
                    <a:pt x="6621" y="1"/>
                    <a:pt x="52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6"/>
            <p:cNvSpPr/>
            <p:nvPr/>
          </p:nvSpPr>
          <p:spPr>
            <a:xfrm flipH="1">
              <a:off x="8022028" y="2575807"/>
              <a:ext cx="258307" cy="146602"/>
            </a:xfrm>
            <a:custGeom>
              <a:rect b="b" l="l" r="r" t="t"/>
              <a:pathLst>
                <a:path extrusionOk="0" h="5189" w="9142">
                  <a:moveTo>
                    <a:pt x="6649" y="1"/>
                  </a:moveTo>
                  <a:cubicBezTo>
                    <a:pt x="5800" y="849"/>
                    <a:pt x="4560" y="1009"/>
                    <a:pt x="3744" y="1009"/>
                  </a:cubicBezTo>
                  <a:cubicBezTo>
                    <a:pt x="3250" y="1009"/>
                    <a:pt x="2911" y="950"/>
                    <a:pt x="2911" y="950"/>
                  </a:cubicBezTo>
                  <a:cubicBezTo>
                    <a:pt x="1605" y="3144"/>
                    <a:pt x="181" y="4037"/>
                    <a:pt x="181" y="4037"/>
                  </a:cubicBezTo>
                  <a:cubicBezTo>
                    <a:pt x="181" y="4037"/>
                    <a:pt x="62" y="4450"/>
                    <a:pt x="0" y="5163"/>
                  </a:cubicBezTo>
                  <a:cubicBezTo>
                    <a:pt x="159" y="5181"/>
                    <a:pt x="312" y="5188"/>
                    <a:pt x="462" y="5188"/>
                  </a:cubicBezTo>
                  <a:cubicBezTo>
                    <a:pt x="822" y="5188"/>
                    <a:pt x="1169" y="5146"/>
                    <a:pt x="1544" y="5106"/>
                  </a:cubicBezTo>
                  <a:cubicBezTo>
                    <a:pt x="4512" y="4512"/>
                    <a:pt x="7124" y="2432"/>
                    <a:pt x="9142" y="58"/>
                  </a:cubicBezTo>
                  <a:lnTo>
                    <a:pt x="6649" y="1"/>
                  </a:lnTo>
                  <a:close/>
                </a:path>
              </a:pathLst>
            </a:custGeom>
            <a:solidFill>
              <a:srgbClr val="2033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6"/>
            <p:cNvSpPr/>
            <p:nvPr/>
          </p:nvSpPr>
          <p:spPr>
            <a:xfrm flipH="1">
              <a:off x="8032087" y="2688111"/>
              <a:ext cx="340444" cy="345189"/>
            </a:xfrm>
            <a:custGeom>
              <a:rect b="b" l="l" r="r" t="t"/>
              <a:pathLst>
                <a:path extrusionOk="0" h="12218" w="12049">
                  <a:moveTo>
                    <a:pt x="3975" y="1"/>
                  </a:moveTo>
                  <a:cubicBezTo>
                    <a:pt x="3800" y="2612"/>
                    <a:pt x="3026" y="7898"/>
                    <a:pt x="1" y="9499"/>
                  </a:cubicBezTo>
                  <a:cubicBezTo>
                    <a:pt x="1" y="9499"/>
                    <a:pt x="2891" y="12217"/>
                    <a:pt x="6314" y="12217"/>
                  </a:cubicBezTo>
                  <a:cubicBezTo>
                    <a:pt x="8195" y="12217"/>
                    <a:pt x="10238" y="11395"/>
                    <a:pt x="12049" y="8848"/>
                  </a:cubicBezTo>
                  <a:cubicBezTo>
                    <a:pt x="12049" y="8848"/>
                    <a:pt x="10211" y="8729"/>
                    <a:pt x="9199" y="2793"/>
                  </a:cubicBezTo>
                  <a:cubicBezTo>
                    <a:pt x="8549" y="2674"/>
                    <a:pt x="6469" y="2375"/>
                    <a:pt x="5937" y="1900"/>
                  </a:cubicBezTo>
                  <a:lnTo>
                    <a:pt x="5581" y="1544"/>
                  </a:lnTo>
                  <a:cubicBezTo>
                    <a:pt x="5519" y="1487"/>
                    <a:pt x="5462" y="1368"/>
                    <a:pt x="5343" y="1306"/>
                  </a:cubicBezTo>
                  <a:cubicBezTo>
                    <a:pt x="5163" y="1188"/>
                    <a:pt x="4987" y="1012"/>
                    <a:pt x="4807" y="893"/>
                  </a:cubicBezTo>
                  <a:cubicBezTo>
                    <a:pt x="4631" y="713"/>
                    <a:pt x="4450" y="594"/>
                    <a:pt x="4332" y="418"/>
                  </a:cubicBezTo>
                  <a:cubicBezTo>
                    <a:pt x="4213" y="300"/>
                    <a:pt x="4094" y="119"/>
                    <a:pt x="3975" y="1"/>
                  </a:cubicBezTo>
                  <a:close/>
                </a:path>
              </a:pathLst>
            </a:custGeom>
            <a:solidFill>
              <a:srgbClr val="B168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6"/>
            <p:cNvSpPr/>
            <p:nvPr/>
          </p:nvSpPr>
          <p:spPr>
            <a:xfrm flipH="1">
              <a:off x="8094078" y="2688111"/>
              <a:ext cx="278453" cy="275066"/>
            </a:xfrm>
            <a:custGeom>
              <a:rect b="b" l="l" r="r" t="t"/>
              <a:pathLst>
                <a:path extrusionOk="0" h="9736" w="9855">
                  <a:moveTo>
                    <a:pt x="3975" y="1"/>
                  </a:moveTo>
                  <a:cubicBezTo>
                    <a:pt x="3800" y="2612"/>
                    <a:pt x="3026" y="7898"/>
                    <a:pt x="1" y="9499"/>
                  </a:cubicBezTo>
                  <a:cubicBezTo>
                    <a:pt x="1" y="9499"/>
                    <a:pt x="119" y="9617"/>
                    <a:pt x="295" y="9736"/>
                  </a:cubicBezTo>
                  <a:cubicBezTo>
                    <a:pt x="1425" y="9204"/>
                    <a:pt x="2613" y="8667"/>
                    <a:pt x="3619" y="7898"/>
                  </a:cubicBezTo>
                  <a:cubicBezTo>
                    <a:pt x="4393" y="7304"/>
                    <a:pt x="5106" y="6530"/>
                    <a:pt x="5994" y="5999"/>
                  </a:cubicBezTo>
                  <a:cubicBezTo>
                    <a:pt x="6768" y="5524"/>
                    <a:pt x="9024" y="5224"/>
                    <a:pt x="9855" y="5167"/>
                  </a:cubicBezTo>
                  <a:cubicBezTo>
                    <a:pt x="9617" y="4512"/>
                    <a:pt x="9380" y="3743"/>
                    <a:pt x="9199" y="2793"/>
                  </a:cubicBezTo>
                  <a:cubicBezTo>
                    <a:pt x="8549" y="2674"/>
                    <a:pt x="6469" y="2375"/>
                    <a:pt x="5937" y="1900"/>
                  </a:cubicBezTo>
                  <a:lnTo>
                    <a:pt x="5581" y="1544"/>
                  </a:lnTo>
                  <a:cubicBezTo>
                    <a:pt x="5519" y="1487"/>
                    <a:pt x="5462" y="1368"/>
                    <a:pt x="5343" y="1306"/>
                  </a:cubicBezTo>
                  <a:cubicBezTo>
                    <a:pt x="5163" y="1188"/>
                    <a:pt x="4987" y="1012"/>
                    <a:pt x="4807" y="893"/>
                  </a:cubicBezTo>
                  <a:cubicBezTo>
                    <a:pt x="4631" y="713"/>
                    <a:pt x="4450" y="594"/>
                    <a:pt x="4332" y="418"/>
                  </a:cubicBezTo>
                  <a:cubicBezTo>
                    <a:pt x="4213" y="300"/>
                    <a:pt x="4094" y="119"/>
                    <a:pt x="3975" y="1"/>
                  </a:cubicBezTo>
                  <a:close/>
                </a:path>
              </a:pathLst>
            </a:custGeom>
            <a:solidFill>
              <a:srgbClr val="914B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6"/>
            <p:cNvSpPr/>
            <p:nvPr/>
          </p:nvSpPr>
          <p:spPr>
            <a:xfrm flipH="1">
              <a:off x="7881120" y="2140775"/>
              <a:ext cx="687783" cy="672720"/>
            </a:xfrm>
            <a:custGeom>
              <a:rect b="b" l="l" r="r" t="t"/>
              <a:pathLst>
                <a:path extrusionOk="0" h="23811" w="24342">
                  <a:moveTo>
                    <a:pt x="11554" y="1"/>
                  </a:moveTo>
                  <a:cubicBezTo>
                    <a:pt x="7720" y="1"/>
                    <a:pt x="0" y="3928"/>
                    <a:pt x="1071" y="11481"/>
                  </a:cubicBezTo>
                  <a:cubicBezTo>
                    <a:pt x="1740" y="16466"/>
                    <a:pt x="3362" y="17485"/>
                    <a:pt x="4576" y="17485"/>
                  </a:cubicBezTo>
                  <a:cubicBezTo>
                    <a:pt x="5414" y="17485"/>
                    <a:pt x="6058" y="16999"/>
                    <a:pt x="6058" y="16999"/>
                  </a:cubicBezTo>
                  <a:cubicBezTo>
                    <a:pt x="6058" y="16999"/>
                    <a:pt x="6476" y="20323"/>
                    <a:pt x="10332" y="22522"/>
                  </a:cubicBezTo>
                  <a:cubicBezTo>
                    <a:pt x="11702" y="23301"/>
                    <a:pt x="13288" y="23811"/>
                    <a:pt x="14865" y="23811"/>
                  </a:cubicBezTo>
                  <a:cubicBezTo>
                    <a:pt x="17734" y="23811"/>
                    <a:pt x="20573" y="22124"/>
                    <a:pt x="22029" y="17298"/>
                  </a:cubicBezTo>
                  <a:cubicBezTo>
                    <a:pt x="24341" y="9819"/>
                    <a:pt x="19773" y="4414"/>
                    <a:pt x="19773" y="4414"/>
                  </a:cubicBezTo>
                  <a:cubicBezTo>
                    <a:pt x="18405" y="1983"/>
                    <a:pt x="15793" y="1090"/>
                    <a:pt x="12649" y="140"/>
                  </a:cubicBezTo>
                  <a:cubicBezTo>
                    <a:pt x="12341" y="47"/>
                    <a:pt x="11970" y="1"/>
                    <a:pt x="11554" y="1"/>
                  </a:cubicBezTo>
                  <a:close/>
                </a:path>
              </a:pathLst>
            </a:custGeom>
            <a:solidFill>
              <a:srgbClr val="B168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6"/>
            <p:cNvSpPr/>
            <p:nvPr/>
          </p:nvSpPr>
          <p:spPr>
            <a:xfrm flipH="1">
              <a:off x="7959895" y="2035648"/>
              <a:ext cx="593779" cy="352337"/>
            </a:xfrm>
            <a:custGeom>
              <a:rect b="b" l="l" r="r" t="t"/>
              <a:pathLst>
                <a:path extrusionOk="0" h="12471" w="21015">
                  <a:moveTo>
                    <a:pt x="12282" y="0"/>
                  </a:moveTo>
                  <a:cubicBezTo>
                    <a:pt x="9745" y="0"/>
                    <a:pt x="7195" y="598"/>
                    <a:pt x="6055" y="1667"/>
                  </a:cubicBezTo>
                  <a:cubicBezTo>
                    <a:pt x="3206" y="4279"/>
                    <a:pt x="0" y="4811"/>
                    <a:pt x="1482" y="9797"/>
                  </a:cubicBezTo>
                  <a:cubicBezTo>
                    <a:pt x="2468" y="12195"/>
                    <a:pt x="4102" y="12369"/>
                    <a:pt x="6382" y="12369"/>
                  </a:cubicBezTo>
                  <a:cubicBezTo>
                    <a:pt x="6771" y="12369"/>
                    <a:pt x="7179" y="12364"/>
                    <a:pt x="7605" y="12364"/>
                  </a:cubicBezTo>
                  <a:cubicBezTo>
                    <a:pt x="8146" y="12364"/>
                    <a:pt x="8717" y="12372"/>
                    <a:pt x="9318" y="12409"/>
                  </a:cubicBezTo>
                  <a:cubicBezTo>
                    <a:pt x="9555" y="12409"/>
                    <a:pt x="9855" y="12409"/>
                    <a:pt x="10092" y="12471"/>
                  </a:cubicBezTo>
                  <a:cubicBezTo>
                    <a:pt x="10329" y="12409"/>
                    <a:pt x="10567" y="12409"/>
                    <a:pt x="10861" y="12409"/>
                  </a:cubicBezTo>
                  <a:cubicBezTo>
                    <a:pt x="14779" y="12172"/>
                    <a:pt x="18640" y="10628"/>
                    <a:pt x="19946" y="8610"/>
                  </a:cubicBezTo>
                  <a:cubicBezTo>
                    <a:pt x="20478" y="7660"/>
                    <a:pt x="20777" y="6592"/>
                    <a:pt x="20777" y="6592"/>
                  </a:cubicBezTo>
                  <a:cubicBezTo>
                    <a:pt x="21015" y="5941"/>
                    <a:pt x="19946" y="2199"/>
                    <a:pt x="16916" y="836"/>
                  </a:cubicBezTo>
                  <a:cubicBezTo>
                    <a:pt x="15659" y="266"/>
                    <a:pt x="13973" y="0"/>
                    <a:pt x="122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6"/>
            <p:cNvSpPr/>
            <p:nvPr/>
          </p:nvSpPr>
          <p:spPr>
            <a:xfrm flipH="1">
              <a:off x="8233347" y="2098453"/>
              <a:ext cx="350532" cy="581380"/>
            </a:xfrm>
            <a:custGeom>
              <a:rect b="b" l="l" r="r" t="t"/>
              <a:pathLst>
                <a:path extrusionOk="0" h="20578" w="12406">
                  <a:moveTo>
                    <a:pt x="7319" y="0"/>
                  </a:moveTo>
                  <a:cubicBezTo>
                    <a:pt x="7057" y="0"/>
                    <a:pt x="6794" y="15"/>
                    <a:pt x="6531" y="38"/>
                  </a:cubicBezTo>
                  <a:cubicBezTo>
                    <a:pt x="6056" y="38"/>
                    <a:pt x="5581" y="156"/>
                    <a:pt x="5106" y="275"/>
                  </a:cubicBezTo>
                  <a:cubicBezTo>
                    <a:pt x="4869" y="332"/>
                    <a:pt x="4631" y="451"/>
                    <a:pt x="4332" y="513"/>
                  </a:cubicBezTo>
                  <a:cubicBezTo>
                    <a:pt x="4213" y="570"/>
                    <a:pt x="4038" y="631"/>
                    <a:pt x="3857" y="688"/>
                  </a:cubicBezTo>
                  <a:cubicBezTo>
                    <a:pt x="3263" y="926"/>
                    <a:pt x="2670" y="1282"/>
                    <a:pt x="2257" y="1819"/>
                  </a:cubicBezTo>
                  <a:cubicBezTo>
                    <a:pt x="1663" y="2412"/>
                    <a:pt x="1188" y="3243"/>
                    <a:pt x="1069" y="4131"/>
                  </a:cubicBezTo>
                  <a:cubicBezTo>
                    <a:pt x="951" y="4844"/>
                    <a:pt x="1008" y="5618"/>
                    <a:pt x="1008" y="6387"/>
                  </a:cubicBezTo>
                  <a:cubicBezTo>
                    <a:pt x="1008" y="6568"/>
                    <a:pt x="770" y="8348"/>
                    <a:pt x="533" y="9355"/>
                  </a:cubicBezTo>
                  <a:cubicBezTo>
                    <a:pt x="177" y="10842"/>
                    <a:pt x="1" y="11848"/>
                    <a:pt x="1" y="12323"/>
                  </a:cubicBezTo>
                  <a:cubicBezTo>
                    <a:pt x="1" y="12798"/>
                    <a:pt x="1" y="13335"/>
                    <a:pt x="58" y="13810"/>
                  </a:cubicBezTo>
                  <a:cubicBezTo>
                    <a:pt x="120" y="14285"/>
                    <a:pt x="238" y="14760"/>
                    <a:pt x="414" y="15173"/>
                  </a:cubicBezTo>
                  <a:cubicBezTo>
                    <a:pt x="533" y="15472"/>
                    <a:pt x="713" y="15828"/>
                    <a:pt x="951" y="16066"/>
                  </a:cubicBezTo>
                  <a:cubicBezTo>
                    <a:pt x="2494" y="18141"/>
                    <a:pt x="5282" y="19209"/>
                    <a:pt x="7599" y="20577"/>
                  </a:cubicBezTo>
                  <a:cubicBezTo>
                    <a:pt x="7300" y="19983"/>
                    <a:pt x="7063" y="19328"/>
                    <a:pt x="6887" y="18559"/>
                  </a:cubicBezTo>
                  <a:cubicBezTo>
                    <a:pt x="6887" y="18559"/>
                    <a:pt x="3800" y="18378"/>
                    <a:pt x="3206" y="15947"/>
                  </a:cubicBezTo>
                  <a:cubicBezTo>
                    <a:pt x="2865" y="14397"/>
                    <a:pt x="3390" y="13737"/>
                    <a:pt x="4062" y="13737"/>
                  </a:cubicBezTo>
                  <a:cubicBezTo>
                    <a:pt x="4447" y="13737"/>
                    <a:pt x="4879" y="13953"/>
                    <a:pt x="5225" y="14342"/>
                  </a:cubicBezTo>
                  <a:cubicBezTo>
                    <a:pt x="5875" y="15054"/>
                    <a:pt x="6412" y="15766"/>
                    <a:pt x="6588" y="16123"/>
                  </a:cubicBezTo>
                  <a:cubicBezTo>
                    <a:pt x="6635" y="16626"/>
                    <a:pt x="7418" y="17795"/>
                    <a:pt x="7885" y="17795"/>
                  </a:cubicBezTo>
                  <a:cubicBezTo>
                    <a:pt x="8026" y="17795"/>
                    <a:pt x="8138" y="17690"/>
                    <a:pt x="8193" y="17428"/>
                  </a:cubicBezTo>
                  <a:cubicBezTo>
                    <a:pt x="8430" y="16540"/>
                    <a:pt x="8131" y="12148"/>
                    <a:pt x="8668" y="11374"/>
                  </a:cubicBezTo>
                  <a:cubicBezTo>
                    <a:pt x="9793" y="9892"/>
                    <a:pt x="11218" y="8762"/>
                    <a:pt x="12287" y="7280"/>
                  </a:cubicBezTo>
                  <a:cubicBezTo>
                    <a:pt x="12405" y="6624"/>
                    <a:pt x="12405" y="6031"/>
                    <a:pt x="12405" y="5380"/>
                  </a:cubicBezTo>
                  <a:cubicBezTo>
                    <a:pt x="12405" y="5380"/>
                    <a:pt x="11398" y="1819"/>
                    <a:pt x="9437" y="394"/>
                  </a:cubicBezTo>
                  <a:cubicBezTo>
                    <a:pt x="9261" y="275"/>
                    <a:pt x="8905" y="213"/>
                    <a:pt x="8668" y="156"/>
                  </a:cubicBezTo>
                  <a:cubicBezTo>
                    <a:pt x="8218" y="42"/>
                    <a:pt x="7769" y="0"/>
                    <a:pt x="73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6"/>
            <p:cNvSpPr/>
            <p:nvPr/>
          </p:nvSpPr>
          <p:spPr>
            <a:xfrm flipH="1">
              <a:off x="8161156" y="2437511"/>
              <a:ext cx="119180" cy="42520"/>
            </a:xfrm>
            <a:custGeom>
              <a:rect b="b" l="l" r="r" t="t"/>
              <a:pathLst>
                <a:path extrusionOk="0" h="1505" w="4218">
                  <a:moveTo>
                    <a:pt x="3130" y="0"/>
                  </a:moveTo>
                  <a:cubicBezTo>
                    <a:pt x="3082" y="0"/>
                    <a:pt x="3028" y="7"/>
                    <a:pt x="2968" y="28"/>
                  </a:cubicBezTo>
                  <a:cubicBezTo>
                    <a:pt x="1961" y="85"/>
                    <a:pt x="0" y="560"/>
                    <a:pt x="537" y="1334"/>
                  </a:cubicBezTo>
                  <a:cubicBezTo>
                    <a:pt x="613" y="1457"/>
                    <a:pt x="730" y="1504"/>
                    <a:pt x="867" y="1504"/>
                  </a:cubicBezTo>
                  <a:cubicBezTo>
                    <a:pt x="1255" y="1504"/>
                    <a:pt x="1801" y="1123"/>
                    <a:pt x="2018" y="1035"/>
                  </a:cubicBezTo>
                  <a:cubicBezTo>
                    <a:pt x="2119" y="1012"/>
                    <a:pt x="2225" y="1005"/>
                    <a:pt x="2335" y="1005"/>
                  </a:cubicBezTo>
                  <a:cubicBezTo>
                    <a:pt x="2573" y="1005"/>
                    <a:pt x="2827" y="1041"/>
                    <a:pt x="3070" y="1041"/>
                  </a:cubicBezTo>
                  <a:cubicBezTo>
                    <a:pt x="3315" y="1041"/>
                    <a:pt x="3549" y="1004"/>
                    <a:pt x="3742" y="859"/>
                  </a:cubicBezTo>
                  <a:cubicBezTo>
                    <a:pt x="4217" y="503"/>
                    <a:pt x="3742" y="85"/>
                    <a:pt x="3386" y="28"/>
                  </a:cubicBezTo>
                  <a:cubicBezTo>
                    <a:pt x="3307" y="28"/>
                    <a:pt x="3228" y="0"/>
                    <a:pt x="31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6"/>
            <p:cNvSpPr/>
            <p:nvPr/>
          </p:nvSpPr>
          <p:spPr>
            <a:xfrm flipH="1">
              <a:off x="7981765" y="2423131"/>
              <a:ext cx="98921" cy="32151"/>
            </a:xfrm>
            <a:custGeom>
              <a:rect b="b" l="l" r="r" t="t"/>
              <a:pathLst>
                <a:path extrusionOk="0" h="1138" w="3501">
                  <a:moveTo>
                    <a:pt x="2138" y="0"/>
                  </a:moveTo>
                  <a:cubicBezTo>
                    <a:pt x="1839" y="0"/>
                    <a:pt x="1482" y="62"/>
                    <a:pt x="1188" y="119"/>
                  </a:cubicBezTo>
                  <a:cubicBezTo>
                    <a:pt x="889" y="181"/>
                    <a:pt x="651" y="181"/>
                    <a:pt x="414" y="356"/>
                  </a:cubicBezTo>
                  <a:cubicBezTo>
                    <a:pt x="1" y="656"/>
                    <a:pt x="119" y="1130"/>
                    <a:pt x="594" y="1130"/>
                  </a:cubicBezTo>
                  <a:cubicBezTo>
                    <a:pt x="636" y="1135"/>
                    <a:pt x="676" y="1138"/>
                    <a:pt x="716" y="1138"/>
                  </a:cubicBezTo>
                  <a:cubicBezTo>
                    <a:pt x="1132" y="1138"/>
                    <a:pt x="1467" y="888"/>
                    <a:pt x="1900" y="831"/>
                  </a:cubicBezTo>
                  <a:cubicBezTo>
                    <a:pt x="2120" y="831"/>
                    <a:pt x="2497" y="922"/>
                    <a:pt x="2796" y="922"/>
                  </a:cubicBezTo>
                  <a:cubicBezTo>
                    <a:pt x="2982" y="922"/>
                    <a:pt x="3137" y="887"/>
                    <a:pt x="3206" y="774"/>
                  </a:cubicBezTo>
                  <a:cubicBezTo>
                    <a:pt x="3501" y="299"/>
                    <a:pt x="2788" y="62"/>
                    <a:pt x="24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6"/>
            <p:cNvSpPr/>
            <p:nvPr/>
          </p:nvSpPr>
          <p:spPr>
            <a:xfrm flipH="1">
              <a:off x="8001882" y="2476782"/>
              <a:ext cx="40292" cy="48736"/>
            </a:xfrm>
            <a:custGeom>
              <a:rect b="b" l="l" r="r" t="t"/>
              <a:pathLst>
                <a:path extrusionOk="0" h="1725" w="1426">
                  <a:moveTo>
                    <a:pt x="713" y="1"/>
                  </a:moveTo>
                  <a:cubicBezTo>
                    <a:pt x="300" y="1"/>
                    <a:pt x="1" y="419"/>
                    <a:pt x="1" y="832"/>
                  </a:cubicBezTo>
                  <a:cubicBezTo>
                    <a:pt x="1" y="1307"/>
                    <a:pt x="300" y="1725"/>
                    <a:pt x="713" y="1725"/>
                  </a:cubicBezTo>
                  <a:cubicBezTo>
                    <a:pt x="1131" y="1725"/>
                    <a:pt x="1425" y="1307"/>
                    <a:pt x="1425" y="832"/>
                  </a:cubicBezTo>
                  <a:cubicBezTo>
                    <a:pt x="1425" y="419"/>
                    <a:pt x="1131" y="1"/>
                    <a:pt x="7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6"/>
            <p:cNvSpPr/>
            <p:nvPr/>
          </p:nvSpPr>
          <p:spPr>
            <a:xfrm flipH="1">
              <a:off x="8166270" y="2506984"/>
              <a:ext cx="40263" cy="46984"/>
            </a:xfrm>
            <a:custGeom>
              <a:rect b="b" l="l" r="r" t="t"/>
              <a:pathLst>
                <a:path extrusionOk="0" h="1663" w="1425">
                  <a:moveTo>
                    <a:pt x="712" y="0"/>
                  </a:moveTo>
                  <a:cubicBezTo>
                    <a:pt x="299" y="0"/>
                    <a:pt x="0" y="357"/>
                    <a:pt x="0" y="831"/>
                  </a:cubicBezTo>
                  <a:cubicBezTo>
                    <a:pt x="0" y="1306"/>
                    <a:pt x="299" y="1663"/>
                    <a:pt x="712" y="1663"/>
                  </a:cubicBezTo>
                  <a:cubicBezTo>
                    <a:pt x="1069" y="1663"/>
                    <a:pt x="1425" y="1306"/>
                    <a:pt x="1425" y="831"/>
                  </a:cubicBezTo>
                  <a:cubicBezTo>
                    <a:pt x="1425" y="357"/>
                    <a:pt x="1069" y="0"/>
                    <a:pt x="7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6"/>
            <p:cNvSpPr/>
            <p:nvPr/>
          </p:nvSpPr>
          <p:spPr>
            <a:xfrm flipH="1">
              <a:off x="8033697" y="2506984"/>
              <a:ext cx="68857" cy="129086"/>
            </a:xfrm>
            <a:custGeom>
              <a:rect b="b" l="l" r="r" t="t"/>
              <a:pathLst>
                <a:path extrusionOk="0" h="4569" w="2437">
                  <a:moveTo>
                    <a:pt x="713" y="0"/>
                  </a:moveTo>
                  <a:cubicBezTo>
                    <a:pt x="775" y="238"/>
                    <a:pt x="1843" y="3268"/>
                    <a:pt x="1724" y="4037"/>
                  </a:cubicBezTo>
                  <a:cubicBezTo>
                    <a:pt x="1690" y="4367"/>
                    <a:pt x="1162" y="4440"/>
                    <a:pt x="699" y="4440"/>
                  </a:cubicBezTo>
                  <a:cubicBezTo>
                    <a:pt x="329" y="4440"/>
                    <a:pt x="1" y="4393"/>
                    <a:pt x="1" y="4393"/>
                  </a:cubicBezTo>
                  <a:lnTo>
                    <a:pt x="1" y="4393"/>
                  </a:lnTo>
                  <a:cubicBezTo>
                    <a:pt x="231" y="4427"/>
                    <a:pt x="894" y="4568"/>
                    <a:pt x="1452" y="4568"/>
                  </a:cubicBezTo>
                  <a:cubicBezTo>
                    <a:pt x="1906" y="4568"/>
                    <a:pt x="2290" y="4475"/>
                    <a:pt x="2318" y="4156"/>
                  </a:cubicBezTo>
                  <a:cubicBezTo>
                    <a:pt x="2437" y="2793"/>
                    <a:pt x="713" y="1"/>
                    <a:pt x="713" y="0"/>
                  </a:cubicBezTo>
                  <a:close/>
                </a:path>
              </a:pathLst>
            </a:custGeom>
            <a:solidFill>
              <a:srgbClr val="914B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6"/>
            <p:cNvSpPr/>
            <p:nvPr/>
          </p:nvSpPr>
          <p:spPr>
            <a:xfrm flipH="1">
              <a:off x="8070599" y="2676443"/>
              <a:ext cx="95700" cy="37519"/>
            </a:xfrm>
            <a:custGeom>
              <a:rect b="b" l="l" r="r" t="t"/>
              <a:pathLst>
                <a:path extrusionOk="0" h="1328" w="3387">
                  <a:moveTo>
                    <a:pt x="1663" y="0"/>
                  </a:moveTo>
                  <a:cubicBezTo>
                    <a:pt x="1069" y="0"/>
                    <a:pt x="476" y="176"/>
                    <a:pt x="1" y="475"/>
                  </a:cubicBezTo>
                  <a:cubicBezTo>
                    <a:pt x="181" y="713"/>
                    <a:pt x="419" y="950"/>
                    <a:pt x="832" y="1069"/>
                  </a:cubicBezTo>
                  <a:cubicBezTo>
                    <a:pt x="1197" y="1251"/>
                    <a:pt x="1534" y="1327"/>
                    <a:pt x="1840" y="1327"/>
                  </a:cubicBezTo>
                  <a:cubicBezTo>
                    <a:pt x="2529" y="1327"/>
                    <a:pt x="3058" y="943"/>
                    <a:pt x="3387" y="532"/>
                  </a:cubicBezTo>
                  <a:cubicBezTo>
                    <a:pt x="2850" y="238"/>
                    <a:pt x="2318" y="57"/>
                    <a:pt x="1663" y="0"/>
                  </a:cubicBezTo>
                  <a:close/>
                </a:path>
              </a:pathLst>
            </a:custGeom>
            <a:solidFill>
              <a:srgbClr val="914B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6"/>
            <p:cNvSpPr/>
            <p:nvPr/>
          </p:nvSpPr>
          <p:spPr>
            <a:xfrm flipH="1">
              <a:off x="7830798" y="2917945"/>
              <a:ext cx="593807" cy="1194883"/>
            </a:xfrm>
            <a:custGeom>
              <a:rect b="b" l="l" r="r" t="t"/>
              <a:pathLst>
                <a:path extrusionOk="0" h="42293" w="21016">
                  <a:moveTo>
                    <a:pt x="12942" y="1"/>
                  </a:moveTo>
                  <a:cubicBezTo>
                    <a:pt x="12586" y="832"/>
                    <a:pt x="11342" y="2375"/>
                    <a:pt x="8312" y="2613"/>
                  </a:cubicBezTo>
                  <a:cubicBezTo>
                    <a:pt x="8126" y="2628"/>
                    <a:pt x="7945" y="2635"/>
                    <a:pt x="7771" y="2635"/>
                  </a:cubicBezTo>
                  <a:cubicBezTo>
                    <a:pt x="4605" y="2635"/>
                    <a:pt x="3325" y="238"/>
                    <a:pt x="3325" y="238"/>
                  </a:cubicBezTo>
                  <a:cubicBezTo>
                    <a:pt x="2912" y="295"/>
                    <a:pt x="1" y="42029"/>
                    <a:pt x="1" y="42029"/>
                  </a:cubicBezTo>
                  <a:cubicBezTo>
                    <a:pt x="1421" y="42187"/>
                    <a:pt x="2841" y="42292"/>
                    <a:pt x="4296" y="42292"/>
                  </a:cubicBezTo>
                  <a:cubicBezTo>
                    <a:pt x="5030" y="42292"/>
                    <a:pt x="5774" y="42266"/>
                    <a:pt x="6531" y="42205"/>
                  </a:cubicBezTo>
                  <a:cubicBezTo>
                    <a:pt x="10330" y="41911"/>
                    <a:pt x="14960" y="41374"/>
                    <a:pt x="18760" y="41198"/>
                  </a:cubicBezTo>
                  <a:cubicBezTo>
                    <a:pt x="19353" y="41198"/>
                    <a:pt x="20483" y="41136"/>
                    <a:pt x="21015" y="41136"/>
                  </a:cubicBezTo>
                  <a:lnTo>
                    <a:pt x="14367" y="1069"/>
                  </a:lnTo>
                  <a:cubicBezTo>
                    <a:pt x="14072" y="770"/>
                    <a:pt x="13835" y="475"/>
                    <a:pt x="13597" y="119"/>
                  </a:cubicBezTo>
                  <a:cubicBezTo>
                    <a:pt x="13179" y="58"/>
                    <a:pt x="12942" y="1"/>
                    <a:pt x="129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6"/>
            <p:cNvSpPr/>
            <p:nvPr/>
          </p:nvSpPr>
          <p:spPr>
            <a:xfrm flipH="1">
              <a:off x="8001882" y="2917945"/>
              <a:ext cx="389156" cy="172708"/>
            </a:xfrm>
            <a:custGeom>
              <a:rect b="b" l="l" r="r" t="t"/>
              <a:pathLst>
                <a:path extrusionOk="0" h="6113" w="13773">
                  <a:moveTo>
                    <a:pt x="11754" y="1"/>
                  </a:moveTo>
                  <a:cubicBezTo>
                    <a:pt x="11398" y="832"/>
                    <a:pt x="10154" y="2375"/>
                    <a:pt x="7124" y="2613"/>
                  </a:cubicBezTo>
                  <a:cubicBezTo>
                    <a:pt x="6938" y="2628"/>
                    <a:pt x="6757" y="2635"/>
                    <a:pt x="6583" y="2635"/>
                  </a:cubicBezTo>
                  <a:cubicBezTo>
                    <a:pt x="3417" y="2635"/>
                    <a:pt x="2137" y="238"/>
                    <a:pt x="2137" y="238"/>
                  </a:cubicBezTo>
                  <a:cubicBezTo>
                    <a:pt x="1843" y="295"/>
                    <a:pt x="1012" y="414"/>
                    <a:pt x="0" y="532"/>
                  </a:cubicBezTo>
                  <a:cubicBezTo>
                    <a:pt x="62" y="770"/>
                    <a:pt x="238" y="950"/>
                    <a:pt x="356" y="1126"/>
                  </a:cubicBezTo>
                  <a:cubicBezTo>
                    <a:pt x="537" y="1364"/>
                    <a:pt x="3087" y="5994"/>
                    <a:pt x="3149" y="6113"/>
                  </a:cubicBezTo>
                  <a:cubicBezTo>
                    <a:pt x="3742" y="5519"/>
                    <a:pt x="4336" y="4868"/>
                    <a:pt x="4930" y="4393"/>
                  </a:cubicBezTo>
                  <a:cubicBezTo>
                    <a:pt x="5642" y="3857"/>
                    <a:pt x="6711" y="3325"/>
                    <a:pt x="7599" y="3325"/>
                  </a:cubicBezTo>
                  <a:cubicBezTo>
                    <a:pt x="8548" y="3325"/>
                    <a:pt x="9023" y="3738"/>
                    <a:pt x="9797" y="4275"/>
                  </a:cubicBezTo>
                  <a:cubicBezTo>
                    <a:pt x="10272" y="4512"/>
                    <a:pt x="11279" y="5343"/>
                    <a:pt x="11816" y="5699"/>
                  </a:cubicBezTo>
                  <a:cubicBezTo>
                    <a:pt x="11816" y="5581"/>
                    <a:pt x="11873" y="5462"/>
                    <a:pt x="11934" y="5343"/>
                  </a:cubicBezTo>
                  <a:cubicBezTo>
                    <a:pt x="12229" y="4688"/>
                    <a:pt x="13240" y="1425"/>
                    <a:pt x="13772" y="532"/>
                  </a:cubicBezTo>
                  <a:cubicBezTo>
                    <a:pt x="12585" y="238"/>
                    <a:pt x="11754" y="1"/>
                    <a:pt x="117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6"/>
            <p:cNvSpPr/>
            <p:nvPr/>
          </p:nvSpPr>
          <p:spPr>
            <a:xfrm flipH="1">
              <a:off x="8001882" y="2917945"/>
              <a:ext cx="72079" cy="161039"/>
            </a:xfrm>
            <a:custGeom>
              <a:rect b="b" l="l" r="r" t="t"/>
              <a:pathLst>
                <a:path extrusionOk="0" h="5700" w="2551">
                  <a:moveTo>
                    <a:pt x="532" y="1"/>
                  </a:moveTo>
                  <a:cubicBezTo>
                    <a:pt x="413" y="238"/>
                    <a:pt x="238" y="532"/>
                    <a:pt x="0" y="832"/>
                  </a:cubicBezTo>
                  <a:cubicBezTo>
                    <a:pt x="0" y="1601"/>
                    <a:pt x="57" y="5106"/>
                    <a:pt x="57" y="5281"/>
                  </a:cubicBezTo>
                  <a:cubicBezTo>
                    <a:pt x="238" y="5462"/>
                    <a:pt x="413" y="5581"/>
                    <a:pt x="594" y="5699"/>
                  </a:cubicBezTo>
                  <a:cubicBezTo>
                    <a:pt x="594" y="5581"/>
                    <a:pt x="651" y="5462"/>
                    <a:pt x="712" y="5343"/>
                  </a:cubicBezTo>
                  <a:cubicBezTo>
                    <a:pt x="1007" y="4688"/>
                    <a:pt x="2018" y="1425"/>
                    <a:pt x="2550" y="532"/>
                  </a:cubicBezTo>
                  <a:cubicBezTo>
                    <a:pt x="1363" y="238"/>
                    <a:pt x="532" y="1"/>
                    <a:pt x="5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6"/>
            <p:cNvSpPr/>
            <p:nvPr/>
          </p:nvSpPr>
          <p:spPr>
            <a:xfrm flipH="1">
              <a:off x="8290394" y="2924669"/>
              <a:ext cx="100644" cy="165983"/>
            </a:xfrm>
            <a:custGeom>
              <a:rect b="b" l="l" r="r" t="t"/>
              <a:pathLst>
                <a:path extrusionOk="0" h="5875" w="3562">
                  <a:moveTo>
                    <a:pt x="2137" y="0"/>
                  </a:moveTo>
                  <a:cubicBezTo>
                    <a:pt x="1843" y="57"/>
                    <a:pt x="1012" y="176"/>
                    <a:pt x="0" y="294"/>
                  </a:cubicBezTo>
                  <a:cubicBezTo>
                    <a:pt x="62" y="532"/>
                    <a:pt x="238" y="712"/>
                    <a:pt x="356" y="888"/>
                  </a:cubicBezTo>
                  <a:cubicBezTo>
                    <a:pt x="537" y="1126"/>
                    <a:pt x="3087" y="5756"/>
                    <a:pt x="3149" y="5875"/>
                  </a:cubicBezTo>
                  <a:cubicBezTo>
                    <a:pt x="3324" y="5756"/>
                    <a:pt x="3443" y="5580"/>
                    <a:pt x="3562" y="5461"/>
                  </a:cubicBezTo>
                  <a:cubicBezTo>
                    <a:pt x="3505" y="4749"/>
                    <a:pt x="3087" y="1838"/>
                    <a:pt x="3030" y="1069"/>
                  </a:cubicBezTo>
                  <a:cubicBezTo>
                    <a:pt x="2436" y="532"/>
                    <a:pt x="2137" y="0"/>
                    <a:pt x="21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6"/>
            <p:cNvSpPr/>
            <p:nvPr/>
          </p:nvSpPr>
          <p:spPr>
            <a:xfrm flipH="1">
              <a:off x="7715009" y="3957778"/>
              <a:ext cx="914219" cy="1185701"/>
            </a:xfrm>
            <a:custGeom>
              <a:rect b="b" l="l" r="r" t="t"/>
              <a:pathLst>
                <a:path extrusionOk="0" h="41968" w="32356">
                  <a:moveTo>
                    <a:pt x="894" y="0"/>
                  </a:moveTo>
                  <a:cubicBezTo>
                    <a:pt x="419" y="14129"/>
                    <a:pt x="300" y="29919"/>
                    <a:pt x="1" y="41967"/>
                  </a:cubicBezTo>
                  <a:lnTo>
                    <a:pt x="14547" y="41967"/>
                  </a:lnTo>
                  <a:lnTo>
                    <a:pt x="16029" y="16679"/>
                  </a:lnTo>
                  <a:lnTo>
                    <a:pt x="17396" y="41967"/>
                  </a:lnTo>
                  <a:lnTo>
                    <a:pt x="32356" y="41967"/>
                  </a:lnTo>
                  <a:cubicBezTo>
                    <a:pt x="32056" y="29739"/>
                    <a:pt x="31700" y="14247"/>
                    <a:pt x="31406" y="1425"/>
                  </a:cubicBezTo>
                  <a:cubicBezTo>
                    <a:pt x="28675" y="2494"/>
                    <a:pt x="25232" y="2850"/>
                    <a:pt x="22440" y="3087"/>
                  </a:cubicBezTo>
                  <a:cubicBezTo>
                    <a:pt x="20687" y="3236"/>
                    <a:pt x="18835" y="3331"/>
                    <a:pt x="16958" y="3331"/>
                  </a:cubicBezTo>
                  <a:cubicBezTo>
                    <a:pt x="13621" y="3331"/>
                    <a:pt x="10203" y="3030"/>
                    <a:pt x="7124" y="2194"/>
                  </a:cubicBezTo>
                  <a:cubicBezTo>
                    <a:pt x="5225" y="1663"/>
                    <a:pt x="2731" y="950"/>
                    <a:pt x="8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6"/>
            <p:cNvSpPr/>
            <p:nvPr/>
          </p:nvSpPr>
          <p:spPr>
            <a:xfrm flipH="1">
              <a:off x="8270248" y="2914583"/>
              <a:ext cx="422723" cy="2042797"/>
            </a:xfrm>
            <a:custGeom>
              <a:rect b="b" l="l" r="r" t="t"/>
              <a:pathLst>
                <a:path extrusionOk="0" h="72305" w="14961">
                  <a:moveTo>
                    <a:pt x="13004" y="1"/>
                  </a:moveTo>
                  <a:cubicBezTo>
                    <a:pt x="12291" y="295"/>
                    <a:pt x="9798" y="832"/>
                    <a:pt x="9618" y="832"/>
                  </a:cubicBezTo>
                  <a:cubicBezTo>
                    <a:pt x="7599" y="1126"/>
                    <a:pt x="5405" y="1483"/>
                    <a:pt x="5168" y="1544"/>
                  </a:cubicBezTo>
                  <a:cubicBezTo>
                    <a:pt x="4693" y="1663"/>
                    <a:pt x="2437" y="12643"/>
                    <a:pt x="3088" y="16622"/>
                  </a:cubicBezTo>
                  <a:cubicBezTo>
                    <a:pt x="3681" y="20597"/>
                    <a:pt x="1" y="70880"/>
                    <a:pt x="1" y="70880"/>
                  </a:cubicBezTo>
                  <a:cubicBezTo>
                    <a:pt x="4275" y="71768"/>
                    <a:pt x="9974" y="72186"/>
                    <a:pt x="14903" y="72305"/>
                  </a:cubicBezTo>
                  <a:cubicBezTo>
                    <a:pt x="14960" y="69811"/>
                    <a:pt x="14723" y="41612"/>
                    <a:pt x="14485" y="22321"/>
                  </a:cubicBezTo>
                  <a:cubicBezTo>
                    <a:pt x="14428" y="17036"/>
                    <a:pt x="14428" y="11042"/>
                    <a:pt x="13892" y="6056"/>
                  </a:cubicBezTo>
                  <a:cubicBezTo>
                    <a:pt x="13479" y="2432"/>
                    <a:pt x="13004" y="1"/>
                    <a:pt x="130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6"/>
            <p:cNvSpPr/>
            <p:nvPr/>
          </p:nvSpPr>
          <p:spPr>
            <a:xfrm flipH="1">
              <a:off x="7681471" y="2917945"/>
              <a:ext cx="380821" cy="2039435"/>
            </a:xfrm>
            <a:custGeom>
              <a:rect b="b" l="l" r="r" t="t"/>
              <a:pathLst>
                <a:path extrusionOk="0" h="72186" w="13478">
                  <a:moveTo>
                    <a:pt x="119" y="1"/>
                  </a:moveTo>
                  <a:lnTo>
                    <a:pt x="119" y="1"/>
                  </a:lnTo>
                  <a:cubicBezTo>
                    <a:pt x="0" y="176"/>
                    <a:pt x="119" y="9736"/>
                    <a:pt x="181" y="19115"/>
                  </a:cubicBezTo>
                  <a:lnTo>
                    <a:pt x="181" y="19172"/>
                  </a:lnTo>
                  <a:cubicBezTo>
                    <a:pt x="181" y="19590"/>
                    <a:pt x="238" y="20003"/>
                    <a:pt x="238" y="20421"/>
                  </a:cubicBezTo>
                  <a:lnTo>
                    <a:pt x="238" y="22497"/>
                  </a:lnTo>
                  <a:cubicBezTo>
                    <a:pt x="594" y="41968"/>
                    <a:pt x="1662" y="69274"/>
                    <a:pt x="1605" y="72186"/>
                  </a:cubicBezTo>
                  <a:cubicBezTo>
                    <a:pt x="8074" y="72005"/>
                    <a:pt x="13478" y="71530"/>
                    <a:pt x="13478" y="71530"/>
                  </a:cubicBezTo>
                  <a:cubicBezTo>
                    <a:pt x="13478" y="71530"/>
                    <a:pt x="10804" y="28789"/>
                    <a:pt x="10567" y="23746"/>
                  </a:cubicBezTo>
                  <a:cubicBezTo>
                    <a:pt x="10329" y="18640"/>
                    <a:pt x="9916" y="2432"/>
                    <a:pt x="9916" y="2432"/>
                  </a:cubicBezTo>
                  <a:cubicBezTo>
                    <a:pt x="8905" y="2256"/>
                    <a:pt x="3918" y="1007"/>
                    <a:pt x="1544" y="357"/>
                  </a:cubicBezTo>
                  <a:cubicBezTo>
                    <a:pt x="713" y="119"/>
                    <a:pt x="119" y="1"/>
                    <a:pt x="1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6"/>
            <p:cNvSpPr/>
            <p:nvPr/>
          </p:nvSpPr>
          <p:spPr>
            <a:xfrm flipH="1">
              <a:off x="7116286" y="2983208"/>
              <a:ext cx="751442" cy="697808"/>
            </a:xfrm>
            <a:custGeom>
              <a:rect b="b" l="l" r="r" t="t"/>
              <a:pathLst>
                <a:path extrusionOk="0" h="24699" w="26595">
                  <a:moveTo>
                    <a:pt x="1921" y="1"/>
                  </a:moveTo>
                  <a:cubicBezTo>
                    <a:pt x="1696" y="1"/>
                    <a:pt x="1489" y="23"/>
                    <a:pt x="1306" y="65"/>
                  </a:cubicBezTo>
                  <a:cubicBezTo>
                    <a:pt x="0" y="303"/>
                    <a:pt x="119" y="7426"/>
                    <a:pt x="1843" y="13006"/>
                  </a:cubicBezTo>
                  <a:cubicBezTo>
                    <a:pt x="2080" y="13775"/>
                    <a:pt x="7898" y="24698"/>
                    <a:pt x="14547" y="24698"/>
                  </a:cubicBezTo>
                  <a:cubicBezTo>
                    <a:pt x="15435" y="24698"/>
                    <a:pt x="16327" y="24461"/>
                    <a:pt x="17097" y="24105"/>
                  </a:cubicBezTo>
                  <a:cubicBezTo>
                    <a:pt x="18464" y="23511"/>
                    <a:pt x="20245" y="21849"/>
                    <a:pt x="21076" y="20723"/>
                  </a:cubicBezTo>
                  <a:cubicBezTo>
                    <a:pt x="23688" y="17162"/>
                    <a:pt x="24933" y="11995"/>
                    <a:pt x="26595" y="5583"/>
                  </a:cubicBezTo>
                  <a:cubicBezTo>
                    <a:pt x="24876" y="4871"/>
                    <a:pt x="22739" y="4159"/>
                    <a:pt x="21076" y="3328"/>
                  </a:cubicBezTo>
                  <a:cubicBezTo>
                    <a:pt x="20958" y="3565"/>
                    <a:pt x="16565" y="13419"/>
                    <a:pt x="15259" y="14075"/>
                  </a:cubicBezTo>
                  <a:cubicBezTo>
                    <a:pt x="15195" y="14107"/>
                    <a:pt x="15120" y="14123"/>
                    <a:pt x="15039" y="14123"/>
                  </a:cubicBezTo>
                  <a:cubicBezTo>
                    <a:pt x="14517" y="14123"/>
                    <a:pt x="13684" y="13480"/>
                    <a:pt x="13122" y="12351"/>
                  </a:cubicBezTo>
                  <a:cubicBezTo>
                    <a:pt x="12053" y="10513"/>
                    <a:pt x="10329" y="8020"/>
                    <a:pt x="8311" y="4577"/>
                  </a:cubicBezTo>
                  <a:cubicBezTo>
                    <a:pt x="6323" y="1228"/>
                    <a:pt x="3596" y="1"/>
                    <a:pt x="19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6"/>
            <p:cNvSpPr/>
            <p:nvPr/>
          </p:nvSpPr>
          <p:spPr>
            <a:xfrm flipH="1">
              <a:off x="7116286" y="3132608"/>
              <a:ext cx="691061" cy="548409"/>
            </a:xfrm>
            <a:custGeom>
              <a:rect b="b" l="l" r="r" t="t"/>
              <a:pathLst>
                <a:path extrusionOk="0" h="19411" w="24458">
                  <a:moveTo>
                    <a:pt x="23688" y="1"/>
                  </a:moveTo>
                  <a:cubicBezTo>
                    <a:pt x="21015" y="5819"/>
                    <a:pt x="20540" y="13298"/>
                    <a:pt x="13654" y="16148"/>
                  </a:cubicBezTo>
                  <a:cubicBezTo>
                    <a:pt x="12802" y="16494"/>
                    <a:pt x="11996" y="16648"/>
                    <a:pt x="11228" y="16648"/>
                  </a:cubicBezTo>
                  <a:cubicBezTo>
                    <a:pt x="8842" y="16648"/>
                    <a:pt x="6830" y="15167"/>
                    <a:pt x="4987" y="13417"/>
                  </a:cubicBezTo>
                  <a:cubicBezTo>
                    <a:pt x="3505" y="11992"/>
                    <a:pt x="2256" y="10330"/>
                    <a:pt x="713" y="8962"/>
                  </a:cubicBezTo>
                  <a:cubicBezTo>
                    <a:pt x="475" y="8787"/>
                    <a:pt x="238" y="8606"/>
                    <a:pt x="0" y="8369"/>
                  </a:cubicBezTo>
                  <a:lnTo>
                    <a:pt x="0" y="8369"/>
                  </a:lnTo>
                  <a:cubicBezTo>
                    <a:pt x="1368" y="10981"/>
                    <a:pt x="6530" y="19410"/>
                    <a:pt x="12410" y="19410"/>
                  </a:cubicBezTo>
                  <a:cubicBezTo>
                    <a:pt x="13298" y="19410"/>
                    <a:pt x="14190" y="19173"/>
                    <a:pt x="14960" y="18817"/>
                  </a:cubicBezTo>
                  <a:cubicBezTo>
                    <a:pt x="16327" y="18223"/>
                    <a:pt x="18108" y="16561"/>
                    <a:pt x="18939" y="15435"/>
                  </a:cubicBezTo>
                  <a:cubicBezTo>
                    <a:pt x="21551" y="11874"/>
                    <a:pt x="22796" y="6707"/>
                    <a:pt x="24458" y="295"/>
                  </a:cubicBezTo>
                  <a:cubicBezTo>
                    <a:pt x="24220" y="238"/>
                    <a:pt x="23926" y="120"/>
                    <a:pt x="236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6"/>
            <p:cNvSpPr/>
            <p:nvPr/>
          </p:nvSpPr>
          <p:spPr>
            <a:xfrm flipH="1">
              <a:off x="6065313" y="2233669"/>
              <a:ext cx="573746" cy="577622"/>
            </a:xfrm>
            <a:custGeom>
              <a:rect b="b" l="l" r="r" t="t"/>
              <a:pathLst>
                <a:path extrusionOk="0" h="20445" w="20306">
                  <a:moveTo>
                    <a:pt x="4067" y="1"/>
                  </a:moveTo>
                  <a:cubicBezTo>
                    <a:pt x="3412" y="1"/>
                    <a:pt x="1512" y="58"/>
                    <a:pt x="1574" y="594"/>
                  </a:cubicBezTo>
                  <a:cubicBezTo>
                    <a:pt x="1607" y="906"/>
                    <a:pt x="1724" y="1035"/>
                    <a:pt x="2055" y="1089"/>
                  </a:cubicBezTo>
                  <a:lnTo>
                    <a:pt x="2055" y="1089"/>
                  </a:lnTo>
                  <a:cubicBezTo>
                    <a:pt x="2003" y="1088"/>
                    <a:pt x="1952" y="1088"/>
                    <a:pt x="1900" y="1088"/>
                  </a:cubicBezTo>
                  <a:cubicBezTo>
                    <a:pt x="1427" y="1088"/>
                    <a:pt x="937" y="1110"/>
                    <a:pt x="681" y="1188"/>
                  </a:cubicBezTo>
                  <a:cubicBezTo>
                    <a:pt x="51" y="1418"/>
                    <a:pt x="143" y="2259"/>
                    <a:pt x="581" y="2259"/>
                  </a:cubicBezTo>
                  <a:cubicBezTo>
                    <a:pt x="595" y="2259"/>
                    <a:pt x="609" y="2258"/>
                    <a:pt x="624" y="2256"/>
                  </a:cubicBezTo>
                  <a:lnTo>
                    <a:pt x="624" y="2256"/>
                  </a:lnTo>
                  <a:cubicBezTo>
                    <a:pt x="624" y="2256"/>
                    <a:pt x="1" y="3327"/>
                    <a:pt x="1239" y="3327"/>
                  </a:cubicBezTo>
                  <a:cubicBezTo>
                    <a:pt x="1270" y="3327"/>
                    <a:pt x="1303" y="3326"/>
                    <a:pt x="1336" y="3325"/>
                  </a:cubicBezTo>
                  <a:lnTo>
                    <a:pt x="1336" y="3325"/>
                  </a:lnTo>
                  <a:cubicBezTo>
                    <a:pt x="1336" y="3325"/>
                    <a:pt x="1280" y="3979"/>
                    <a:pt x="2061" y="3979"/>
                  </a:cubicBezTo>
                  <a:cubicBezTo>
                    <a:pt x="2095" y="3979"/>
                    <a:pt x="2130" y="3978"/>
                    <a:pt x="2168" y="3976"/>
                  </a:cubicBezTo>
                  <a:cubicBezTo>
                    <a:pt x="2201" y="3973"/>
                    <a:pt x="2235" y="3972"/>
                    <a:pt x="2268" y="3972"/>
                  </a:cubicBezTo>
                  <a:cubicBezTo>
                    <a:pt x="3097" y="3972"/>
                    <a:pt x="3619" y="4640"/>
                    <a:pt x="4305" y="4868"/>
                  </a:cubicBezTo>
                  <a:cubicBezTo>
                    <a:pt x="4955" y="5044"/>
                    <a:pt x="5786" y="5994"/>
                    <a:pt x="6024" y="6469"/>
                  </a:cubicBezTo>
                  <a:cubicBezTo>
                    <a:pt x="6261" y="6944"/>
                    <a:pt x="7391" y="9437"/>
                    <a:pt x="8042" y="10686"/>
                  </a:cubicBezTo>
                  <a:cubicBezTo>
                    <a:pt x="8697" y="11930"/>
                    <a:pt x="9647" y="12405"/>
                    <a:pt x="10654" y="12999"/>
                  </a:cubicBezTo>
                  <a:cubicBezTo>
                    <a:pt x="11723" y="13592"/>
                    <a:pt x="13684" y="18166"/>
                    <a:pt x="14277" y="19529"/>
                  </a:cubicBezTo>
                  <a:cubicBezTo>
                    <a:pt x="14507" y="20080"/>
                    <a:pt x="15509" y="20444"/>
                    <a:pt x="16603" y="20444"/>
                  </a:cubicBezTo>
                  <a:cubicBezTo>
                    <a:pt x="18338" y="20444"/>
                    <a:pt x="20306" y="19527"/>
                    <a:pt x="19796" y="16978"/>
                  </a:cubicBezTo>
                  <a:cubicBezTo>
                    <a:pt x="19796" y="16978"/>
                    <a:pt x="16946" y="13474"/>
                    <a:pt x="16296" y="12586"/>
                  </a:cubicBezTo>
                  <a:cubicBezTo>
                    <a:pt x="15702" y="11754"/>
                    <a:pt x="13266" y="8905"/>
                    <a:pt x="12791" y="7656"/>
                  </a:cubicBezTo>
                  <a:cubicBezTo>
                    <a:pt x="12316" y="6350"/>
                    <a:pt x="11129" y="3206"/>
                    <a:pt x="10773" y="3026"/>
                  </a:cubicBezTo>
                  <a:cubicBezTo>
                    <a:pt x="10360" y="2850"/>
                    <a:pt x="7866" y="1188"/>
                    <a:pt x="7510" y="950"/>
                  </a:cubicBezTo>
                  <a:cubicBezTo>
                    <a:pt x="7211" y="651"/>
                    <a:pt x="4718" y="1"/>
                    <a:pt x="4067" y="1"/>
                  </a:cubicBezTo>
                  <a:close/>
                </a:path>
              </a:pathLst>
            </a:custGeom>
            <a:solidFill>
              <a:srgbClr val="FDA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6"/>
            <p:cNvSpPr/>
            <p:nvPr/>
          </p:nvSpPr>
          <p:spPr>
            <a:xfrm flipH="1">
              <a:off x="6401745" y="2265312"/>
              <a:ext cx="149243" cy="37096"/>
            </a:xfrm>
            <a:custGeom>
              <a:rect b="b" l="l" r="r" t="t"/>
              <a:pathLst>
                <a:path extrusionOk="0" h="1313" w="5282">
                  <a:moveTo>
                    <a:pt x="717" y="0"/>
                  </a:moveTo>
                  <a:cubicBezTo>
                    <a:pt x="300" y="0"/>
                    <a:pt x="0" y="6"/>
                    <a:pt x="0" y="6"/>
                  </a:cubicBezTo>
                  <a:cubicBezTo>
                    <a:pt x="0" y="6"/>
                    <a:pt x="2494" y="125"/>
                    <a:pt x="2968" y="305"/>
                  </a:cubicBezTo>
                  <a:cubicBezTo>
                    <a:pt x="3382" y="481"/>
                    <a:pt x="4806" y="1193"/>
                    <a:pt x="5281" y="1312"/>
                  </a:cubicBezTo>
                  <a:cubicBezTo>
                    <a:pt x="5281" y="1312"/>
                    <a:pt x="3562" y="424"/>
                    <a:pt x="3206" y="187"/>
                  </a:cubicBezTo>
                  <a:cubicBezTo>
                    <a:pt x="2965" y="26"/>
                    <a:pt x="1586" y="0"/>
                    <a:pt x="717" y="0"/>
                  </a:cubicBezTo>
                  <a:close/>
                </a:path>
              </a:pathLst>
            </a:custGeom>
            <a:solidFill>
              <a:srgbClr val="EC8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6"/>
            <p:cNvSpPr/>
            <p:nvPr/>
          </p:nvSpPr>
          <p:spPr>
            <a:xfrm flipH="1">
              <a:off x="6423502" y="2285061"/>
              <a:ext cx="197926" cy="37463"/>
            </a:xfrm>
            <a:custGeom>
              <a:rect b="b" l="l" r="r" t="t"/>
              <a:pathLst>
                <a:path extrusionOk="0" h="1326" w="7005">
                  <a:moveTo>
                    <a:pt x="4207" y="1"/>
                  </a:moveTo>
                  <a:cubicBezTo>
                    <a:pt x="3050" y="1"/>
                    <a:pt x="661" y="105"/>
                    <a:pt x="0" y="437"/>
                  </a:cubicBezTo>
                  <a:cubicBezTo>
                    <a:pt x="0" y="437"/>
                    <a:pt x="1544" y="376"/>
                    <a:pt x="1957" y="319"/>
                  </a:cubicBezTo>
                  <a:cubicBezTo>
                    <a:pt x="2285" y="276"/>
                    <a:pt x="3349" y="206"/>
                    <a:pt x="4054" y="206"/>
                  </a:cubicBezTo>
                  <a:cubicBezTo>
                    <a:pt x="4370" y="206"/>
                    <a:pt x="4614" y="220"/>
                    <a:pt x="4687" y="257"/>
                  </a:cubicBezTo>
                  <a:cubicBezTo>
                    <a:pt x="4868" y="319"/>
                    <a:pt x="6530" y="1088"/>
                    <a:pt x="7005" y="1325"/>
                  </a:cubicBezTo>
                  <a:cubicBezTo>
                    <a:pt x="7005" y="1325"/>
                    <a:pt x="5224" y="138"/>
                    <a:pt x="4806" y="19"/>
                  </a:cubicBezTo>
                  <a:cubicBezTo>
                    <a:pt x="4722" y="8"/>
                    <a:pt x="4505" y="1"/>
                    <a:pt x="4207" y="1"/>
                  </a:cubicBezTo>
                  <a:close/>
                </a:path>
              </a:pathLst>
            </a:custGeom>
            <a:solidFill>
              <a:srgbClr val="EC8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6"/>
            <p:cNvSpPr/>
            <p:nvPr/>
          </p:nvSpPr>
          <p:spPr>
            <a:xfrm flipH="1">
              <a:off x="6433560" y="2310827"/>
              <a:ext cx="167750" cy="48594"/>
            </a:xfrm>
            <a:custGeom>
              <a:rect b="b" l="l" r="r" t="t"/>
              <a:pathLst>
                <a:path extrusionOk="0" h="1720" w="5937">
                  <a:moveTo>
                    <a:pt x="1306" y="0"/>
                  </a:moveTo>
                  <a:cubicBezTo>
                    <a:pt x="770" y="57"/>
                    <a:pt x="119" y="413"/>
                    <a:pt x="0" y="594"/>
                  </a:cubicBezTo>
                  <a:cubicBezTo>
                    <a:pt x="0" y="594"/>
                    <a:pt x="1057" y="171"/>
                    <a:pt x="1623" y="171"/>
                  </a:cubicBezTo>
                  <a:cubicBezTo>
                    <a:pt x="1657" y="171"/>
                    <a:pt x="1689" y="173"/>
                    <a:pt x="1720" y="176"/>
                  </a:cubicBezTo>
                  <a:cubicBezTo>
                    <a:pt x="2194" y="295"/>
                    <a:pt x="3619" y="356"/>
                    <a:pt x="3975" y="651"/>
                  </a:cubicBezTo>
                  <a:cubicBezTo>
                    <a:pt x="4393" y="950"/>
                    <a:pt x="5400" y="1719"/>
                    <a:pt x="5937" y="1719"/>
                  </a:cubicBezTo>
                  <a:cubicBezTo>
                    <a:pt x="5937" y="1719"/>
                    <a:pt x="4332" y="770"/>
                    <a:pt x="4156" y="532"/>
                  </a:cubicBezTo>
                  <a:cubicBezTo>
                    <a:pt x="3918" y="356"/>
                    <a:pt x="1781" y="0"/>
                    <a:pt x="1306" y="0"/>
                  </a:cubicBezTo>
                  <a:close/>
                </a:path>
              </a:pathLst>
            </a:custGeom>
            <a:solidFill>
              <a:srgbClr val="EC8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6"/>
            <p:cNvSpPr/>
            <p:nvPr/>
          </p:nvSpPr>
          <p:spPr>
            <a:xfrm flipH="1">
              <a:off x="7325881" y="4682314"/>
              <a:ext cx="92337" cy="197909"/>
            </a:xfrm>
            <a:custGeom>
              <a:rect b="b" l="l" r="r" t="t"/>
              <a:pathLst>
                <a:path extrusionOk="0" h="7005" w="3268">
                  <a:moveTo>
                    <a:pt x="0" y="0"/>
                  </a:moveTo>
                  <a:lnTo>
                    <a:pt x="0" y="3206"/>
                  </a:lnTo>
                  <a:lnTo>
                    <a:pt x="119" y="3206"/>
                  </a:lnTo>
                  <a:cubicBezTo>
                    <a:pt x="119" y="3206"/>
                    <a:pt x="300" y="3324"/>
                    <a:pt x="300" y="3381"/>
                  </a:cubicBezTo>
                  <a:cubicBezTo>
                    <a:pt x="300" y="3500"/>
                    <a:pt x="357" y="3619"/>
                    <a:pt x="418" y="3738"/>
                  </a:cubicBezTo>
                  <a:cubicBezTo>
                    <a:pt x="418" y="3856"/>
                    <a:pt x="475" y="3975"/>
                    <a:pt x="475" y="4094"/>
                  </a:cubicBezTo>
                  <a:cubicBezTo>
                    <a:pt x="537" y="4155"/>
                    <a:pt x="594" y="4274"/>
                    <a:pt x="656" y="4331"/>
                  </a:cubicBezTo>
                  <a:cubicBezTo>
                    <a:pt x="656" y="4393"/>
                    <a:pt x="656" y="4393"/>
                    <a:pt x="713" y="4450"/>
                  </a:cubicBezTo>
                  <a:cubicBezTo>
                    <a:pt x="713" y="4512"/>
                    <a:pt x="775" y="4512"/>
                    <a:pt x="832" y="4630"/>
                  </a:cubicBezTo>
                  <a:cubicBezTo>
                    <a:pt x="950" y="4986"/>
                    <a:pt x="1131" y="5400"/>
                    <a:pt x="1368" y="5756"/>
                  </a:cubicBezTo>
                  <a:cubicBezTo>
                    <a:pt x="1368" y="5818"/>
                    <a:pt x="1368" y="5818"/>
                    <a:pt x="1425" y="5875"/>
                  </a:cubicBezTo>
                  <a:cubicBezTo>
                    <a:pt x="1425" y="5936"/>
                    <a:pt x="1487" y="5993"/>
                    <a:pt x="1487" y="6055"/>
                  </a:cubicBezTo>
                  <a:cubicBezTo>
                    <a:pt x="1544" y="6112"/>
                    <a:pt x="1544" y="6174"/>
                    <a:pt x="1606" y="6231"/>
                  </a:cubicBezTo>
                  <a:cubicBezTo>
                    <a:pt x="1606" y="6292"/>
                    <a:pt x="1663" y="6349"/>
                    <a:pt x="1663" y="6411"/>
                  </a:cubicBezTo>
                  <a:cubicBezTo>
                    <a:pt x="1724" y="6468"/>
                    <a:pt x="1724" y="6468"/>
                    <a:pt x="1724" y="6530"/>
                  </a:cubicBezTo>
                  <a:lnTo>
                    <a:pt x="1781" y="6587"/>
                  </a:lnTo>
                  <a:cubicBezTo>
                    <a:pt x="1781" y="6649"/>
                    <a:pt x="1843" y="6649"/>
                    <a:pt x="1843" y="6649"/>
                  </a:cubicBezTo>
                  <a:lnTo>
                    <a:pt x="2019" y="6824"/>
                  </a:lnTo>
                  <a:cubicBezTo>
                    <a:pt x="2081" y="6824"/>
                    <a:pt x="2138" y="6886"/>
                    <a:pt x="2199" y="6943"/>
                  </a:cubicBezTo>
                  <a:lnTo>
                    <a:pt x="2256" y="6943"/>
                  </a:lnTo>
                  <a:lnTo>
                    <a:pt x="2318" y="7005"/>
                  </a:lnTo>
                  <a:lnTo>
                    <a:pt x="2612" y="7005"/>
                  </a:lnTo>
                  <a:cubicBezTo>
                    <a:pt x="2731" y="7005"/>
                    <a:pt x="2850" y="7005"/>
                    <a:pt x="2912" y="6943"/>
                  </a:cubicBezTo>
                  <a:cubicBezTo>
                    <a:pt x="3030" y="6886"/>
                    <a:pt x="3087" y="6824"/>
                    <a:pt x="3149" y="6767"/>
                  </a:cubicBezTo>
                  <a:cubicBezTo>
                    <a:pt x="3206" y="6587"/>
                    <a:pt x="3268" y="6468"/>
                    <a:pt x="3268" y="6292"/>
                  </a:cubicBezTo>
                  <a:cubicBezTo>
                    <a:pt x="3268" y="5936"/>
                    <a:pt x="2256" y="4630"/>
                    <a:pt x="2199" y="4212"/>
                  </a:cubicBezTo>
                  <a:cubicBezTo>
                    <a:pt x="2138" y="3856"/>
                    <a:pt x="1843" y="3263"/>
                    <a:pt x="1663" y="2612"/>
                  </a:cubicBezTo>
                  <a:cubicBezTo>
                    <a:pt x="1544" y="2075"/>
                    <a:pt x="1249" y="1719"/>
                    <a:pt x="713" y="0"/>
                  </a:cubicBezTo>
                  <a:close/>
                </a:path>
              </a:pathLst>
            </a:custGeom>
            <a:solidFill>
              <a:srgbClr val="FFB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6"/>
            <p:cNvSpPr/>
            <p:nvPr/>
          </p:nvSpPr>
          <p:spPr>
            <a:xfrm flipH="1">
              <a:off x="6436923" y="2673081"/>
              <a:ext cx="519977" cy="519959"/>
            </a:xfrm>
            <a:custGeom>
              <a:rect b="b" l="l" r="r" t="t"/>
              <a:pathLst>
                <a:path extrusionOk="0" h="18404" w="18403">
                  <a:moveTo>
                    <a:pt x="5581" y="1"/>
                  </a:moveTo>
                  <a:cubicBezTo>
                    <a:pt x="5581" y="1"/>
                    <a:pt x="4868" y="7419"/>
                    <a:pt x="1663" y="10980"/>
                  </a:cubicBezTo>
                  <a:cubicBezTo>
                    <a:pt x="1" y="12823"/>
                    <a:pt x="3263" y="18403"/>
                    <a:pt x="9199" y="18403"/>
                  </a:cubicBezTo>
                  <a:cubicBezTo>
                    <a:pt x="15136" y="18403"/>
                    <a:pt x="18403" y="12823"/>
                    <a:pt x="16741" y="10980"/>
                  </a:cubicBezTo>
                  <a:cubicBezTo>
                    <a:pt x="13535" y="7419"/>
                    <a:pt x="12823" y="1"/>
                    <a:pt x="12823" y="1"/>
                  </a:cubicBezTo>
                  <a:close/>
                </a:path>
              </a:pathLst>
            </a:custGeom>
            <a:solidFill>
              <a:srgbClr val="FDA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6"/>
            <p:cNvSpPr/>
            <p:nvPr/>
          </p:nvSpPr>
          <p:spPr>
            <a:xfrm flipH="1">
              <a:off x="5771094" y="2973235"/>
              <a:ext cx="575272" cy="566886"/>
            </a:xfrm>
            <a:custGeom>
              <a:rect b="b" l="l" r="r" t="t"/>
              <a:pathLst>
                <a:path extrusionOk="0" h="20065" w="20360">
                  <a:moveTo>
                    <a:pt x="295" y="0"/>
                  </a:moveTo>
                  <a:cubicBezTo>
                    <a:pt x="1" y="238"/>
                    <a:pt x="2731" y="2199"/>
                    <a:pt x="2256" y="3149"/>
                  </a:cubicBezTo>
                  <a:lnTo>
                    <a:pt x="3382" y="18284"/>
                  </a:lnTo>
                  <a:lnTo>
                    <a:pt x="20360" y="20065"/>
                  </a:lnTo>
                  <a:cubicBezTo>
                    <a:pt x="18935" y="12528"/>
                    <a:pt x="11992" y="10092"/>
                    <a:pt x="10330" y="5580"/>
                  </a:cubicBezTo>
                  <a:cubicBezTo>
                    <a:pt x="8430" y="475"/>
                    <a:pt x="296" y="0"/>
                    <a:pt x="2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6"/>
            <p:cNvSpPr/>
            <p:nvPr/>
          </p:nvSpPr>
          <p:spPr>
            <a:xfrm flipH="1">
              <a:off x="6126683" y="2896078"/>
              <a:ext cx="1140570" cy="847038"/>
            </a:xfrm>
            <a:custGeom>
              <a:rect b="b" l="l" r="r" t="t"/>
              <a:pathLst>
                <a:path extrusionOk="0" h="29981" w="40367">
                  <a:moveTo>
                    <a:pt x="14485" y="0"/>
                  </a:moveTo>
                  <a:cubicBezTo>
                    <a:pt x="12466" y="181"/>
                    <a:pt x="6530" y="2674"/>
                    <a:pt x="4336" y="3681"/>
                  </a:cubicBezTo>
                  <a:cubicBezTo>
                    <a:pt x="2256" y="4631"/>
                    <a:pt x="0" y="19828"/>
                    <a:pt x="0" y="29981"/>
                  </a:cubicBezTo>
                  <a:lnTo>
                    <a:pt x="40367" y="29981"/>
                  </a:lnTo>
                  <a:cubicBezTo>
                    <a:pt x="40367" y="19828"/>
                    <a:pt x="37698" y="3624"/>
                    <a:pt x="35499" y="3030"/>
                  </a:cubicBezTo>
                  <a:cubicBezTo>
                    <a:pt x="32949" y="2318"/>
                    <a:pt x="27901" y="181"/>
                    <a:pt x="25882" y="0"/>
                  </a:cubicBezTo>
                  <a:lnTo>
                    <a:pt x="25882" y="594"/>
                  </a:lnTo>
                  <a:cubicBezTo>
                    <a:pt x="25882" y="3325"/>
                    <a:pt x="23332" y="5524"/>
                    <a:pt x="20183" y="5524"/>
                  </a:cubicBezTo>
                  <a:cubicBezTo>
                    <a:pt x="17040" y="5524"/>
                    <a:pt x="14485" y="3325"/>
                    <a:pt x="14485" y="594"/>
                  </a:cubicBezTo>
                  <a:lnTo>
                    <a:pt x="144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6"/>
            <p:cNvSpPr/>
            <p:nvPr/>
          </p:nvSpPr>
          <p:spPr>
            <a:xfrm flipH="1">
              <a:off x="6344953" y="2208440"/>
              <a:ext cx="269779" cy="398049"/>
            </a:xfrm>
            <a:custGeom>
              <a:rect b="b" l="l" r="r" t="t"/>
              <a:pathLst>
                <a:path extrusionOk="0" h="14089" w="9548">
                  <a:moveTo>
                    <a:pt x="3918" y="1"/>
                  </a:moveTo>
                  <a:cubicBezTo>
                    <a:pt x="3382" y="1"/>
                    <a:pt x="357" y="357"/>
                    <a:pt x="295" y="1131"/>
                  </a:cubicBezTo>
                  <a:cubicBezTo>
                    <a:pt x="1" y="4455"/>
                    <a:pt x="6113" y="13535"/>
                    <a:pt x="6113" y="13535"/>
                  </a:cubicBezTo>
                  <a:cubicBezTo>
                    <a:pt x="6593" y="13918"/>
                    <a:pt x="7013" y="14089"/>
                    <a:pt x="7374" y="14089"/>
                  </a:cubicBezTo>
                  <a:cubicBezTo>
                    <a:pt x="9200" y="14089"/>
                    <a:pt x="9547" y="9734"/>
                    <a:pt x="8905" y="6412"/>
                  </a:cubicBezTo>
                  <a:cubicBezTo>
                    <a:pt x="8131" y="2494"/>
                    <a:pt x="6768" y="120"/>
                    <a:pt x="39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6"/>
            <p:cNvSpPr/>
            <p:nvPr/>
          </p:nvSpPr>
          <p:spPr>
            <a:xfrm flipH="1">
              <a:off x="6354785" y="2496926"/>
              <a:ext cx="5001" cy="45374"/>
            </a:xfrm>
            <a:custGeom>
              <a:rect b="b" l="l" r="r" t="t"/>
              <a:pathLst>
                <a:path extrusionOk="0" h="1606" w="177">
                  <a:moveTo>
                    <a:pt x="176" y="0"/>
                  </a:moveTo>
                  <a:cubicBezTo>
                    <a:pt x="119" y="594"/>
                    <a:pt x="58" y="1130"/>
                    <a:pt x="1" y="1605"/>
                  </a:cubicBezTo>
                  <a:cubicBezTo>
                    <a:pt x="58" y="1187"/>
                    <a:pt x="119" y="774"/>
                    <a:pt x="176" y="238"/>
                  </a:cubicBezTo>
                  <a:lnTo>
                    <a:pt x="176" y="0"/>
                  </a:lnTo>
                  <a:close/>
                </a:path>
              </a:pathLst>
            </a:custGeom>
            <a:solidFill>
              <a:srgbClr val="DA9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6"/>
            <p:cNvSpPr/>
            <p:nvPr/>
          </p:nvSpPr>
          <p:spPr>
            <a:xfrm flipH="1">
              <a:off x="6354785" y="2386233"/>
              <a:ext cx="98921" cy="219804"/>
            </a:xfrm>
            <a:custGeom>
              <a:rect b="b" l="l" r="r" t="t"/>
              <a:pathLst>
                <a:path extrusionOk="0" h="7780" w="3501">
                  <a:moveTo>
                    <a:pt x="0" y="0"/>
                  </a:moveTo>
                  <a:lnTo>
                    <a:pt x="0" y="0"/>
                  </a:lnTo>
                  <a:cubicBezTo>
                    <a:pt x="295" y="713"/>
                    <a:pt x="532" y="1425"/>
                    <a:pt x="713" y="2137"/>
                  </a:cubicBezTo>
                  <a:lnTo>
                    <a:pt x="831" y="2137"/>
                  </a:lnTo>
                  <a:cubicBezTo>
                    <a:pt x="1425" y="4336"/>
                    <a:pt x="1544" y="6411"/>
                    <a:pt x="1425" y="7717"/>
                  </a:cubicBezTo>
                  <a:cubicBezTo>
                    <a:pt x="1482" y="7779"/>
                    <a:pt x="1601" y="7779"/>
                    <a:pt x="1663" y="7779"/>
                  </a:cubicBezTo>
                  <a:cubicBezTo>
                    <a:pt x="2494" y="7779"/>
                    <a:pt x="3025" y="6829"/>
                    <a:pt x="3325" y="5523"/>
                  </a:cubicBezTo>
                  <a:cubicBezTo>
                    <a:pt x="3382" y="5048"/>
                    <a:pt x="3443" y="4512"/>
                    <a:pt x="3500" y="3918"/>
                  </a:cubicBezTo>
                  <a:cubicBezTo>
                    <a:pt x="3500" y="2493"/>
                    <a:pt x="2731" y="1131"/>
                    <a:pt x="1425" y="537"/>
                  </a:cubicBezTo>
                  <a:cubicBezTo>
                    <a:pt x="950" y="299"/>
                    <a:pt x="475" y="119"/>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6"/>
            <p:cNvSpPr/>
            <p:nvPr/>
          </p:nvSpPr>
          <p:spPr>
            <a:xfrm flipH="1">
              <a:off x="6822688" y="2272573"/>
              <a:ext cx="234856" cy="421838"/>
            </a:xfrm>
            <a:custGeom>
              <a:rect b="b" l="l" r="r" t="t"/>
              <a:pathLst>
                <a:path extrusionOk="0" h="14931" w="8312">
                  <a:moveTo>
                    <a:pt x="5886" y="1"/>
                  </a:moveTo>
                  <a:cubicBezTo>
                    <a:pt x="4875" y="1"/>
                    <a:pt x="3512" y="288"/>
                    <a:pt x="3206" y="405"/>
                  </a:cubicBezTo>
                  <a:cubicBezTo>
                    <a:pt x="476" y="1411"/>
                    <a:pt x="1" y="4085"/>
                    <a:pt x="476" y="8060"/>
                  </a:cubicBezTo>
                  <a:cubicBezTo>
                    <a:pt x="890" y="11207"/>
                    <a:pt x="2425" y="14930"/>
                    <a:pt x="4037" y="14930"/>
                  </a:cubicBezTo>
                  <a:cubicBezTo>
                    <a:pt x="4493" y="14930"/>
                    <a:pt x="4955" y="14632"/>
                    <a:pt x="5400" y="13939"/>
                  </a:cubicBezTo>
                  <a:cubicBezTo>
                    <a:pt x="5400" y="13939"/>
                    <a:pt x="8312" y="3373"/>
                    <a:pt x="7006" y="343"/>
                  </a:cubicBezTo>
                  <a:cubicBezTo>
                    <a:pt x="6899" y="89"/>
                    <a:pt x="6446" y="1"/>
                    <a:pt x="58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6"/>
            <p:cNvSpPr/>
            <p:nvPr/>
          </p:nvSpPr>
          <p:spPr>
            <a:xfrm flipH="1">
              <a:off x="6931781" y="2626125"/>
              <a:ext cx="77193" cy="68710"/>
            </a:xfrm>
            <a:custGeom>
              <a:rect b="b" l="l" r="r" t="t"/>
              <a:pathLst>
                <a:path extrusionOk="0" h="2432" w="2732">
                  <a:moveTo>
                    <a:pt x="1" y="0"/>
                  </a:moveTo>
                  <a:cubicBezTo>
                    <a:pt x="656" y="1425"/>
                    <a:pt x="1487" y="2432"/>
                    <a:pt x="2318" y="2432"/>
                  </a:cubicBezTo>
                  <a:cubicBezTo>
                    <a:pt x="2494" y="2432"/>
                    <a:pt x="2613" y="2375"/>
                    <a:pt x="2732" y="2313"/>
                  </a:cubicBezTo>
                  <a:lnTo>
                    <a:pt x="2732" y="2313"/>
                  </a:lnTo>
                  <a:cubicBezTo>
                    <a:pt x="2613" y="2375"/>
                    <a:pt x="2494" y="2432"/>
                    <a:pt x="2318" y="2432"/>
                  </a:cubicBezTo>
                  <a:cubicBezTo>
                    <a:pt x="1487" y="2432"/>
                    <a:pt x="656" y="1425"/>
                    <a:pt x="1" y="0"/>
                  </a:cubicBezTo>
                  <a:close/>
                  <a:moveTo>
                    <a:pt x="1" y="0"/>
                  </a:moveTo>
                  <a:lnTo>
                    <a:pt x="1" y="0"/>
                  </a:lnTo>
                  <a:lnTo>
                    <a:pt x="1" y="0"/>
                  </a:lnTo>
                  <a:close/>
                  <a:moveTo>
                    <a:pt x="1" y="0"/>
                  </a:moveTo>
                  <a:lnTo>
                    <a:pt x="1" y="0"/>
                  </a:lnTo>
                  <a:close/>
                </a:path>
              </a:pathLst>
            </a:custGeom>
            <a:solidFill>
              <a:srgbClr val="D8D2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6"/>
            <p:cNvSpPr/>
            <p:nvPr/>
          </p:nvSpPr>
          <p:spPr>
            <a:xfrm flipH="1">
              <a:off x="6931781" y="2473448"/>
              <a:ext cx="98921" cy="221387"/>
            </a:xfrm>
            <a:custGeom>
              <a:rect b="b" l="l" r="r" t="t"/>
              <a:pathLst>
                <a:path extrusionOk="0" h="7836" w="3501">
                  <a:moveTo>
                    <a:pt x="2375" y="0"/>
                  </a:moveTo>
                  <a:cubicBezTo>
                    <a:pt x="2019" y="238"/>
                    <a:pt x="1663" y="475"/>
                    <a:pt x="1364" y="774"/>
                  </a:cubicBezTo>
                  <a:cubicBezTo>
                    <a:pt x="295" y="1900"/>
                    <a:pt x="1" y="3505"/>
                    <a:pt x="594" y="4930"/>
                  </a:cubicBezTo>
                  <a:cubicBezTo>
                    <a:pt x="651" y="5105"/>
                    <a:pt x="713" y="5224"/>
                    <a:pt x="770" y="5404"/>
                  </a:cubicBezTo>
                  <a:cubicBezTo>
                    <a:pt x="1425" y="6829"/>
                    <a:pt x="2256" y="7836"/>
                    <a:pt x="3087" y="7836"/>
                  </a:cubicBezTo>
                  <a:cubicBezTo>
                    <a:pt x="3263" y="7836"/>
                    <a:pt x="3382" y="7779"/>
                    <a:pt x="3501" y="7717"/>
                  </a:cubicBezTo>
                  <a:cubicBezTo>
                    <a:pt x="2969" y="6411"/>
                    <a:pt x="2313" y="4099"/>
                    <a:pt x="2375" y="2018"/>
                  </a:cubicBezTo>
                  <a:cubicBezTo>
                    <a:pt x="2313" y="1368"/>
                    <a:pt x="2375" y="655"/>
                    <a:pt x="23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6"/>
            <p:cNvSpPr/>
            <p:nvPr/>
          </p:nvSpPr>
          <p:spPr>
            <a:xfrm flipH="1">
              <a:off x="6396659" y="2196885"/>
              <a:ext cx="587082" cy="651672"/>
            </a:xfrm>
            <a:custGeom>
              <a:rect b="b" l="l" r="r" t="t"/>
              <a:pathLst>
                <a:path extrusionOk="0" h="23066" w="20778">
                  <a:moveTo>
                    <a:pt x="10878" y="0"/>
                  </a:moveTo>
                  <a:cubicBezTo>
                    <a:pt x="9495" y="0"/>
                    <a:pt x="8430" y="234"/>
                    <a:pt x="8430" y="234"/>
                  </a:cubicBezTo>
                  <a:cubicBezTo>
                    <a:pt x="8430" y="234"/>
                    <a:pt x="3501" y="766"/>
                    <a:pt x="2019" y="3853"/>
                  </a:cubicBezTo>
                  <a:cubicBezTo>
                    <a:pt x="533" y="6940"/>
                    <a:pt x="1" y="13888"/>
                    <a:pt x="2019" y="17625"/>
                  </a:cubicBezTo>
                  <a:cubicBezTo>
                    <a:pt x="3230" y="19946"/>
                    <a:pt x="5757" y="23066"/>
                    <a:pt x="10344" y="23066"/>
                  </a:cubicBezTo>
                  <a:cubicBezTo>
                    <a:pt x="10919" y="23066"/>
                    <a:pt x="11526" y="23016"/>
                    <a:pt x="12168" y="22911"/>
                  </a:cubicBezTo>
                  <a:cubicBezTo>
                    <a:pt x="17867" y="22018"/>
                    <a:pt x="19590" y="17625"/>
                    <a:pt x="20065" y="14719"/>
                  </a:cubicBezTo>
                  <a:cubicBezTo>
                    <a:pt x="20778" y="10501"/>
                    <a:pt x="18104" y="4033"/>
                    <a:pt x="15729" y="1597"/>
                  </a:cubicBezTo>
                  <a:cubicBezTo>
                    <a:pt x="14435" y="303"/>
                    <a:pt x="12451" y="0"/>
                    <a:pt x="10878" y="0"/>
                  </a:cubicBezTo>
                  <a:close/>
                </a:path>
              </a:pathLst>
            </a:custGeom>
            <a:solidFill>
              <a:srgbClr val="FDA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6"/>
            <p:cNvSpPr/>
            <p:nvPr/>
          </p:nvSpPr>
          <p:spPr>
            <a:xfrm flipH="1">
              <a:off x="6557685" y="2461554"/>
              <a:ext cx="50350" cy="49046"/>
            </a:xfrm>
            <a:custGeom>
              <a:rect b="b" l="l" r="r" t="t"/>
              <a:pathLst>
                <a:path extrusionOk="0" h="1736" w="1782">
                  <a:moveTo>
                    <a:pt x="866" y="1"/>
                  </a:moveTo>
                  <a:cubicBezTo>
                    <a:pt x="834" y="1"/>
                    <a:pt x="802" y="3"/>
                    <a:pt x="770" y="8"/>
                  </a:cubicBezTo>
                  <a:cubicBezTo>
                    <a:pt x="295" y="127"/>
                    <a:pt x="1" y="540"/>
                    <a:pt x="58" y="1015"/>
                  </a:cubicBezTo>
                  <a:cubicBezTo>
                    <a:pt x="166" y="1448"/>
                    <a:pt x="524" y="1735"/>
                    <a:pt x="899" y="1735"/>
                  </a:cubicBezTo>
                  <a:cubicBezTo>
                    <a:pt x="935" y="1735"/>
                    <a:pt x="972" y="1732"/>
                    <a:pt x="1008" y="1727"/>
                  </a:cubicBezTo>
                  <a:cubicBezTo>
                    <a:pt x="1483" y="1670"/>
                    <a:pt x="1782" y="1195"/>
                    <a:pt x="1720" y="777"/>
                  </a:cubicBezTo>
                  <a:cubicBezTo>
                    <a:pt x="1667" y="338"/>
                    <a:pt x="1258" y="1"/>
                    <a:pt x="866" y="1"/>
                  </a:cubicBezTo>
                  <a:close/>
                </a:path>
              </a:pathLst>
            </a:custGeom>
            <a:solidFill>
              <a:srgbClr val="34100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6"/>
            <p:cNvSpPr/>
            <p:nvPr/>
          </p:nvSpPr>
          <p:spPr>
            <a:xfrm flipH="1">
              <a:off x="6779091" y="2498424"/>
              <a:ext cx="50322" cy="49046"/>
            </a:xfrm>
            <a:custGeom>
              <a:rect b="b" l="l" r="r" t="t"/>
              <a:pathLst>
                <a:path extrusionOk="0" h="1736" w="1781">
                  <a:moveTo>
                    <a:pt x="879" y="1"/>
                  </a:moveTo>
                  <a:cubicBezTo>
                    <a:pt x="843" y="1"/>
                    <a:pt x="806" y="4"/>
                    <a:pt x="769" y="9"/>
                  </a:cubicBezTo>
                  <a:cubicBezTo>
                    <a:pt x="295" y="66"/>
                    <a:pt x="0" y="541"/>
                    <a:pt x="57" y="1016"/>
                  </a:cubicBezTo>
                  <a:cubicBezTo>
                    <a:pt x="114" y="1402"/>
                    <a:pt x="524" y="1735"/>
                    <a:pt x="911" y="1735"/>
                  </a:cubicBezTo>
                  <a:cubicBezTo>
                    <a:pt x="943" y="1735"/>
                    <a:pt x="975" y="1733"/>
                    <a:pt x="1007" y="1728"/>
                  </a:cubicBezTo>
                  <a:cubicBezTo>
                    <a:pt x="1482" y="1609"/>
                    <a:pt x="1781" y="1196"/>
                    <a:pt x="1719" y="721"/>
                  </a:cubicBezTo>
                  <a:cubicBezTo>
                    <a:pt x="1611" y="288"/>
                    <a:pt x="1257" y="1"/>
                    <a:pt x="879" y="1"/>
                  </a:cubicBezTo>
                  <a:close/>
                </a:path>
              </a:pathLst>
            </a:custGeom>
            <a:solidFill>
              <a:srgbClr val="34100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6"/>
            <p:cNvSpPr/>
            <p:nvPr/>
          </p:nvSpPr>
          <p:spPr>
            <a:xfrm flipH="1">
              <a:off x="6502390" y="2366089"/>
              <a:ext cx="172723" cy="60884"/>
            </a:xfrm>
            <a:custGeom>
              <a:rect b="b" l="l" r="r" t="t"/>
              <a:pathLst>
                <a:path extrusionOk="0" h="2155" w="6113">
                  <a:moveTo>
                    <a:pt x="1957" y="1"/>
                  </a:moveTo>
                  <a:cubicBezTo>
                    <a:pt x="1482" y="63"/>
                    <a:pt x="1007" y="63"/>
                    <a:pt x="594" y="357"/>
                  </a:cubicBezTo>
                  <a:cubicBezTo>
                    <a:pt x="176" y="656"/>
                    <a:pt x="0" y="1250"/>
                    <a:pt x="295" y="1606"/>
                  </a:cubicBezTo>
                  <a:cubicBezTo>
                    <a:pt x="532" y="1901"/>
                    <a:pt x="889" y="1962"/>
                    <a:pt x="1245" y="2019"/>
                  </a:cubicBezTo>
                  <a:cubicBezTo>
                    <a:pt x="1781" y="2019"/>
                    <a:pt x="2313" y="2019"/>
                    <a:pt x="2850" y="1962"/>
                  </a:cubicBezTo>
                  <a:cubicBezTo>
                    <a:pt x="3244" y="1925"/>
                    <a:pt x="3640" y="1866"/>
                    <a:pt x="4036" y="1866"/>
                  </a:cubicBezTo>
                  <a:cubicBezTo>
                    <a:pt x="4293" y="1866"/>
                    <a:pt x="4550" y="1891"/>
                    <a:pt x="4806" y="1962"/>
                  </a:cubicBezTo>
                  <a:cubicBezTo>
                    <a:pt x="4999" y="2059"/>
                    <a:pt x="5192" y="2155"/>
                    <a:pt x="5417" y="2155"/>
                  </a:cubicBezTo>
                  <a:cubicBezTo>
                    <a:pt x="5470" y="2155"/>
                    <a:pt x="5524" y="2150"/>
                    <a:pt x="5581" y="2138"/>
                  </a:cubicBezTo>
                  <a:cubicBezTo>
                    <a:pt x="5875" y="2081"/>
                    <a:pt x="6112" y="1782"/>
                    <a:pt x="6112" y="1426"/>
                  </a:cubicBezTo>
                  <a:cubicBezTo>
                    <a:pt x="5994" y="63"/>
                    <a:pt x="2907" y="1"/>
                    <a:pt x="1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6"/>
            <p:cNvSpPr/>
            <p:nvPr/>
          </p:nvSpPr>
          <p:spPr>
            <a:xfrm flipH="1">
              <a:off x="6743913" y="2391573"/>
              <a:ext cx="172723" cy="95578"/>
            </a:xfrm>
            <a:custGeom>
              <a:rect b="b" l="l" r="r" t="t"/>
              <a:pathLst>
                <a:path extrusionOk="0" h="3383" w="6113">
                  <a:moveTo>
                    <a:pt x="4827" y="1"/>
                  </a:moveTo>
                  <a:cubicBezTo>
                    <a:pt x="4485" y="1"/>
                    <a:pt x="4142" y="99"/>
                    <a:pt x="3799" y="229"/>
                  </a:cubicBezTo>
                  <a:cubicBezTo>
                    <a:pt x="2968" y="524"/>
                    <a:pt x="0" y="1592"/>
                    <a:pt x="413" y="2898"/>
                  </a:cubicBezTo>
                  <a:cubicBezTo>
                    <a:pt x="469" y="3165"/>
                    <a:pt x="758" y="3383"/>
                    <a:pt x="1073" y="3383"/>
                  </a:cubicBezTo>
                  <a:cubicBezTo>
                    <a:pt x="1111" y="3383"/>
                    <a:pt x="1149" y="3380"/>
                    <a:pt x="1188" y="3373"/>
                  </a:cubicBezTo>
                  <a:cubicBezTo>
                    <a:pt x="1425" y="3316"/>
                    <a:pt x="1601" y="3136"/>
                    <a:pt x="1838" y="2960"/>
                  </a:cubicBezTo>
                  <a:cubicBezTo>
                    <a:pt x="2375" y="2604"/>
                    <a:pt x="3025" y="2485"/>
                    <a:pt x="3681" y="2304"/>
                  </a:cubicBezTo>
                  <a:cubicBezTo>
                    <a:pt x="4213" y="2186"/>
                    <a:pt x="4688" y="2010"/>
                    <a:pt x="5162" y="1830"/>
                  </a:cubicBezTo>
                  <a:cubicBezTo>
                    <a:pt x="5519" y="1654"/>
                    <a:pt x="5818" y="1473"/>
                    <a:pt x="5937" y="1117"/>
                  </a:cubicBezTo>
                  <a:cubicBezTo>
                    <a:pt x="6112" y="642"/>
                    <a:pt x="5699" y="167"/>
                    <a:pt x="5224" y="49"/>
                  </a:cubicBezTo>
                  <a:cubicBezTo>
                    <a:pt x="5092" y="16"/>
                    <a:pt x="4959" y="1"/>
                    <a:pt x="48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6"/>
            <p:cNvSpPr/>
            <p:nvPr/>
          </p:nvSpPr>
          <p:spPr>
            <a:xfrm flipH="1">
              <a:off x="6410080" y="2446609"/>
              <a:ext cx="555267" cy="482496"/>
            </a:xfrm>
            <a:custGeom>
              <a:rect b="b" l="l" r="r" t="t"/>
              <a:pathLst>
                <a:path extrusionOk="0" h="17078" w="19652">
                  <a:moveTo>
                    <a:pt x="18939" y="0"/>
                  </a:moveTo>
                  <a:lnTo>
                    <a:pt x="18403" y="181"/>
                  </a:lnTo>
                  <a:lnTo>
                    <a:pt x="18403" y="356"/>
                  </a:lnTo>
                  <a:cubicBezTo>
                    <a:pt x="18284" y="4156"/>
                    <a:pt x="18108" y="5523"/>
                    <a:pt x="17159" y="7361"/>
                  </a:cubicBezTo>
                  <a:cubicBezTo>
                    <a:pt x="16966" y="7702"/>
                    <a:pt x="16666" y="7814"/>
                    <a:pt x="16287" y="7814"/>
                  </a:cubicBezTo>
                  <a:cubicBezTo>
                    <a:pt x="15611" y="7814"/>
                    <a:pt x="14682" y="7460"/>
                    <a:pt x="13654" y="7423"/>
                  </a:cubicBezTo>
                  <a:cubicBezTo>
                    <a:pt x="13521" y="7417"/>
                    <a:pt x="13384" y="7415"/>
                    <a:pt x="13246" y="7415"/>
                  </a:cubicBezTo>
                  <a:cubicBezTo>
                    <a:pt x="11912" y="7415"/>
                    <a:pt x="10448" y="7660"/>
                    <a:pt x="10448" y="7660"/>
                  </a:cubicBezTo>
                  <a:cubicBezTo>
                    <a:pt x="10448" y="7660"/>
                    <a:pt x="8667" y="7955"/>
                    <a:pt x="7304" y="8492"/>
                  </a:cubicBezTo>
                  <a:cubicBezTo>
                    <a:pt x="6154" y="8903"/>
                    <a:pt x="5253" y="9745"/>
                    <a:pt x="4549" y="9745"/>
                  </a:cubicBezTo>
                  <a:cubicBezTo>
                    <a:pt x="4343" y="9745"/>
                    <a:pt x="4154" y="9673"/>
                    <a:pt x="3980" y="9498"/>
                  </a:cubicBezTo>
                  <a:cubicBezTo>
                    <a:pt x="2494" y="8074"/>
                    <a:pt x="1900" y="6829"/>
                    <a:pt x="594" y="3268"/>
                  </a:cubicBezTo>
                  <a:cubicBezTo>
                    <a:pt x="594" y="3206"/>
                    <a:pt x="537" y="3149"/>
                    <a:pt x="537" y="3087"/>
                  </a:cubicBezTo>
                  <a:lnTo>
                    <a:pt x="62" y="2968"/>
                  </a:lnTo>
                  <a:lnTo>
                    <a:pt x="62" y="2968"/>
                  </a:lnTo>
                  <a:cubicBezTo>
                    <a:pt x="0" y="5462"/>
                    <a:pt x="950" y="8254"/>
                    <a:pt x="1544" y="9323"/>
                  </a:cubicBezTo>
                  <a:cubicBezTo>
                    <a:pt x="2430" y="10874"/>
                    <a:pt x="5384" y="17077"/>
                    <a:pt x="10792" y="17077"/>
                  </a:cubicBezTo>
                  <a:cubicBezTo>
                    <a:pt x="11179" y="17077"/>
                    <a:pt x="11579" y="17046"/>
                    <a:pt x="11992" y="16978"/>
                  </a:cubicBezTo>
                  <a:cubicBezTo>
                    <a:pt x="18108" y="15971"/>
                    <a:pt x="19058" y="8311"/>
                    <a:pt x="19414" y="6354"/>
                  </a:cubicBezTo>
                  <a:cubicBezTo>
                    <a:pt x="19652" y="5167"/>
                    <a:pt x="19652" y="2731"/>
                    <a:pt x="18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6"/>
            <p:cNvSpPr/>
            <p:nvPr/>
          </p:nvSpPr>
          <p:spPr>
            <a:xfrm flipH="1">
              <a:off x="6584499" y="2703283"/>
              <a:ext cx="147632" cy="58652"/>
            </a:xfrm>
            <a:custGeom>
              <a:rect b="b" l="l" r="r" t="t"/>
              <a:pathLst>
                <a:path extrusionOk="0" h="2076" w="5225">
                  <a:moveTo>
                    <a:pt x="4450" y="0"/>
                  </a:moveTo>
                  <a:cubicBezTo>
                    <a:pt x="4213" y="0"/>
                    <a:pt x="4037" y="57"/>
                    <a:pt x="3856" y="119"/>
                  </a:cubicBezTo>
                  <a:cubicBezTo>
                    <a:pt x="3799" y="119"/>
                    <a:pt x="3738" y="176"/>
                    <a:pt x="3738" y="176"/>
                  </a:cubicBezTo>
                  <a:cubicBezTo>
                    <a:pt x="3681" y="238"/>
                    <a:pt x="3619" y="238"/>
                    <a:pt x="3562" y="295"/>
                  </a:cubicBezTo>
                  <a:cubicBezTo>
                    <a:pt x="3443" y="356"/>
                    <a:pt x="3263" y="413"/>
                    <a:pt x="3087" y="413"/>
                  </a:cubicBezTo>
                  <a:cubicBezTo>
                    <a:pt x="2907" y="475"/>
                    <a:pt x="2731" y="532"/>
                    <a:pt x="2550" y="532"/>
                  </a:cubicBezTo>
                  <a:cubicBezTo>
                    <a:pt x="2375" y="594"/>
                    <a:pt x="2194" y="594"/>
                    <a:pt x="2018" y="594"/>
                  </a:cubicBezTo>
                  <a:cubicBezTo>
                    <a:pt x="1838" y="594"/>
                    <a:pt x="1601" y="594"/>
                    <a:pt x="1363" y="651"/>
                  </a:cubicBezTo>
                  <a:lnTo>
                    <a:pt x="1007" y="651"/>
                  </a:lnTo>
                  <a:cubicBezTo>
                    <a:pt x="831" y="594"/>
                    <a:pt x="651" y="594"/>
                    <a:pt x="532" y="594"/>
                  </a:cubicBezTo>
                  <a:cubicBezTo>
                    <a:pt x="295" y="651"/>
                    <a:pt x="57" y="888"/>
                    <a:pt x="57" y="1126"/>
                  </a:cubicBezTo>
                  <a:cubicBezTo>
                    <a:pt x="57" y="1187"/>
                    <a:pt x="0" y="1244"/>
                    <a:pt x="57" y="1306"/>
                  </a:cubicBezTo>
                  <a:lnTo>
                    <a:pt x="57" y="1425"/>
                  </a:lnTo>
                  <a:cubicBezTo>
                    <a:pt x="119" y="1719"/>
                    <a:pt x="295" y="2075"/>
                    <a:pt x="594" y="2075"/>
                  </a:cubicBezTo>
                  <a:cubicBezTo>
                    <a:pt x="713" y="2075"/>
                    <a:pt x="769" y="2075"/>
                    <a:pt x="831" y="2018"/>
                  </a:cubicBezTo>
                  <a:lnTo>
                    <a:pt x="888" y="2018"/>
                  </a:lnTo>
                  <a:lnTo>
                    <a:pt x="1007" y="1900"/>
                  </a:lnTo>
                  <a:cubicBezTo>
                    <a:pt x="1069" y="1838"/>
                    <a:pt x="1126" y="1838"/>
                    <a:pt x="1187" y="1781"/>
                  </a:cubicBezTo>
                  <a:cubicBezTo>
                    <a:pt x="1306" y="1719"/>
                    <a:pt x="1425" y="1601"/>
                    <a:pt x="1601" y="1544"/>
                  </a:cubicBezTo>
                  <a:cubicBezTo>
                    <a:pt x="1781" y="1482"/>
                    <a:pt x="1957" y="1425"/>
                    <a:pt x="2075" y="1363"/>
                  </a:cubicBezTo>
                  <a:cubicBezTo>
                    <a:pt x="2375" y="1306"/>
                    <a:pt x="2731" y="1244"/>
                    <a:pt x="3025" y="1187"/>
                  </a:cubicBezTo>
                  <a:cubicBezTo>
                    <a:pt x="3175" y="1157"/>
                    <a:pt x="3323" y="1141"/>
                    <a:pt x="3479" y="1141"/>
                  </a:cubicBezTo>
                  <a:cubicBezTo>
                    <a:pt x="3634" y="1141"/>
                    <a:pt x="3797" y="1157"/>
                    <a:pt x="3975" y="1187"/>
                  </a:cubicBezTo>
                  <a:cubicBezTo>
                    <a:pt x="4037" y="1244"/>
                    <a:pt x="4156" y="1244"/>
                    <a:pt x="4213" y="1306"/>
                  </a:cubicBezTo>
                  <a:cubicBezTo>
                    <a:pt x="4331" y="1363"/>
                    <a:pt x="4393" y="1425"/>
                    <a:pt x="4512" y="1425"/>
                  </a:cubicBezTo>
                  <a:cubicBezTo>
                    <a:pt x="4563" y="1441"/>
                    <a:pt x="4614" y="1448"/>
                    <a:pt x="4664" y="1448"/>
                  </a:cubicBezTo>
                  <a:cubicBezTo>
                    <a:pt x="4787" y="1448"/>
                    <a:pt x="4902" y="1407"/>
                    <a:pt x="4987" y="1363"/>
                  </a:cubicBezTo>
                  <a:lnTo>
                    <a:pt x="5162" y="1007"/>
                  </a:lnTo>
                  <a:cubicBezTo>
                    <a:pt x="5224" y="769"/>
                    <a:pt x="5162" y="475"/>
                    <a:pt x="5044" y="238"/>
                  </a:cubicBezTo>
                  <a:cubicBezTo>
                    <a:pt x="4987" y="176"/>
                    <a:pt x="4925" y="57"/>
                    <a:pt x="4806" y="57"/>
                  </a:cubicBezTo>
                  <a:cubicBezTo>
                    <a:pt x="4749" y="0"/>
                    <a:pt x="4569" y="0"/>
                    <a:pt x="4450" y="0"/>
                  </a:cubicBezTo>
                  <a:close/>
                </a:path>
              </a:pathLst>
            </a:custGeom>
            <a:solidFill>
              <a:srgbClr val="7D25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6"/>
            <p:cNvSpPr/>
            <p:nvPr/>
          </p:nvSpPr>
          <p:spPr>
            <a:xfrm flipH="1">
              <a:off x="6606396" y="2722664"/>
              <a:ext cx="93948" cy="30965"/>
            </a:xfrm>
            <a:custGeom>
              <a:rect b="b" l="l" r="r" t="t"/>
              <a:pathLst>
                <a:path extrusionOk="0" h="1096" w="3325">
                  <a:moveTo>
                    <a:pt x="1506" y="1"/>
                  </a:moveTo>
                  <a:cubicBezTo>
                    <a:pt x="1381" y="1"/>
                    <a:pt x="1255" y="43"/>
                    <a:pt x="1131" y="83"/>
                  </a:cubicBezTo>
                  <a:cubicBezTo>
                    <a:pt x="775" y="202"/>
                    <a:pt x="476" y="501"/>
                    <a:pt x="238" y="796"/>
                  </a:cubicBezTo>
                  <a:cubicBezTo>
                    <a:pt x="181" y="915"/>
                    <a:pt x="62" y="976"/>
                    <a:pt x="1" y="1095"/>
                  </a:cubicBezTo>
                  <a:lnTo>
                    <a:pt x="62" y="1095"/>
                  </a:lnTo>
                  <a:cubicBezTo>
                    <a:pt x="181" y="1033"/>
                    <a:pt x="300" y="915"/>
                    <a:pt x="476" y="858"/>
                  </a:cubicBezTo>
                  <a:cubicBezTo>
                    <a:pt x="656" y="796"/>
                    <a:pt x="832" y="739"/>
                    <a:pt x="950" y="677"/>
                  </a:cubicBezTo>
                  <a:cubicBezTo>
                    <a:pt x="1250" y="620"/>
                    <a:pt x="1606" y="558"/>
                    <a:pt x="1900" y="501"/>
                  </a:cubicBezTo>
                  <a:cubicBezTo>
                    <a:pt x="2050" y="471"/>
                    <a:pt x="2198" y="455"/>
                    <a:pt x="2354" y="455"/>
                  </a:cubicBezTo>
                  <a:cubicBezTo>
                    <a:pt x="2509" y="455"/>
                    <a:pt x="2672" y="471"/>
                    <a:pt x="2850" y="501"/>
                  </a:cubicBezTo>
                  <a:cubicBezTo>
                    <a:pt x="2912" y="558"/>
                    <a:pt x="3031" y="558"/>
                    <a:pt x="3088" y="620"/>
                  </a:cubicBezTo>
                  <a:cubicBezTo>
                    <a:pt x="3206" y="677"/>
                    <a:pt x="3268" y="677"/>
                    <a:pt x="3325" y="739"/>
                  </a:cubicBezTo>
                  <a:cubicBezTo>
                    <a:pt x="3206" y="558"/>
                    <a:pt x="3031" y="440"/>
                    <a:pt x="2793" y="264"/>
                  </a:cubicBezTo>
                  <a:cubicBezTo>
                    <a:pt x="2437" y="83"/>
                    <a:pt x="1962" y="83"/>
                    <a:pt x="1663" y="27"/>
                  </a:cubicBezTo>
                  <a:cubicBezTo>
                    <a:pt x="1611" y="8"/>
                    <a:pt x="1559" y="1"/>
                    <a:pt x="1506" y="1"/>
                  </a:cubicBezTo>
                  <a:close/>
                </a:path>
              </a:pathLst>
            </a:custGeom>
            <a:solidFill>
              <a:srgbClr val="FF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6"/>
            <p:cNvSpPr/>
            <p:nvPr/>
          </p:nvSpPr>
          <p:spPr>
            <a:xfrm flipH="1">
              <a:off x="6482244" y="2632369"/>
              <a:ext cx="371610" cy="112953"/>
            </a:xfrm>
            <a:custGeom>
              <a:rect b="b" l="l" r="r" t="t"/>
              <a:pathLst>
                <a:path extrusionOk="0" h="3998" w="13152">
                  <a:moveTo>
                    <a:pt x="7875" y="1"/>
                  </a:moveTo>
                  <a:cubicBezTo>
                    <a:pt x="7149" y="1"/>
                    <a:pt x="6673" y="454"/>
                    <a:pt x="6445" y="729"/>
                  </a:cubicBezTo>
                  <a:cubicBezTo>
                    <a:pt x="6243" y="594"/>
                    <a:pt x="5868" y="402"/>
                    <a:pt x="5397" y="402"/>
                  </a:cubicBezTo>
                  <a:cubicBezTo>
                    <a:pt x="5039" y="402"/>
                    <a:pt x="4625" y="513"/>
                    <a:pt x="4189" y="848"/>
                  </a:cubicBezTo>
                  <a:cubicBezTo>
                    <a:pt x="3044" y="1719"/>
                    <a:pt x="2650" y="2589"/>
                    <a:pt x="1586" y="2589"/>
                  </a:cubicBezTo>
                  <a:cubicBezTo>
                    <a:pt x="1489" y="2589"/>
                    <a:pt x="1387" y="2582"/>
                    <a:pt x="1278" y="2567"/>
                  </a:cubicBezTo>
                  <a:cubicBezTo>
                    <a:pt x="1231" y="2563"/>
                    <a:pt x="1187" y="2561"/>
                    <a:pt x="1144" y="2561"/>
                  </a:cubicBezTo>
                  <a:cubicBezTo>
                    <a:pt x="1" y="2561"/>
                    <a:pt x="548" y="3998"/>
                    <a:pt x="2644" y="3998"/>
                  </a:cubicBezTo>
                  <a:cubicBezTo>
                    <a:pt x="2722" y="3998"/>
                    <a:pt x="2801" y="3996"/>
                    <a:pt x="2883" y="3992"/>
                  </a:cubicBezTo>
                  <a:cubicBezTo>
                    <a:pt x="5021" y="3935"/>
                    <a:pt x="6383" y="3579"/>
                    <a:pt x="6740" y="2686"/>
                  </a:cubicBezTo>
                  <a:cubicBezTo>
                    <a:pt x="7068" y="3043"/>
                    <a:pt x="7589" y="3206"/>
                    <a:pt x="8282" y="3206"/>
                  </a:cubicBezTo>
                  <a:cubicBezTo>
                    <a:pt x="8971" y="3206"/>
                    <a:pt x="9831" y="3044"/>
                    <a:pt x="10838" y="2748"/>
                  </a:cubicBezTo>
                  <a:cubicBezTo>
                    <a:pt x="12829" y="2134"/>
                    <a:pt x="13152" y="729"/>
                    <a:pt x="12406" y="729"/>
                  </a:cubicBezTo>
                  <a:cubicBezTo>
                    <a:pt x="12285" y="729"/>
                    <a:pt x="12137" y="765"/>
                    <a:pt x="11964" y="848"/>
                  </a:cubicBezTo>
                  <a:cubicBezTo>
                    <a:pt x="11665" y="975"/>
                    <a:pt x="11405" y="1028"/>
                    <a:pt x="11159" y="1028"/>
                  </a:cubicBezTo>
                  <a:cubicBezTo>
                    <a:pt x="10380" y="1028"/>
                    <a:pt x="9756" y="497"/>
                    <a:pt x="8582" y="136"/>
                  </a:cubicBezTo>
                  <a:cubicBezTo>
                    <a:pt x="8325" y="40"/>
                    <a:pt x="8089" y="1"/>
                    <a:pt x="78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6"/>
            <p:cNvSpPr/>
            <p:nvPr/>
          </p:nvSpPr>
          <p:spPr>
            <a:xfrm flipH="1">
              <a:off x="6626514" y="2604258"/>
              <a:ext cx="97310" cy="56392"/>
            </a:xfrm>
            <a:custGeom>
              <a:rect b="b" l="l" r="r" t="t"/>
              <a:pathLst>
                <a:path extrusionOk="0" h="1996" w="3444">
                  <a:moveTo>
                    <a:pt x="3149" y="0"/>
                  </a:moveTo>
                  <a:cubicBezTo>
                    <a:pt x="3087" y="594"/>
                    <a:pt x="2494" y="1131"/>
                    <a:pt x="1781" y="1249"/>
                  </a:cubicBezTo>
                  <a:cubicBezTo>
                    <a:pt x="1669" y="1267"/>
                    <a:pt x="1557" y="1275"/>
                    <a:pt x="1447" y="1275"/>
                  </a:cubicBezTo>
                  <a:cubicBezTo>
                    <a:pt x="812" y="1275"/>
                    <a:pt x="256" y="991"/>
                    <a:pt x="1" y="537"/>
                  </a:cubicBezTo>
                  <a:lnTo>
                    <a:pt x="1" y="893"/>
                  </a:lnTo>
                  <a:cubicBezTo>
                    <a:pt x="104" y="1513"/>
                    <a:pt x="746" y="1996"/>
                    <a:pt x="1536" y="1996"/>
                  </a:cubicBezTo>
                  <a:cubicBezTo>
                    <a:pt x="1654" y="1996"/>
                    <a:pt x="1776" y="1985"/>
                    <a:pt x="1900" y="1962"/>
                  </a:cubicBezTo>
                  <a:cubicBezTo>
                    <a:pt x="2793" y="1843"/>
                    <a:pt x="3444" y="1069"/>
                    <a:pt x="3268" y="357"/>
                  </a:cubicBezTo>
                  <a:cubicBezTo>
                    <a:pt x="3268" y="238"/>
                    <a:pt x="3206" y="119"/>
                    <a:pt x="3149" y="0"/>
                  </a:cubicBezTo>
                  <a:close/>
                </a:path>
              </a:pathLst>
            </a:custGeom>
            <a:solidFill>
              <a:srgbClr val="EC8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6"/>
            <p:cNvSpPr/>
            <p:nvPr/>
          </p:nvSpPr>
          <p:spPr>
            <a:xfrm flipH="1">
              <a:off x="6648242" y="2319840"/>
              <a:ext cx="149384" cy="24551"/>
            </a:xfrm>
            <a:custGeom>
              <a:rect b="b" l="l" r="r" t="t"/>
              <a:pathLst>
                <a:path extrusionOk="0" h="869" w="5287">
                  <a:moveTo>
                    <a:pt x="3600" y="0"/>
                  </a:moveTo>
                  <a:cubicBezTo>
                    <a:pt x="3271" y="0"/>
                    <a:pt x="2942" y="15"/>
                    <a:pt x="2613" y="37"/>
                  </a:cubicBezTo>
                  <a:cubicBezTo>
                    <a:pt x="1725" y="156"/>
                    <a:pt x="656" y="332"/>
                    <a:pt x="1" y="869"/>
                  </a:cubicBezTo>
                  <a:cubicBezTo>
                    <a:pt x="950" y="569"/>
                    <a:pt x="1843" y="332"/>
                    <a:pt x="2850" y="213"/>
                  </a:cubicBezTo>
                  <a:cubicBezTo>
                    <a:pt x="3681" y="156"/>
                    <a:pt x="4455" y="156"/>
                    <a:pt x="5286" y="156"/>
                  </a:cubicBezTo>
                  <a:cubicBezTo>
                    <a:pt x="4723" y="42"/>
                    <a:pt x="4162" y="0"/>
                    <a:pt x="3600" y="0"/>
                  </a:cubicBezTo>
                  <a:close/>
                </a:path>
              </a:pathLst>
            </a:custGeom>
            <a:solidFill>
              <a:srgbClr val="EC8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6"/>
            <p:cNvSpPr/>
            <p:nvPr/>
          </p:nvSpPr>
          <p:spPr>
            <a:xfrm flipH="1">
              <a:off x="6636573" y="2341001"/>
              <a:ext cx="164416" cy="33592"/>
            </a:xfrm>
            <a:custGeom>
              <a:rect b="b" l="l" r="r" t="t"/>
              <a:pathLst>
                <a:path extrusionOk="0" h="1189" w="5819">
                  <a:moveTo>
                    <a:pt x="4455" y="1"/>
                  </a:moveTo>
                  <a:cubicBezTo>
                    <a:pt x="2850" y="58"/>
                    <a:pt x="1369" y="476"/>
                    <a:pt x="1" y="1188"/>
                  </a:cubicBezTo>
                  <a:cubicBezTo>
                    <a:pt x="1012" y="832"/>
                    <a:pt x="2019" y="476"/>
                    <a:pt x="3088" y="295"/>
                  </a:cubicBezTo>
                  <a:cubicBezTo>
                    <a:pt x="3506" y="238"/>
                    <a:pt x="3919" y="238"/>
                    <a:pt x="4394" y="177"/>
                  </a:cubicBezTo>
                  <a:cubicBezTo>
                    <a:pt x="4869" y="177"/>
                    <a:pt x="5344" y="120"/>
                    <a:pt x="5818" y="120"/>
                  </a:cubicBezTo>
                  <a:cubicBezTo>
                    <a:pt x="5405" y="58"/>
                    <a:pt x="4930" y="1"/>
                    <a:pt x="4455" y="1"/>
                  </a:cubicBezTo>
                  <a:close/>
                </a:path>
              </a:pathLst>
            </a:custGeom>
            <a:solidFill>
              <a:srgbClr val="EC8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6"/>
            <p:cNvSpPr/>
            <p:nvPr/>
          </p:nvSpPr>
          <p:spPr>
            <a:xfrm flipH="1">
              <a:off x="6643297" y="2365722"/>
              <a:ext cx="142518" cy="27235"/>
            </a:xfrm>
            <a:custGeom>
              <a:rect b="b" l="l" r="r" t="t"/>
              <a:pathLst>
                <a:path extrusionOk="0" h="964" w="5044">
                  <a:moveTo>
                    <a:pt x="3830" y="0"/>
                  </a:moveTo>
                  <a:cubicBezTo>
                    <a:pt x="3414" y="0"/>
                    <a:pt x="3005" y="15"/>
                    <a:pt x="2613" y="76"/>
                  </a:cubicBezTo>
                  <a:cubicBezTo>
                    <a:pt x="1601" y="194"/>
                    <a:pt x="770" y="489"/>
                    <a:pt x="1" y="964"/>
                  </a:cubicBezTo>
                  <a:cubicBezTo>
                    <a:pt x="1601" y="370"/>
                    <a:pt x="3325" y="194"/>
                    <a:pt x="5044" y="14"/>
                  </a:cubicBezTo>
                  <a:cubicBezTo>
                    <a:pt x="4637" y="14"/>
                    <a:pt x="4230" y="0"/>
                    <a:pt x="3830" y="0"/>
                  </a:cubicBezTo>
                  <a:close/>
                </a:path>
              </a:pathLst>
            </a:custGeom>
            <a:solidFill>
              <a:srgbClr val="EC8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6"/>
            <p:cNvSpPr/>
            <p:nvPr/>
          </p:nvSpPr>
          <p:spPr>
            <a:xfrm flipH="1">
              <a:off x="6373321" y="2425815"/>
              <a:ext cx="98921" cy="133832"/>
            </a:xfrm>
            <a:custGeom>
              <a:rect b="b" l="l" r="r" t="t"/>
              <a:pathLst>
                <a:path extrusionOk="0" h="4737" w="3501">
                  <a:moveTo>
                    <a:pt x="2181" y="1"/>
                  </a:moveTo>
                  <a:cubicBezTo>
                    <a:pt x="2109" y="1"/>
                    <a:pt x="2036" y="8"/>
                    <a:pt x="1962" y="24"/>
                  </a:cubicBezTo>
                  <a:cubicBezTo>
                    <a:pt x="1131" y="143"/>
                    <a:pt x="1" y="1449"/>
                    <a:pt x="238" y="2698"/>
                  </a:cubicBezTo>
                  <a:cubicBezTo>
                    <a:pt x="457" y="3842"/>
                    <a:pt x="1177" y="4737"/>
                    <a:pt x="1938" y="4737"/>
                  </a:cubicBezTo>
                  <a:cubicBezTo>
                    <a:pt x="2004" y="4737"/>
                    <a:pt x="2071" y="4730"/>
                    <a:pt x="2138" y="4716"/>
                  </a:cubicBezTo>
                  <a:cubicBezTo>
                    <a:pt x="2969" y="4597"/>
                    <a:pt x="3444" y="3410"/>
                    <a:pt x="3444" y="2104"/>
                  </a:cubicBezTo>
                  <a:cubicBezTo>
                    <a:pt x="3500" y="806"/>
                    <a:pt x="2914" y="1"/>
                    <a:pt x="2181" y="1"/>
                  </a:cubicBezTo>
                  <a:close/>
                </a:path>
              </a:pathLst>
            </a:custGeom>
            <a:solidFill>
              <a:srgbClr val="FDA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6"/>
            <p:cNvSpPr/>
            <p:nvPr/>
          </p:nvSpPr>
          <p:spPr>
            <a:xfrm flipH="1">
              <a:off x="6898242" y="2528117"/>
              <a:ext cx="112342" cy="127108"/>
            </a:xfrm>
            <a:custGeom>
              <a:rect b="b" l="l" r="r" t="t"/>
              <a:pathLst>
                <a:path extrusionOk="0" h="4499" w="3976">
                  <a:moveTo>
                    <a:pt x="1489" y="0"/>
                  </a:moveTo>
                  <a:cubicBezTo>
                    <a:pt x="1402" y="0"/>
                    <a:pt x="1320" y="9"/>
                    <a:pt x="1245" y="26"/>
                  </a:cubicBezTo>
                  <a:cubicBezTo>
                    <a:pt x="414" y="145"/>
                    <a:pt x="1" y="1152"/>
                    <a:pt x="533" y="2520"/>
                  </a:cubicBezTo>
                  <a:cubicBezTo>
                    <a:pt x="1025" y="3609"/>
                    <a:pt x="1765" y="4498"/>
                    <a:pt x="2478" y="4498"/>
                  </a:cubicBezTo>
                  <a:cubicBezTo>
                    <a:pt x="2543" y="4498"/>
                    <a:pt x="2606" y="4491"/>
                    <a:pt x="2670" y="4476"/>
                  </a:cubicBezTo>
                  <a:cubicBezTo>
                    <a:pt x="3501" y="4301"/>
                    <a:pt x="3976" y="3170"/>
                    <a:pt x="3800" y="1926"/>
                  </a:cubicBezTo>
                  <a:cubicBezTo>
                    <a:pt x="3586" y="746"/>
                    <a:pt x="2305" y="0"/>
                    <a:pt x="1489" y="0"/>
                  </a:cubicBezTo>
                  <a:close/>
                </a:path>
              </a:pathLst>
            </a:custGeom>
            <a:solidFill>
              <a:srgbClr val="FDA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6"/>
            <p:cNvSpPr/>
            <p:nvPr/>
          </p:nvSpPr>
          <p:spPr>
            <a:xfrm flipH="1">
              <a:off x="6499027" y="2446609"/>
              <a:ext cx="164416" cy="115807"/>
            </a:xfrm>
            <a:custGeom>
              <a:rect b="b" l="l" r="r" t="t"/>
              <a:pathLst>
                <a:path extrusionOk="0" h="4099" w="5819">
                  <a:moveTo>
                    <a:pt x="2850" y="537"/>
                  </a:moveTo>
                  <a:cubicBezTo>
                    <a:pt x="3268" y="537"/>
                    <a:pt x="3624" y="831"/>
                    <a:pt x="3681" y="1306"/>
                  </a:cubicBezTo>
                  <a:cubicBezTo>
                    <a:pt x="3743" y="1724"/>
                    <a:pt x="3444" y="2199"/>
                    <a:pt x="2969" y="2256"/>
                  </a:cubicBezTo>
                  <a:lnTo>
                    <a:pt x="2850" y="2256"/>
                  </a:lnTo>
                  <a:cubicBezTo>
                    <a:pt x="2494" y="2256"/>
                    <a:pt x="2138" y="1962"/>
                    <a:pt x="2019" y="1544"/>
                  </a:cubicBezTo>
                  <a:cubicBezTo>
                    <a:pt x="1962" y="1069"/>
                    <a:pt x="2256" y="656"/>
                    <a:pt x="2731" y="537"/>
                  </a:cubicBezTo>
                  <a:close/>
                  <a:moveTo>
                    <a:pt x="3206" y="0"/>
                  </a:moveTo>
                  <a:cubicBezTo>
                    <a:pt x="3031" y="0"/>
                    <a:pt x="2793" y="0"/>
                    <a:pt x="2613" y="62"/>
                  </a:cubicBezTo>
                  <a:cubicBezTo>
                    <a:pt x="1069" y="299"/>
                    <a:pt x="1" y="1368"/>
                    <a:pt x="181" y="2494"/>
                  </a:cubicBezTo>
                  <a:cubicBezTo>
                    <a:pt x="357" y="3443"/>
                    <a:pt x="1368" y="4099"/>
                    <a:pt x="2613" y="4099"/>
                  </a:cubicBezTo>
                  <a:cubicBezTo>
                    <a:pt x="2850" y="4099"/>
                    <a:pt x="3031" y="4099"/>
                    <a:pt x="3268" y="4037"/>
                  </a:cubicBezTo>
                  <a:cubicBezTo>
                    <a:pt x="4750" y="3800"/>
                    <a:pt x="5818" y="2731"/>
                    <a:pt x="5642" y="1605"/>
                  </a:cubicBezTo>
                  <a:cubicBezTo>
                    <a:pt x="5524" y="656"/>
                    <a:pt x="4455" y="0"/>
                    <a:pt x="3206" y="0"/>
                  </a:cubicBezTo>
                  <a:close/>
                </a:path>
              </a:pathLst>
            </a:custGeom>
            <a:solidFill>
              <a:srgbClr val="FDA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6"/>
            <p:cNvSpPr/>
            <p:nvPr/>
          </p:nvSpPr>
          <p:spPr>
            <a:xfrm flipH="1">
              <a:off x="6557685" y="2461752"/>
              <a:ext cx="50350" cy="48623"/>
            </a:xfrm>
            <a:custGeom>
              <a:rect b="b" l="l" r="r" t="t"/>
              <a:pathLst>
                <a:path extrusionOk="0" h="1721" w="1782">
                  <a:moveTo>
                    <a:pt x="770" y="1"/>
                  </a:moveTo>
                  <a:cubicBezTo>
                    <a:pt x="295" y="120"/>
                    <a:pt x="1" y="533"/>
                    <a:pt x="58" y="1008"/>
                  </a:cubicBezTo>
                  <a:cubicBezTo>
                    <a:pt x="177" y="1426"/>
                    <a:pt x="533" y="1720"/>
                    <a:pt x="889" y="1720"/>
                  </a:cubicBezTo>
                  <a:lnTo>
                    <a:pt x="1008" y="1720"/>
                  </a:lnTo>
                  <a:cubicBezTo>
                    <a:pt x="1483" y="1663"/>
                    <a:pt x="1782" y="1188"/>
                    <a:pt x="1720" y="770"/>
                  </a:cubicBezTo>
                  <a:cubicBezTo>
                    <a:pt x="1663" y="295"/>
                    <a:pt x="1307" y="1"/>
                    <a:pt x="88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6"/>
            <p:cNvSpPr/>
            <p:nvPr/>
          </p:nvSpPr>
          <p:spPr>
            <a:xfrm flipH="1">
              <a:off x="6718682" y="2481896"/>
              <a:ext cx="166168" cy="115666"/>
            </a:xfrm>
            <a:custGeom>
              <a:rect b="b" l="l" r="r" t="t"/>
              <a:pathLst>
                <a:path extrusionOk="0" h="4094" w="5881">
                  <a:moveTo>
                    <a:pt x="2850" y="594"/>
                  </a:moveTo>
                  <a:cubicBezTo>
                    <a:pt x="3206" y="594"/>
                    <a:pt x="3563" y="888"/>
                    <a:pt x="3681" y="1306"/>
                  </a:cubicBezTo>
                  <a:cubicBezTo>
                    <a:pt x="3743" y="1781"/>
                    <a:pt x="3444" y="2194"/>
                    <a:pt x="2969" y="2313"/>
                  </a:cubicBezTo>
                  <a:lnTo>
                    <a:pt x="2850" y="2313"/>
                  </a:lnTo>
                  <a:cubicBezTo>
                    <a:pt x="2437" y="2313"/>
                    <a:pt x="2081" y="2019"/>
                    <a:pt x="2019" y="1601"/>
                  </a:cubicBezTo>
                  <a:cubicBezTo>
                    <a:pt x="1962" y="1126"/>
                    <a:pt x="2257" y="651"/>
                    <a:pt x="2731" y="594"/>
                  </a:cubicBezTo>
                  <a:close/>
                  <a:moveTo>
                    <a:pt x="3206" y="0"/>
                  </a:moveTo>
                  <a:cubicBezTo>
                    <a:pt x="3031" y="0"/>
                    <a:pt x="2850" y="57"/>
                    <a:pt x="2613" y="57"/>
                  </a:cubicBezTo>
                  <a:cubicBezTo>
                    <a:pt x="1131" y="295"/>
                    <a:pt x="1" y="1425"/>
                    <a:pt x="181" y="2494"/>
                  </a:cubicBezTo>
                  <a:cubicBezTo>
                    <a:pt x="357" y="3443"/>
                    <a:pt x="1425" y="4094"/>
                    <a:pt x="2674" y="4094"/>
                  </a:cubicBezTo>
                  <a:lnTo>
                    <a:pt x="3268" y="4094"/>
                  </a:lnTo>
                  <a:cubicBezTo>
                    <a:pt x="4812" y="3800"/>
                    <a:pt x="5880" y="2731"/>
                    <a:pt x="5700" y="1601"/>
                  </a:cubicBezTo>
                  <a:cubicBezTo>
                    <a:pt x="5524" y="651"/>
                    <a:pt x="4512" y="0"/>
                    <a:pt x="3206" y="0"/>
                  </a:cubicBezTo>
                  <a:close/>
                </a:path>
              </a:pathLst>
            </a:custGeom>
            <a:solidFill>
              <a:srgbClr val="FDA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6"/>
            <p:cNvSpPr/>
            <p:nvPr/>
          </p:nvSpPr>
          <p:spPr>
            <a:xfrm flipH="1">
              <a:off x="6779091" y="2498650"/>
              <a:ext cx="50322" cy="48623"/>
            </a:xfrm>
            <a:custGeom>
              <a:rect b="b" l="l" r="r" t="t"/>
              <a:pathLst>
                <a:path extrusionOk="0" h="1721" w="1781">
                  <a:moveTo>
                    <a:pt x="769" y="1"/>
                  </a:moveTo>
                  <a:cubicBezTo>
                    <a:pt x="295" y="58"/>
                    <a:pt x="0" y="533"/>
                    <a:pt x="57" y="1008"/>
                  </a:cubicBezTo>
                  <a:cubicBezTo>
                    <a:pt x="119" y="1426"/>
                    <a:pt x="475" y="1720"/>
                    <a:pt x="888" y="1720"/>
                  </a:cubicBezTo>
                  <a:lnTo>
                    <a:pt x="1007" y="1720"/>
                  </a:lnTo>
                  <a:cubicBezTo>
                    <a:pt x="1482" y="1601"/>
                    <a:pt x="1781" y="1188"/>
                    <a:pt x="1719" y="713"/>
                  </a:cubicBezTo>
                  <a:cubicBezTo>
                    <a:pt x="1601" y="295"/>
                    <a:pt x="1244" y="1"/>
                    <a:pt x="8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6"/>
            <p:cNvSpPr/>
            <p:nvPr/>
          </p:nvSpPr>
          <p:spPr>
            <a:xfrm flipH="1">
              <a:off x="6428587" y="2426465"/>
              <a:ext cx="536760" cy="187851"/>
            </a:xfrm>
            <a:custGeom>
              <a:rect b="b" l="l" r="r" t="t"/>
              <a:pathLst>
                <a:path extrusionOk="0" h="6649" w="18997">
                  <a:moveTo>
                    <a:pt x="13840" y="1096"/>
                  </a:moveTo>
                  <a:cubicBezTo>
                    <a:pt x="14895" y="1096"/>
                    <a:pt x="15806" y="1603"/>
                    <a:pt x="15910" y="2375"/>
                  </a:cubicBezTo>
                  <a:cubicBezTo>
                    <a:pt x="16090" y="3268"/>
                    <a:pt x="15140" y="4156"/>
                    <a:pt x="13891" y="4394"/>
                  </a:cubicBezTo>
                  <a:cubicBezTo>
                    <a:pt x="13729" y="4417"/>
                    <a:pt x="13568" y="4429"/>
                    <a:pt x="13410" y="4429"/>
                  </a:cubicBezTo>
                  <a:cubicBezTo>
                    <a:pt x="12355" y="4429"/>
                    <a:pt x="11436" y="3922"/>
                    <a:pt x="11279" y="3150"/>
                  </a:cubicBezTo>
                  <a:cubicBezTo>
                    <a:pt x="11161" y="2257"/>
                    <a:pt x="12053" y="1369"/>
                    <a:pt x="13359" y="1131"/>
                  </a:cubicBezTo>
                  <a:cubicBezTo>
                    <a:pt x="13521" y="1108"/>
                    <a:pt x="13682" y="1096"/>
                    <a:pt x="13840" y="1096"/>
                  </a:cubicBezTo>
                  <a:close/>
                  <a:moveTo>
                    <a:pt x="6056" y="2342"/>
                  </a:moveTo>
                  <a:cubicBezTo>
                    <a:pt x="7116" y="2342"/>
                    <a:pt x="8032" y="2846"/>
                    <a:pt x="8135" y="3624"/>
                  </a:cubicBezTo>
                  <a:cubicBezTo>
                    <a:pt x="8311" y="4513"/>
                    <a:pt x="7361" y="5462"/>
                    <a:pt x="6117" y="5643"/>
                  </a:cubicBezTo>
                  <a:cubicBezTo>
                    <a:pt x="5930" y="5678"/>
                    <a:pt x="5744" y="5695"/>
                    <a:pt x="5562" y="5695"/>
                  </a:cubicBezTo>
                  <a:cubicBezTo>
                    <a:pt x="4535" y="5695"/>
                    <a:pt x="3654" y="5153"/>
                    <a:pt x="3505" y="4394"/>
                  </a:cubicBezTo>
                  <a:cubicBezTo>
                    <a:pt x="3386" y="3506"/>
                    <a:pt x="4274" y="2613"/>
                    <a:pt x="5580" y="2375"/>
                  </a:cubicBezTo>
                  <a:cubicBezTo>
                    <a:pt x="5741" y="2353"/>
                    <a:pt x="5900" y="2342"/>
                    <a:pt x="6056" y="2342"/>
                  </a:cubicBezTo>
                  <a:close/>
                  <a:moveTo>
                    <a:pt x="18702" y="1"/>
                  </a:moveTo>
                  <a:cubicBezTo>
                    <a:pt x="17752" y="357"/>
                    <a:pt x="16859" y="832"/>
                    <a:pt x="16327" y="1188"/>
                  </a:cubicBezTo>
                  <a:cubicBezTo>
                    <a:pt x="15774" y="539"/>
                    <a:pt x="14842" y="140"/>
                    <a:pt x="13779" y="140"/>
                  </a:cubicBezTo>
                  <a:cubicBezTo>
                    <a:pt x="13583" y="140"/>
                    <a:pt x="13382" y="153"/>
                    <a:pt x="13179" y="181"/>
                  </a:cubicBezTo>
                  <a:cubicBezTo>
                    <a:pt x="11935" y="419"/>
                    <a:pt x="10923" y="1188"/>
                    <a:pt x="10510" y="2138"/>
                  </a:cubicBezTo>
                  <a:cubicBezTo>
                    <a:pt x="10290" y="2051"/>
                    <a:pt x="10073" y="1997"/>
                    <a:pt x="9808" y="1997"/>
                  </a:cubicBezTo>
                  <a:cubicBezTo>
                    <a:pt x="9712" y="1997"/>
                    <a:pt x="9610" y="2004"/>
                    <a:pt x="9498" y="2019"/>
                  </a:cubicBezTo>
                  <a:cubicBezTo>
                    <a:pt x="9085" y="2081"/>
                    <a:pt x="8786" y="2257"/>
                    <a:pt x="8549" y="2437"/>
                  </a:cubicBezTo>
                  <a:cubicBezTo>
                    <a:pt x="8022" y="1811"/>
                    <a:pt x="7144" y="1421"/>
                    <a:pt x="6136" y="1421"/>
                  </a:cubicBezTo>
                  <a:cubicBezTo>
                    <a:pt x="5898" y="1421"/>
                    <a:pt x="5654" y="1442"/>
                    <a:pt x="5405" y="1487"/>
                  </a:cubicBezTo>
                  <a:cubicBezTo>
                    <a:pt x="4099" y="1663"/>
                    <a:pt x="3087" y="2494"/>
                    <a:pt x="2731" y="3444"/>
                  </a:cubicBezTo>
                  <a:cubicBezTo>
                    <a:pt x="2137" y="3325"/>
                    <a:pt x="1069" y="3088"/>
                    <a:pt x="62" y="3088"/>
                  </a:cubicBezTo>
                  <a:lnTo>
                    <a:pt x="0" y="4038"/>
                  </a:lnTo>
                  <a:cubicBezTo>
                    <a:pt x="1012" y="4038"/>
                    <a:pt x="2080" y="4275"/>
                    <a:pt x="2555" y="4394"/>
                  </a:cubicBezTo>
                  <a:lnTo>
                    <a:pt x="2555" y="4574"/>
                  </a:lnTo>
                  <a:cubicBezTo>
                    <a:pt x="2762" y="5815"/>
                    <a:pt x="4050" y="6649"/>
                    <a:pt x="5555" y="6649"/>
                  </a:cubicBezTo>
                  <a:cubicBezTo>
                    <a:pt x="5778" y="6649"/>
                    <a:pt x="6006" y="6631"/>
                    <a:pt x="6236" y="6593"/>
                  </a:cubicBezTo>
                  <a:cubicBezTo>
                    <a:pt x="8017" y="6293"/>
                    <a:pt x="9323" y="4930"/>
                    <a:pt x="9085" y="3506"/>
                  </a:cubicBezTo>
                  <a:cubicBezTo>
                    <a:pt x="9085" y="3444"/>
                    <a:pt x="9023" y="3325"/>
                    <a:pt x="9023" y="3268"/>
                  </a:cubicBezTo>
                  <a:cubicBezTo>
                    <a:pt x="9142" y="3150"/>
                    <a:pt x="9323" y="3031"/>
                    <a:pt x="9617" y="2969"/>
                  </a:cubicBezTo>
                  <a:cubicBezTo>
                    <a:pt x="9683" y="2959"/>
                    <a:pt x="9745" y="2954"/>
                    <a:pt x="9803" y="2954"/>
                  </a:cubicBezTo>
                  <a:cubicBezTo>
                    <a:pt x="10057" y="2954"/>
                    <a:pt x="10233" y="3041"/>
                    <a:pt x="10329" y="3088"/>
                  </a:cubicBezTo>
                  <a:cubicBezTo>
                    <a:pt x="10329" y="3150"/>
                    <a:pt x="10329" y="3207"/>
                    <a:pt x="10391" y="3268"/>
                  </a:cubicBezTo>
                  <a:cubicBezTo>
                    <a:pt x="10548" y="4538"/>
                    <a:pt x="11886" y="5382"/>
                    <a:pt x="13436" y="5382"/>
                  </a:cubicBezTo>
                  <a:cubicBezTo>
                    <a:pt x="13625" y="5382"/>
                    <a:pt x="13817" y="5369"/>
                    <a:pt x="14010" y="5344"/>
                  </a:cubicBezTo>
                  <a:cubicBezTo>
                    <a:pt x="15853" y="5049"/>
                    <a:pt x="17097" y="3624"/>
                    <a:pt x="16859" y="2257"/>
                  </a:cubicBezTo>
                  <a:cubicBezTo>
                    <a:pt x="16859" y="2138"/>
                    <a:pt x="16859" y="2081"/>
                    <a:pt x="16802" y="2019"/>
                  </a:cubicBezTo>
                  <a:cubicBezTo>
                    <a:pt x="17277" y="1725"/>
                    <a:pt x="18108" y="1250"/>
                    <a:pt x="18996" y="951"/>
                  </a:cubicBezTo>
                  <a:lnTo>
                    <a:pt x="187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6"/>
            <p:cNvSpPr/>
            <p:nvPr/>
          </p:nvSpPr>
          <p:spPr>
            <a:xfrm flipH="1">
              <a:off x="6118235" y="4150573"/>
              <a:ext cx="1152380" cy="992906"/>
            </a:xfrm>
            <a:custGeom>
              <a:rect b="b" l="l" r="r" t="t"/>
              <a:pathLst>
                <a:path extrusionOk="0" h="35144" w="40785">
                  <a:moveTo>
                    <a:pt x="4455" y="1"/>
                  </a:moveTo>
                  <a:cubicBezTo>
                    <a:pt x="3681" y="4987"/>
                    <a:pt x="418" y="4930"/>
                    <a:pt x="181" y="9917"/>
                  </a:cubicBezTo>
                  <a:cubicBezTo>
                    <a:pt x="62" y="12111"/>
                    <a:pt x="0" y="21908"/>
                    <a:pt x="1012" y="35143"/>
                  </a:cubicBezTo>
                  <a:lnTo>
                    <a:pt x="19946" y="35143"/>
                  </a:lnTo>
                  <a:cubicBezTo>
                    <a:pt x="20008" y="33244"/>
                    <a:pt x="20065" y="31881"/>
                    <a:pt x="20065" y="31225"/>
                  </a:cubicBezTo>
                  <a:cubicBezTo>
                    <a:pt x="20127" y="29682"/>
                    <a:pt x="20245" y="20364"/>
                    <a:pt x="20364" y="16090"/>
                  </a:cubicBezTo>
                  <a:cubicBezTo>
                    <a:pt x="20540" y="20364"/>
                    <a:pt x="20659" y="29682"/>
                    <a:pt x="20720" y="31225"/>
                  </a:cubicBezTo>
                  <a:cubicBezTo>
                    <a:pt x="20720" y="31881"/>
                    <a:pt x="20777" y="33244"/>
                    <a:pt x="20839" y="35143"/>
                  </a:cubicBezTo>
                  <a:lnTo>
                    <a:pt x="39773" y="35143"/>
                  </a:lnTo>
                  <a:cubicBezTo>
                    <a:pt x="40785" y="21908"/>
                    <a:pt x="40723" y="12111"/>
                    <a:pt x="40604" y="9917"/>
                  </a:cubicBezTo>
                  <a:cubicBezTo>
                    <a:pt x="40367" y="4930"/>
                    <a:pt x="37104" y="4987"/>
                    <a:pt x="363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6"/>
            <p:cNvSpPr/>
            <p:nvPr/>
          </p:nvSpPr>
          <p:spPr>
            <a:xfrm flipH="1">
              <a:off x="5922060" y="3137580"/>
              <a:ext cx="1561513" cy="1414772"/>
            </a:xfrm>
            <a:custGeom>
              <a:rect b="b" l="l" r="r" t="t"/>
              <a:pathLst>
                <a:path extrusionOk="0" h="50076" w="55265">
                  <a:moveTo>
                    <a:pt x="9793" y="1"/>
                  </a:moveTo>
                  <a:cubicBezTo>
                    <a:pt x="7243" y="8430"/>
                    <a:pt x="1" y="28139"/>
                    <a:pt x="7181" y="46365"/>
                  </a:cubicBezTo>
                  <a:cubicBezTo>
                    <a:pt x="7181" y="46365"/>
                    <a:pt x="15143" y="50075"/>
                    <a:pt x="25999" y="50075"/>
                  </a:cubicBezTo>
                  <a:cubicBezTo>
                    <a:pt x="26547" y="50075"/>
                    <a:pt x="27102" y="50066"/>
                    <a:pt x="27664" y="50046"/>
                  </a:cubicBezTo>
                  <a:cubicBezTo>
                    <a:pt x="27951" y="50050"/>
                    <a:pt x="28235" y="50052"/>
                    <a:pt x="28516" y="50052"/>
                  </a:cubicBezTo>
                  <a:cubicBezTo>
                    <a:pt x="40875" y="50052"/>
                    <a:pt x="48084" y="46365"/>
                    <a:pt x="48084" y="46365"/>
                  </a:cubicBezTo>
                  <a:cubicBezTo>
                    <a:pt x="55265" y="28139"/>
                    <a:pt x="48023" y="8430"/>
                    <a:pt x="45529" y="1"/>
                  </a:cubicBezTo>
                  <a:lnTo>
                    <a:pt x="27664" y="2318"/>
                  </a:lnTo>
                  <a:lnTo>
                    <a:pt x="979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6"/>
            <p:cNvSpPr/>
            <p:nvPr/>
          </p:nvSpPr>
          <p:spPr>
            <a:xfrm flipH="1">
              <a:off x="5992500" y="3395864"/>
              <a:ext cx="1378759" cy="1156488"/>
            </a:xfrm>
            <a:custGeom>
              <a:rect b="b" l="l" r="r" t="t"/>
              <a:pathLst>
                <a:path extrusionOk="0" h="40934" w="48797">
                  <a:moveTo>
                    <a:pt x="3505" y="1"/>
                  </a:moveTo>
                  <a:cubicBezTo>
                    <a:pt x="3504" y="2"/>
                    <a:pt x="3502" y="5"/>
                    <a:pt x="3502" y="7"/>
                  </a:cubicBezTo>
                  <a:lnTo>
                    <a:pt x="3502" y="7"/>
                  </a:lnTo>
                  <a:cubicBezTo>
                    <a:pt x="3503" y="5"/>
                    <a:pt x="3504" y="3"/>
                    <a:pt x="3505" y="1"/>
                  </a:cubicBezTo>
                  <a:close/>
                  <a:moveTo>
                    <a:pt x="3502" y="7"/>
                  </a:moveTo>
                  <a:lnTo>
                    <a:pt x="3502" y="7"/>
                  </a:lnTo>
                  <a:cubicBezTo>
                    <a:pt x="1961" y="2855"/>
                    <a:pt x="1605" y="6058"/>
                    <a:pt x="1131" y="9204"/>
                  </a:cubicBezTo>
                  <a:cubicBezTo>
                    <a:pt x="1012" y="9973"/>
                    <a:pt x="893" y="10805"/>
                    <a:pt x="713" y="11579"/>
                  </a:cubicBezTo>
                  <a:cubicBezTo>
                    <a:pt x="537" y="12348"/>
                    <a:pt x="238" y="13060"/>
                    <a:pt x="119" y="13834"/>
                  </a:cubicBezTo>
                  <a:lnTo>
                    <a:pt x="119" y="14248"/>
                  </a:lnTo>
                  <a:cubicBezTo>
                    <a:pt x="119" y="14604"/>
                    <a:pt x="181" y="14960"/>
                    <a:pt x="181" y="15316"/>
                  </a:cubicBezTo>
                  <a:cubicBezTo>
                    <a:pt x="238" y="16090"/>
                    <a:pt x="181" y="16803"/>
                    <a:pt x="181" y="17572"/>
                  </a:cubicBezTo>
                  <a:cubicBezTo>
                    <a:pt x="1" y="20896"/>
                    <a:pt x="181" y="24282"/>
                    <a:pt x="656" y="27607"/>
                  </a:cubicBezTo>
                  <a:cubicBezTo>
                    <a:pt x="893" y="29207"/>
                    <a:pt x="1250" y="30869"/>
                    <a:pt x="1663" y="32474"/>
                  </a:cubicBezTo>
                  <a:cubicBezTo>
                    <a:pt x="1843" y="33244"/>
                    <a:pt x="2081" y="34075"/>
                    <a:pt x="2375" y="34849"/>
                  </a:cubicBezTo>
                  <a:cubicBezTo>
                    <a:pt x="2494" y="35262"/>
                    <a:pt x="2613" y="35680"/>
                    <a:pt x="2793" y="36093"/>
                  </a:cubicBezTo>
                  <a:cubicBezTo>
                    <a:pt x="2850" y="36273"/>
                    <a:pt x="2912" y="36449"/>
                    <a:pt x="2969" y="36687"/>
                  </a:cubicBezTo>
                  <a:cubicBezTo>
                    <a:pt x="3031" y="36748"/>
                    <a:pt x="3149" y="37223"/>
                    <a:pt x="3206" y="37223"/>
                  </a:cubicBezTo>
                  <a:cubicBezTo>
                    <a:pt x="3206" y="37223"/>
                    <a:pt x="11168" y="40933"/>
                    <a:pt x="22024" y="40933"/>
                  </a:cubicBezTo>
                  <a:cubicBezTo>
                    <a:pt x="22572" y="40933"/>
                    <a:pt x="23127" y="40924"/>
                    <a:pt x="23689" y="40904"/>
                  </a:cubicBezTo>
                  <a:cubicBezTo>
                    <a:pt x="23976" y="40908"/>
                    <a:pt x="24260" y="40910"/>
                    <a:pt x="24541" y="40910"/>
                  </a:cubicBezTo>
                  <a:cubicBezTo>
                    <a:pt x="36900" y="40910"/>
                    <a:pt x="44109" y="37223"/>
                    <a:pt x="44109" y="37223"/>
                  </a:cubicBezTo>
                  <a:cubicBezTo>
                    <a:pt x="48797" y="25408"/>
                    <a:pt x="47372" y="13003"/>
                    <a:pt x="45116" y="3444"/>
                  </a:cubicBezTo>
                  <a:lnTo>
                    <a:pt x="45116" y="3444"/>
                  </a:lnTo>
                  <a:cubicBezTo>
                    <a:pt x="44584" y="4987"/>
                    <a:pt x="43872" y="6530"/>
                    <a:pt x="43278" y="8136"/>
                  </a:cubicBezTo>
                  <a:cubicBezTo>
                    <a:pt x="42148" y="11341"/>
                    <a:pt x="42267" y="14784"/>
                    <a:pt x="41317" y="18047"/>
                  </a:cubicBezTo>
                  <a:cubicBezTo>
                    <a:pt x="41198" y="18346"/>
                    <a:pt x="41260" y="18759"/>
                    <a:pt x="41198" y="19058"/>
                  </a:cubicBezTo>
                  <a:cubicBezTo>
                    <a:pt x="41198" y="19471"/>
                    <a:pt x="41141" y="19828"/>
                    <a:pt x="41080" y="20184"/>
                  </a:cubicBezTo>
                  <a:cubicBezTo>
                    <a:pt x="40904" y="21609"/>
                    <a:pt x="40429" y="23033"/>
                    <a:pt x="39835" y="24401"/>
                  </a:cubicBezTo>
                  <a:cubicBezTo>
                    <a:pt x="38886" y="26358"/>
                    <a:pt x="37580" y="28081"/>
                    <a:pt x="35917" y="29506"/>
                  </a:cubicBezTo>
                  <a:cubicBezTo>
                    <a:pt x="35086" y="30157"/>
                    <a:pt x="34255" y="30812"/>
                    <a:pt x="33244" y="31107"/>
                  </a:cubicBezTo>
                  <a:cubicBezTo>
                    <a:pt x="32831" y="31287"/>
                    <a:pt x="32413" y="31406"/>
                    <a:pt x="31999" y="31524"/>
                  </a:cubicBezTo>
                  <a:cubicBezTo>
                    <a:pt x="31168" y="31762"/>
                    <a:pt x="30337" y="31938"/>
                    <a:pt x="29506" y="32118"/>
                  </a:cubicBezTo>
                  <a:cubicBezTo>
                    <a:pt x="27782" y="32413"/>
                    <a:pt x="26063" y="32650"/>
                    <a:pt x="24339" y="32712"/>
                  </a:cubicBezTo>
                  <a:cubicBezTo>
                    <a:pt x="24094" y="32719"/>
                    <a:pt x="23849" y="32723"/>
                    <a:pt x="23606" y="32723"/>
                  </a:cubicBezTo>
                  <a:cubicBezTo>
                    <a:pt x="22025" y="32723"/>
                    <a:pt x="20474" y="32577"/>
                    <a:pt x="18878" y="32474"/>
                  </a:cubicBezTo>
                  <a:cubicBezTo>
                    <a:pt x="17396" y="32356"/>
                    <a:pt x="15853" y="31700"/>
                    <a:pt x="14604" y="30988"/>
                  </a:cubicBezTo>
                  <a:cubicBezTo>
                    <a:pt x="13654" y="30456"/>
                    <a:pt x="12823" y="29862"/>
                    <a:pt x="12054" y="29150"/>
                  </a:cubicBezTo>
                  <a:cubicBezTo>
                    <a:pt x="9798" y="26951"/>
                    <a:pt x="8430" y="23926"/>
                    <a:pt x="7837" y="20839"/>
                  </a:cubicBezTo>
                  <a:cubicBezTo>
                    <a:pt x="7480" y="19115"/>
                    <a:pt x="7305" y="17334"/>
                    <a:pt x="7243" y="15554"/>
                  </a:cubicBezTo>
                  <a:cubicBezTo>
                    <a:pt x="7186" y="14665"/>
                    <a:pt x="7186" y="13773"/>
                    <a:pt x="7186" y="12885"/>
                  </a:cubicBezTo>
                  <a:cubicBezTo>
                    <a:pt x="7124" y="11222"/>
                    <a:pt x="6887" y="9617"/>
                    <a:pt x="6592" y="7955"/>
                  </a:cubicBezTo>
                  <a:cubicBezTo>
                    <a:pt x="6355" y="6530"/>
                    <a:pt x="5999" y="5106"/>
                    <a:pt x="5524" y="3743"/>
                  </a:cubicBezTo>
                  <a:cubicBezTo>
                    <a:pt x="5286" y="3087"/>
                    <a:pt x="4987" y="2437"/>
                    <a:pt x="4631" y="1781"/>
                  </a:cubicBezTo>
                  <a:cubicBezTo>
                    <a:pt x="4455" y="1487"/>
                    <a:pt x="4275" y="1188"/>
                    <a:pt x="4099" y="832"/>
                  </a:cubicBezTo>
                  <a:cubicBezTo>
                    <a:pt x="4039" y="776"/>
                    <a:pt x="3477" y="103"/>
                    <a:pt x="3502" y="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6"/>
            <p:cNvSpPr/>
            <p:nvPr/>
          </p:nvSpPr>
          <p:spPr>
            <a:xfrm flipH="1">
              <a:off x="7323310" y="4785605"/>
              <a:ext cx="307556" cy="357874"/>
            </a:xfrm>
            <a:custGeom>
              <a:rect b="b" l="l" r="r" t="t"/>
              <a:pathLst>
                <a:path extrusionOk="0" h="12667" w="10885">
                  <a:moveTo>
                    <a:pt x="2611" y="0"/>
                  </a:moveTo>
                  <a:cubicBezTo>
                    <a:pt x="1266" y="0"/>
                    <a:pt x="1" y="805"/>
                    <a:pt x="109" y="2100"/>
                  </a:cubicBezTo>
                  <a:cubicBezTo>
                    <a:pt x="150" y="3190"/>
                    <a:pt x="450" y="3511"/>
                    <a:pt x="770" y="3511"/>
                  </a:cubicBezTo>
                  <a:cubicBezTo>
                    <a:pt x="886" y="3511"/>
                    <a:pt x="1005" y="3469"/>
                    <a:pt x="1115" y="3406"/>
                  </a:cubicBezTo>
                  <a:cubicBezTo>
                    <a:pt x="1533" y="3230"/>
                    <a:pt x="1353" y="2162"/>
                    <a:pt x="2065" y="1862"/>
                  </a:cubicBezTo>
                  <a:cubicBezTo>
                    <a:pt x="2323" y="1756"/>
                    <a:pt x="2714" y="1680"/>
                    <a:pt x="3161" y="1680"/>
                  </a:cubicBezTo>
                  <a:cubicBezTo>
                    <a:pt x="3948" y="1680"/>
                    <a:pt x="4909" y="1916"/>
                    <a:pt x="5627" y="2636"/>
                  </a:cubicBezTo>
                  <a:cubicBezTo>
                    <a:pt x="6401" y="3468"/>
                    <a:pt x="6577" y="4593"/>
                    <a:pt x="6638" y="5248"/>
                  </a:cubicBezTo>
                  <a:lnTo>
                    <a:pt x="6638" y="12666"/>
                  </a:lnTo>
                  <a:lnTo>
                    <a:pt x="8239" y="12666"/>
                  </a:lnTo>
                  <a:lnTo>
                    <a:pt x="8239" y="5780"/>
                  </a:lnTo>
                  <a:lnTo>
                    <a:pt x="8239" y="5723"/>
                  </a:lnTo>
                  <a:lnTo>
                    <a:pt x="8239" y="5248"/>
                  </a:lnTo>
                  <a:cubicBezTo>
                    <a:pt x="8239" y="4774"/>
                    <a:pt x="8301" y="4118"/>
                    <a:pt x="8595" y="3762"/>
                  </a:cubicBezTo>
                  <a:cubicBezTo>
                    <a:pt x="9013" y="3230"/>
                    <a:pt x="10257" y="2874"/>
                    <a:pt x="10613" y="2043"/>
                  </a:cubicBezTo>
                  <a:cubicBezTo>
                    <a:pt x="10884" y="1342"/>
                    <a:pt x="10665" y="159"/>
                    <a:pt x="10269" y="159"/>
                  </a:cubicBezTo>
                  <a:cubicBezTo>
                    <a:pt x="10227" y="159"/>
                    <a:pt x="10184" y="172"/>
                    <a:pt x="10138" y="200"/>
                  </a:cubicBezTo>
                  <a:cubicBezTo>
                    <a:pt x="9674" y="408"/>
                    <a:pt x="8482" y="1205"/>
                    <a:pt x="7754" y="1205"/>
                  </a:cubicBezTo>
                  <a:cubicBezTo>
                    <a:pt x="7648" y="1205"/>
                    <a:pt x="7552" y="1188"/>
                    <a:pt x="7470" y="1150"/>
                  </a:cubicBezTo>
                  <a:cubicBezTo>
                    <a:pt x="6814" y="856"/>
                    <a:pt x="4501" y="143"/>
                    <a:pt x="3015" y="25"/>
                  </a:cubicBezTo>
                  <a:cubicBezTo>
                    <a:pt x="2880" y="8"/>
                    <a:pt x="2745" y="0"/>
                    <a:pt x="26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6"/>
            <p:cNvSpPr/>
            <p:nvPr/>
          </p:nvSpPr>
          <p:spPr>
            <a:xfrm flipH="1">
              <a:off x="7342637" y="4284744"/>
              <a:ext cx="241580" cy="632376"/>
            </a:xfrm>
            <a:custGeom>
              <a:rect b="b" l="l" r="r" t="t"/>
              <a:pathLst>
                <a:path extrusionOk="0" h="22383" w="8550">
                  <a:moveTo>
                    <a:pt x="2613" y="1"/>
                  </a:moveTo>
                  <a:cubicBezTo>
                    <a:pt x="2432" y="2613"/>
                    <a:pt x="1782" y="9560"/>
                    <a:pt x="1601" y="10035"/>
                  </a:cubicBezTo>
                  <a:cubicBezTo>
                    <a:pt x="1426" y="10567"/>
                    <a:pt x="1544" y="11161"/>
                    <a:pt x="1663" y="11280"/>
                  </a:cubicBezTo>
                  <a:cubicBezTo>
                    <a:pt x="1782" y="11460"/>
                    <a:pt x="1839" y="11579"/>
                    <a:pt x="1901" y="12229"/>
                  </a:cubicBezTo>
                  <a:cubicBezTo>
                    <a:pt x="1958" y="12885"/>
                    <a:pt x="1720" y="13360"/>
                    <a:pt x="1544" y="13953"/>
                  </a:cubicBezTo>
                  <a:cubicBezTo>
                    <a:pt x="1307" y="14547"/>
                    <a:pt x="414" y="16328"/>
                    <a:pt x="177" y="16921"/>
                  </a:cubicBezTo>
                  <a:cubicBezTo>
                    <a:pt x="1" y="17453"/>
                    <a:pt x="295" y="17810"/>
                    <a:pt x="414" y="17928"/>
                  </a:cubicBezTo>
                  <a:cubicBezTo>
                    <a:pt x="595" y="18047"/>
                    <a:pt x="595" y="18109"/>
                    <a:pt x="595" y="18346"/>
                  </a:cubicBezTo>
                  <a:cubicBezTo>
                    <a:pt x="533" y="18522"/>
                    <a:pt x="1008" y="18997"/>
                    <a:pt x="1188" y="19058"/>
                  </a:cubicBezTo>
                  <a:cubicBezTo>
                    <a:pt x="1426" y="19115"/>
                    <a:pt x="1601" y="19058"/>
                    <a:pt x="1601" y="19234"/>
                  </a:cubicBezTo>
                  <a:cubicBezTo>
                    <a:pt x="1663" y="19472"/>
                    <a:pt x="1782" y="20008"/>
                    <a:pt x="2076" y="20184"/>
                  </a:cubicBezTo>
                  <a:cubicBezTo>
                    <a:pt x="2314" y="20303"/>
                    <a:pt x="2551" y="20421"/>
                    <a:pt x="2732" y="20421"/>
                  </a:cubicBezTo>
                  <a:cubicBezTo>
                    <a:pt x="2811" y="20421"/>
                    <a:pt x="2943" y="20369"/>
                    <a:pt x="3057" y="20369"/>
                  </a:cubicBezTo>
                  <a:cubicBezTo>
                    <a:pt x="3114" y="20369"/>
                    <a:pt x="3167" y="20382"/>
                    <a:pt x="3207" y="20421"/>
                  </a:cubicBezTo>
                  <a:cubicBezTo>
                    <a:pt x="3325" y="20483"/>
                    <a:pt x="3382" y="20602"/>
                    <a:pt x="3501" y="20721"/>
                  </a:cubicBezTo>
                  <a:cubicBezTo>
                    <a:pt x="3800" y="21077"/>
                    <a:pt x="4275" y="22264"/>
                    <a:pt x="4807" y="22383"/>
                  </a:cubicBezTo>
                  <a:lnTo>
                    <a:pt x="4869" y="22383"/>
                  </a:lnTo>
                  <a:cubicBezTo>
                    <a:pt x="4869" y="22202"/>
                    <a:pt x="4926" y="21965"/>
                    <a:pt x="4926" y="21789"/>
                  </a:cubicBezTo>
                  <a:cubicBezTo>
                    <a:pt x="4926" y="21490"/>
                    <a:pt x="4987" y="21196"/>
                    <a:pt x="4987" y="20839"/>
                  </a:cubicBezTo>
                  <a:cubicBezTo>
                    <a:pt x="5106" y="20065"/>
                    <a:pt x="5106" y="19353"/>
                    <a:pt x="5757" y="18821"/>
                  </a:cubicBezTo>
                  <a:cubicBezTo>
                    <a:pt x="5757" y="18821"/>
                    <a:pt x="5819" y="18759"/>
                    <a:pt x="5875" y="18759"/>
                  </a:cubicBezTo>
                  <a:cubicBezTo>
                    <a:pt x="5937" y="18702"/>
                    <a:pt x="6056" y="18641"/>
                    <a:pt x="6175" y="18641"/>
                  </a:cubicBezTo>
                  <a:cubicBezTo>
                    <a:pt x="6232" y="18584"/>
                    <a:pt x="6232" y="18584"/>
                    <a:pt x="6293" y="18584"/>
                  </a:cubicBezTo>
                  <a:lnTo>
                    <a:pt x="6707" y="18584"/>
                  </a:lnTo>
                  <a:cubicBezTo>
                    <a:pt x="6707" y="18641"/>
                    <a:pt x="6768" y="18641"/>
                    <a:pt x="6768" y="18641"/>
                  </a:cubicBezTo>
                  <a:lnTo>
                    <a:pt x="6825" y="18702"/>
                  </a:lnTo>
                  <a:lnTo>
                    <a:pt x="6825" y="18759"/>
                  </a:lnTo>
                  <a:cubicBezTo>
                    <a:pt x="6887" y="18759"/>
                    <a:pt x="7599" y="18403"/>
                    <a:pt x="8250" y="18047"/>
                  </a:cubicBezTo>
                  <a:cubicBezTo>
                    <a:pt x="8131" y="17753"/>
                    <a:pt x="8074" y="17396"/>
                    <a:pt x="8013" y="17040"/>
                  </a:cubicBezTo>
                  <a:cubicBezTo>
                    <a:pt x="7894" y="16266"/>
                    <a:pt x="7599" y="15497"/>
                    <a:pt x="7006" y="13835"/>
                  </a:cubicBezTo>
                  <a:cubicBezTo>
                    <a:pt x="6469" y="12111"/>
                    <a:pt x="6531" y="10567"/>
                    <a:pt x="6825" y="9617"/>
                  </a:cubicBezTo>
                  <a:cubicBezTo>
                    <a:pt x="7006" y="8786"/>
                    <a:pt x="8131" y="3149"/>
                    <a:pt x="8549" y="951"/>
                  </a:cubicBezTo>
                  <a:lnTo>
                    <a:pt x="2613" y="1"/>
                  </a:lnTo>
                  <a:close/>
                </a:path>
              </a:pathLst>
            </a:custGeom>
            <a:solidFill>
              <a:srgbClr val="FDA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6"/>
            <p:cNvSpPr/>
            <p:nvPr/>
          </p:nvSpPr>
          <p:spPr>
            <a:xfrm flipH="1">
              <a:off x="7535590" y="4787893"/>
              <a:ext cx="16812" cy="43622"/>
            </a:xfrm>
            <a:custGeom>
              <a:rect b="b" l="l" r="r" t="t"/>
              <a:pathLst>
                <a:path extrusionOk="0" h="1544" w="595">
                  <a:moveTo>
                    <a:pt x="537" y="1"/>
                  </a:moveTo>
                  <a:cubicBezTo>
                    <a:pt x="475" y="62"/>
                    <a:pt x="418" y="418"/>
                    <a:pt x="300" y="775"/>
                  </a:cubicBezTo>
                  <a:cubicBezTo>
                    <a:pt x="238" y="950"/>
                    <a:pt x="119" y="1069"/>
                    <a:pt x="0" y="1249"/>
                  </a:cubicBezTo>
                  <a:lnTo>
                    <a:pt x="62" y="1249"/>
                  </a:lnTo>
                  <a:cubicBezTo>
                    <a:pt x="300" y="1306"/>
                    <a:pt x="475" y="1249"/>
                    <a:pt x="475" y="1425"/>
                  </a:cubicBezTo>
                  <a:lnTo>
                    <a:pt x="475" y="1544"/>
                  </a:lnTo>
                  <a:cubicBezTo>
                    <a:pt x="537" y="1249"/>
                    <a:pt x="537" y="950"/>
                    <a:pt x="594" y="594"/>
                  </a:cubicBezTo>
                  <a:cubicBezTo>
                    <a:pt x="594" y="181"/>
                    <a:pt x="594" y="1"/>
                    <a:pt x="537" y="1"/>
                  </a:cubicBezTo>
                  <a:close/>
                </a:path>
              </a:pathLst>
            </a:custGeom>
            <a:solidFill>
              <a:srgbClr val="EC8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6"/>
            <p:cNvSpPr/>
            <p:nvPr/>
          </p:nvSpPr>
          <p:spPr>
            <a:xfrm flipH="1">
              <a:off x="7485296" y="4800381"/>
              <a:ext cx="13421" cy="69784"/>
            </a:xfrm>
            <a:custGeom>
              <a:rect b="b" l="l" r="r" t="t"/>
              <a:pathLst>
                <a:path extrusionOk="0" h="2470" w="475">
                  <a:moveTo>
                    <a:pt x="150" y="0"/>
                  </a:moveTo>
                  <a:cubicBezTo>
                    <a:pt x="137" y="0"/>
                    <a:pt x="127" y="11"/>
                    <a:pt x="119" y="33"/>
                  </a:cubicBezTo>
                  <a:cubicBezTo>
                    <a:pt x="62" y="214"/>
                    <a:pt x="119" y="864"/>
                    <a:pt x="0" y="1458"/>
                  </a:cubicBezTo>
                  <a:lnTo>
                    <a:pt x="0" y="2113"/>
                  </a:lnTo>
                  <a:cubicBezTo>
                    <a:pt x="62" y="2113"/>
                    <a:pt x="119" y="2113"/>
                    <a:pt x="181" y="2170"/>
                  </a:cubicBezTo>
                  <a:cubicBezTo>
                    <a:pt x="299" y="2232"/>
                    <a:pt x="356" y="2351"/>
                    <a:pt x="475" y="2470"/>
                  </a:cubicBezTo>
                  <a:cubicBezTo>
                    <a:pt x="475" y="2113"/>
                    <a:pt x="475" y="1757"/>
                    <a:pt x="418" y="1401"/>
                  </a:cubicBezTo>
                  <a:cubicBezTo>
                    <a:pt x="418" y="518"/>
                    <a:pt x="237" y="0"/>
                    <a:pt x="150" y="0"/>
                  </a:cubicBezTo>
                  <a:close/>
                </a:path>
              </a:pathLst>
            </a:custGeom>
            <a:solidFill>
              <a:srgbClr val="EC8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6"/>
            <p:cNvSpPr/>
            <p:nvPr/>
          </p:nvSpPr>
          <p:spPr>
            <a:xfrm flipH="1">
              <a:off x="7557968" y="4771027"/>
              <a:ext cx="17914" cy="25342"/>
            </a:xfrm>
            <a:custGeom>
              <a:rect b="b" l="l" r="r" t="t"/>
              <a:pathLst>
                <a:path extrusionOk="0" h="897" w="634">
                  <a:moveTo>
                    <a:pt x="600" y="1"/>
                  </a:moveTo>
                  <a:cubicBezTo>
                    <a:pt x="598" y="1"/>
                    <a:pt x="596" y="2"/>
                    <a:pt x="594" y="4"/>
                  </a:cubicBezTo>
                  <a:cubicBezTo>
                    <a:pt x="537" y="4"/>
                    <a:pt x="62" y="541"/>
                    <a:pt x="0" y="598"/>
                  </a:cubicBezTo>
                  <a:lnTo>
                    <a:pt x="119" y="716"/>
                  </a:lnTo>
                  <a:cubicBezTo>
                    <a:pt x="238" y="778"/>
                    <a:pt x="300" y="835"/>
                    <a:pt x="300" y="897"/>
                  </a:cubicBezTo>
                  <a:cubicBezTo>
                    <a:pt x="354" y="668"/>
                    <a:pt x="633" y="1"/>
                    <a:pt x="600" y="1"/>
                  </a:cubicBezTo>
                  <a:close/>
                </a:path>
              </a:pathLst>
            </a:custGeom>
            <a:solidFill>
              <a:srgbClr val="EC8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6"/>
            <p:cNvSpPr/>
            <p:nvPr/>
          </p:nvSpPr>
          <p:spPr>
            <a:xfrm flipH="1">
              <a:off x="7065964" y="2998436"/>
              <a:ext cx="535008" cy="1613444"/>
            </a:xfrm>
            <a:custGeom>
              <a:rect b="b" l="l" r="r" t="t"/>
              <a:pathLst>
                <a:path extrusionOk="0" h="57108" w="18935">
                  <a:moveTo>
                    <a:pt x="16323" y="1"/>
                  </a:moveTo>
                  <a:cubicBezTo>
                    <a:pt x="16322" y="1"/>
                    <a:pt x="11692" y="1601"/>
                    <a:pt x="9617" y="3620"/>
                  </a:cubicBezTo>
                  <a:cubicBezTo>
                    <a:pt x="7955" y="5225"/>
                    <a:pt x="6530" y="7124"/>
                    <a:pt x="5818" y="9556"/>
                  </a:cubicBezTo>
                  <a:cubicBezTo>
                    <a:pt x="4749" y="13236"/>
                    <a:pt x="4274" y="14305"/>
                    <a:pt x="2019" y="25527"/>
                  </a:cubicBezTo>
                  <a:cubicBezTo>
                    <a:pt x="475" y="33363"/>
                    <a:pt x="0" y="53902"/>
                    <a:pt x="176" y="56989"/>
                  </a:cubicBezTo>
                  <a:lnTo>
                    <a:pt x="8606" y="57108"/>
                  </a:lnTo>
                  <a:cubicBezTo>
                    <a:pt x="8786" y="55621"/>
                    <a:pt x="8962" y="54078"/>
                    <a:pt x="9142" y="52535"/>
                  </a:cubicBezTo>
                  <a:cubicBezTo>
                    <a:pt x="9380" y="50459"/>
                    <a:pt x="9674" y="49272"/>
                    <a:pt x="9973" y="47192"/>
                  </a:cubicBezTo>
                  <a:cubicBezTo>
                    <a:pt x="10567" y="43098"/>
                    <a:pt x="18935" y="5876"/>
                    <a:pt x="163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6"/>
            <p:cNvSpPr/>
            <p:nvPr/>
          </p:nvSpPr>
          <p:spPr>
            <a:xfrm flipH="1">
              <a:off x="5576530" y="2517042"/>
              <a:ext cx="764863" cy="1023560"/>
            </a:xfrm>
            <a:custGeom>
              <a:rect b="b" l="l" r="r" t="t"/>
              <a:pathLst>
                <a:path extrusionOk="0" h="36229" w="27070">
                  <a:moveTo>
                    <a:pt x="7067" y="1"/>
                  </a:moveTo>
                  <a:lnTo>
                    <a:pt x="0" y="5581"/>
                  </a:lnTo>
                  <a:cubicBezTo>
                    <a:pt x="831" y="7186"/>
                    <a:pt x="1605" y="8848"/>
                    <a:pt x="2375" y="10510"/>
                  </a:cubicBezTo>
                  <a:cubicBezTo>
                    <a:pt x="3443" y="12766"/>
                    <a:pt x="5405" y="15734"/>
                    <a:pt x="6530" y="17928"/>
                  </a:cubicBezTo>
                  <a:cubicBezTo>
                    <a:pt x="9736" y="23926"/>
                    <a:pt x="13953" y="32356"/>
                    <a:pt x="19058" y="35737"/>
                  </a:cubicBezTo>
                  <a:cubicBezTo>
                    <a:pt x="19577" y="36067"/>
                    <a:pt x="20322" y="36229"/>
                    <a:pt x="21128" y="36229"/>
                  </a:cubicBezTo>
                  <a:cubicBezTo>
                    <a:pt x="22348" y="36229"/>
                    <a:pt x="23708" y="35858"/>
                    <a:pt x="24638" y="35143"/>
                  </a:cubicBezTo>
                  <a:cubicBezTo>
                    <a:pt x="26538" y="33718"/>
                    <a:pt x="27070" y="31524"/>
                    <a:pt x="27013" y="29801"/>
                  </a:cubicBezTo>
                  <a:cubicBezTo>
                    <a:pt x="26832" y="26657"/>
                    <a:pt x="25944" y="24638"/>
                    <a:pt x="25407" y="23451"/>
                  </a:cubicBezTo>
                  <a:cubicBezTo>
                    <a:pt x="21433" y="14722"/>
                    <a:pt x="10804" y="5699"/>
                    <a:pt x="70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6"/>
            <p:cNvSpPr/>
            <p:nvPr/>
          </p:nvSpPr>
          <p:spPr>
            <a:xfrm flipH="1">
              <a:off x="8085743" y="2986655"/>
              <a:ext cx="166026" cy="756461"/>
            </a:xfrm>
            <a:custGeom>
              <a:rect b="b" l="l" r="r" t="t"/>
              <a:pathLst>
                <a:path extrusionOk="0" h="26775" w="5876">
                  <a:moveTo>
                    <a:pt x="3444" y="0"/>
                  </a:moveTo>
                  <a:lnTo>
                    <a:pt x="1188" y="181"/>
                  </a:lnTo>
                  <a:lnTo>
                    <a:pt x="1" y="1961"/>
                  </a:lnTo>
                  <a:lnTo>
                    <a:pt x="1601" y="3799"/>
                  </a:lnTo>
                  <a:lnTo>
                    <a:pt x="176" y="22795"/>
                  </a:lnTo>
                  <a:lnTo>
                    <a:pt x="3562" y="26775"/>
                  </a:lnTo>
                  <a:lnTo>
                    <a:pt x="5875" y="22382"/>
                  </a:lnTo>
                  <a:lnTo>
                    <a:pt x="3325" y="3681"/>
                  </a:lnTo>
                  <a:lnTo>
                    <a:pt x="4868" y="1843"/>
                  </a:lnTo>
                  <a:lnTo>
                    <a:pt x="34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6"/>
            <p:cNvSpPr/>
            <p:nvPr/>
          </p:nvSpPr>
          <p:spPr>
            <a:xfrm flipH="1">
              <a:off x="7502051" y="3580353"/>
              <a:ext cx="910743" cy="977876"/>
            </a:xfrm>
            <a:custGeom>
              <a:rect b="b" l="l" r="r" t="t"/>
              <a:pathLst>
                <a:path extrusionOk="0" h="34612" w="32233">
                  <a:moveTo>
                    <a:pt x="14841" y="0"/>
                  </a:moveTo>
                  <a:lnTo>
                    <a:pt x="1" y="23627"/>
                  </a:lnTo>
                  <a:lnTo>
                    <a:pt x="17392" y="34611"/>
                  </a:lnTo>
                  <a:lnTo>
                    <a:pt x="32232" y="10923"/>
                  </a:lnTo>
                  <a:lnTo>
                    <a:pt x="148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6"/>
            <p:cNvSpPr/>
            <p:nvPr/>
          </p:nvSpPr>
          <p:spPr>
            <a:xfrm flipH="1">
              <a:off x="8164518" y="3764475"/>
              <a:ext cx="566371" cy="368441"/>
            </a:xfrm>
            <a:custGeom>
              <a:rect b="b" l="l" r="r" t="t"/>
              <a:pathLst>
                <a:path extrusionOk="0" h="13041" w="20045">
                  <a:moveTo>
                    <a:pt x="1664" y="0"/>
                  </a:moveTo>
                  <a:cubicBezTo>
                    <a:pt x="1" y="0"/>
                    <a:pt x="909" y="1447"/>
                    <a:pt x="1818" y="2507"/>
                  </a:cubicBezTo>
                  <a:cubicBezTo>
                    <a:pt x="5560" y="5536"/>
                    <a:pt x="10722" y="7256"/>
                    <a:pt x="10841" y="7493"/>
                  </a:cubicBezTo>
                  <a:cubicBezTo>
                    <a:pt x="11021" y="7792"/>
                    <a:pt x="11021" y="8742"/>
                    <a:pt x="11078" y="9155"/>
                  </a:cubicBezTo>
                  <a:cubicBezTo>
                    <a:pt x="11197" y="9573"/>
                    <a:pt x="12028" y="11055"/>
                    <a:pt x="12209" y="11235"/>
                  </a:cubicBezTo>
                  <a:cubicBezTo>
                    <a:pt x="12384" y="11473"/>
                    <a:pt x="12859" y="11829"/>
                    <a:pt x="13097" y="12005"/>
                  </a:cubicBezTo>
                  <a:cubicBezTo>
                    <a:pt x="13334" y="12123"/>
                    <a:pt x="14702" y="12598"/>
                    <a:pt x="15352" y="12717"/>
                  </a:cubicBezTo>
                  <a:cubicBezTo>
                    <a:pt x="15471" y="12741"/>
                    <a:pt x="15569" y="12750"/>
                    <a:pt x="15649" y="12750"/>
                  </a:cubicBezTo>
                  <a:cubicBezTo>
                    <a:pt x="15968" y="12750"/>
                    <a:pt x="16008" y="12598"/>
                    <a:pt x="16008" y="12598"/>
                  </a:cubicBezTo>
                  <a:cubicBezTo>
                    <a:pt x="16008" y="12598"/>
                    <a:pt x="16720" y="12897"/>
                    <a:pt x="17371" y="13016"/>
                  </a:cubicBezTo>
                  <a:cubicBezTo>
                    <a:pt x="17464" y="13033"/>
                    <a:pt x="17551" y="13040"/>
                    <a:pt x="17630" y="13040"/>
                  </a:cubicBezTo>
                  <a:cubicBezTo>
                    <a:pt x="18104" y="13040"/>
                    <a:pt x="18321" y="12779"/>
                    <a:pt x="18321" y="12779"/>
                  </a:cubicBezTo>
                  <a:cubicBezTo>
                    <a:pt x="18321" y="12779"/>
                    <a:pt x="18685" y="12973"/>
                    <a:pt x="19025" y="12973"/>
                  </a:cubicBezTo>
                  <a:cubicBezTo>
                    <a:pt x="19217" y="12973"/>
                    <a:pt x="19402" y="12911"/>
                    <a:pt x="19508" y="12717"/>
                  </a:cubicBezTo>
                  <a:cubicBezTo>
                    <a:pt x="19807" y="12185"/>
                    <a:pt x="19152" y="11767"/>
                    <a:pt x="19152" y="11767"/>
                  </a:cubicBezTo>
                  <a:cubicBezTo>
                    <a:pt x="20045" y="10998"/>
                    <a:pt x="18439" y="9511"/>
                    <a:pt x="18321" y="9274"/>
                  </a:cubicBezTo>
                  <a:cubicBezTo>
                    <a:pt x="18264" y="9036"/>
                    <a:pt x="17670" y="8148"/>
                    <a:pt x="17490" y="7968"/>
                  </a:cubicBezTo>
                  <a:cubicBezTo>
                    <a:pt x="17314" y="7792"/>
                    <a:pt x="17252" y="7317"/>
                    <a:pt x="17252" y="7317"/>
                  </a:cubicBezTo>
                  <a:lnTo>
                    <a:pt x="17433" y="7317"/>
                  </a:lnTo>
                  <a:cubicBezTo>
                    <a:pt x="17490" y="7199"/>
                    <a:pt x="18264" y="6011"/>
                    <a:pt x="18321" y="5950"/>
                  </a:cubicBezTo>
                  <a:lnTo>
                    <a:pt x="16720" y="4881"/>
                  </a:lnTo>
                  <a:cubicBezTo>
                    <a:pt x="16127" y="4525"/>
                    <a:pt x="14640" y="3874"/>
                    <a:pt x="14403" y="3813"/>
                  </a:cubicBezTo>
                  <a:cubicBezTo>
                    <a:pt x="14165" y="3813"/>
                    <a:pt x="12622" y="3637"/>
                    <a:pt x="12090" y="3518"/>
                  </a:cubicBezTo>
                  <a:cubicBezTo>
                    <a:pt x="11259" y="3281"/>
                    <a:pt x="7460" y="1737"/>
                    <a:pt x="7460" y="1737"/>
                  </a:cubicBezTo>
                  <a:cubicBezTo>
                    <a:pt x="4383" y="467"/>
                    <a:pt x="2608" y="0"/>
                    <a:pt x="1664" y="0"/>
                  </a:cubicBezTo>
                  <a:close/>
                </a:path>
              </a:pathLst>
            </a:custGeom>
            <a:solidFill>
              <a:srgbClr val="B168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6"/>
            <p:cNvSpPr/>
            <p:nvPr/>
          </p:nvSpPr>
          <p:spPr>
            <a:xfrm flipH="1">
              <a:off x="8234958" y="3932436"/>
              <a:ext cx="33567" cy="38791"/>
            </a:xfrm>
            <a:custGeom>
              <a:rect b="b" l="l" r="r" t="t"/>
              <a:pathLst>
                <a:path extrusionOk="0" h="1373" w="1188">
                  <a:moveTo>
                    <a:pt x="3" y="0"/>
                  </a:moveTo>
                  <a:cubicBezTo>
                    <a:pt x="1" y="0"/>
                    <a:pt x="0" y="2"/>
                    <a:pt x="0" y="5"/>
                  </a:cubicBezTo>
                  <a:cubicBezTo>
                    <a:pt x="57" y="242"/>
                    <a:pt x="888" y="1372"/>
                    <a:pt x="888" y="1372"/>
                  </a:cubicBezTo>
                  <a:lnTo>
                    <a:pt x="1069" y="1372"/>
                  </a:lnTo>
                  <a:cubicBezTo>
                    <a:pt x="1069" y="1311"/>
                    <a:pt x="1126" y="1254"/>
                    <a:pt x="1187" y="1135"/>
                  </a:cubicBezTo>
                  <a:cubicBezTo>
                    <a:pt x="1069" y="1073"/>
                    <a:pt x="1007" y="1073"/>
                    <a:pt x="950" y="1016"/>
                  </a:cubicBezTo>
                  <a:cubicBezTo>
                    <a:pt x="386" y="506"/>
                    <a:pt x="36" y="0"/>
                    <a:pt x="3" y="0"/>
                  </a:cubicBezTo>
                  <a:close/>
                </a:path>
              </a:pathLst>
            </a:custGeom>
            <a:solidFill>
              <a:srgbClr val="914B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6"/>
            <p:cNvSpPr/>
            <p:nvPr/>
          </p:nvSpPr>
          <p:spPr>
            <a:xfrm flipH="1">
              <a:off x="8186388" y="3949331"/>
              <a:ext cx="145881" cy="157423"/>
            </a:xfrm>
            <a:custGeom>
              <a:rect b="b" l="l" r="r" t="t"/>
              <a:pathLst>
                <a:path extrusionOk="0" h="5572" w="5163">
                  <a:moveTo>
                    <a:pt x="0" y="0"/>
                  </a:moveTo>
                  <a:cubicBezTo>
                    <a:pt x="0" y="0"/>
                    <a:pt x="295" y="656"/>
                    <a:pt x="594" y="1249"/>
                  </a:cubicBezTo>
                  <a:cubicBezTo>
                    <a:pt x="888" y="1781"/>
                    <a:pt x="1425" y="2375"/>
                    <a:pt x="1781" y="2793"/>
                  </a:cubicBezTo>
                  <a:cubicBezTo>
                    <a:pt x="2194" y="3206"/>
                    <a:pt x="3975" y="5343"/>
                    <a:pt x="4450" y="5523"/>
                  </a:cubicBezTo>
                  <a:cubicBezTo>
                    <a:pt x="4544" y="5558"/>
                    <a:pt x="4629" y="5572"/>
                    <a:pt x="4704" y="5572"/>
                  </a:cubicBezTo>
                  <a:cubicBezTo>
                    <a:pt x="5010" y="5572"/>
                    <a:pt x="5162" y="5343"/>
                    <a:pt x="5162" y="5343"/>
                  </a:cubicBezTo>
                  <a:lnTo>
                    <a:pt x="5044" y="5224"/>
                  </a:lnTo>
                  <a:cubicBezTo>
                    <a:pt x="5044" y="5224"/>
                    <a:pt x="4807" y="5277"/>
                    <a:pt x="4596" y="5277"/>
                  </a:cubicBezTo>
                  <a:cubicBezTo>
                    <a:pt x="4491" y="5277"/>
                    <a:pt x="4392" y="5264"/>
                    <a:pt x="4331" y="5224"/>
                  </a:cubicBezTo>
                  <a:cubicBezTo>
                    <a:pt x="4156" y="5105"/>
                    <a:pt x="2612" y="3149"/>
                    <a:pt x="2256" y="2793"/>
                  </a:cubicBezTo>
                  <a:cubicBezTo>
                    <a:pt x="1900" y="2436"/>
                    <a:pt x="1662" y="2256"/>
                    <a:pt x="1425" y="1843"/>
                  </a:cubicBezTo>
                  <a:cubicBezTo>
                    <a:pt x="1188" y="1487"/>
                    <a:pt x="295" y="119"/>
                    <a:pt x="0" y="0"/>
                  </a:cubicBezTo>
                  <a:close/>
                </a:path>
              </a:pathLst>
            </a:custGeom>
            <a:solidFill>
              <a:srgbClr val="914B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6"/>
            <p:cNvSpPr/>
            <p:nvPr/>
          </p:nvSpPr>
          <p:spPr>
            <a:xfrm flipH="1">
              <a:off x="8213230" y="4002982"/>
              <a:ext cx="149243" cy="124141"/>
            </a:xfrm>
            <a:custGeom>
              <a:rect b="b" l="l" r="r" t="t"/>
              <a:pathLst>
                <a:path extrusionOk="0" h="4394" w="5282">
                  <a:moveTo>
                    <a:pt x="1" y="1"/>
                  </a:moveTo>
                  <a:cubicBezTo>
                    <a:pt x="1" y="1"/>
                    <a:pt x="1425" y="1962"/>
                    <a:pt x="1782" y="2200"/>
                  </a:cubicBezTo>
                  <a:cubicBezTo>
                    <a:pt x="2076" y="2437"/>
                    <a:pt x="4807" y="4156"/>
                    <a:pt x="5163" y="4394"/>
                  </a:cubicBezTo>
                  <a:cubicBezTo>
                    <a:pt x="5197" y="4394"/>
                    <a:pt x="5230" y="4376"/>
                    <a:pt x="5253" y="4360"/>
                  </a:cubicBezTo>
                  <a:lnTo>
                    <a:pt x="5253" y="4360"/>
                  </a:lnTo>
                  <a:cubicBezTo>
                    <a:pt x="5054" y="4179"/>
                    <a:pt x="3888" y="3371"/>
                    <a:pt x="3562" y="3206"/>
                  </a:cubicBezTo>
                  <a:cubicBezTo>
                    <a:pt x="3206" y="3031"/>
                    <a:pt x="2019" y="2200"/>
                    <a:pt x="1839" y="2081"/>
                  </a:cubicBezTo>
                  <a:cubicBezTo>
                    <a:pt x="1720" y="1962"/>
                    <a:pt x="357" y="120"/>
                    <a:pt x="1" y="1"/>
                  </a:cubicBezTo>
                  <a:close/>
                  <a:moveTo>
                    <a:pt x="5282" y="4337"/>
                  </a:moveTo>
                  <a:cubicBezTo>
                    <a:pt x="5282" y="4337"/>
                    <a:pt x="5271" y="4348"/>
                    <a:pt x="5253" y="4360"/>
                  </a:cubicBezTo>
                  <a:lnTo>
                    <a:pt x="5253" y="4360"/>
                  </a:lnTo>
                  <a:cubicBezTo>
                    <a:pt x="5272" y="4377"/>
                    <a:pt x="5282" y="4389"/>
                    <a:pt x="5282" y="4394"/>
                  </a:cubicBezTo>
                  <a:lnTo>
                    <a:pt x="5282" y="4337"/>
                  </a:lnTo>
                  <a:close/>
                </a:path>
              </a:pathLst>
            </a:custGeom>
            <a:solidFill>
              <a:srgbClr val="914B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6"/>
            <p:cNvSpPr/>
            <p:nvPr/>
          </p:nvSpPr>
          <p:spPr>
            <a:xfrm flipH="1">
              <a:off x="8275221" y="4028212"/>
              <a:ext cx="115817" cy="93940"/>
            </a:xfrm>
            <a:custGeom>
              <a:rect b="b" l="l" r="r" t="t"/>
              <a:pathLst>
                <a:path extrusionOk="0" h="3325" w="4099">
                  <a:moveTo>
                    <a:pt x="0" y="1"/>
                  </a:moveTo>
                  <a:cubicBezTo>
                    <a:pt x="0" y="1"/>
                    <a:pt x="1187" y="1838"/>
                    <a:pt x="1425" y="2076"/>
                  </a:cubicBezTo>
                  <a:cubicBezTo>
                    <a:pt x="1662" y="2256"/>
                    <a:pt x="3324" y="3026"/>
                    <a:pt x="3918" y="3325"/>
                  </a:cubicBezTo>
                  <a:cubicBezTo>
                    <a:pt x="3973" y="3325"/>
                    <a:pt x="3979" y="3275"/>
                    <a:pt x="3980" y="3265"/>
                  </a:cubicBezTo>
                  <a:lnTo>
                    <a:pt x="3980" y="3265"/>
                  </a:lnTo>
                  <a:cubicBezTo>
                    <a:pt x="3512" y="3029"/>
                    <a:pt x="1810" y="2162"/>
                    <a:pt x="1605" y="1957"/>
                  </a:cubicBezTo>
                  <a:cubicBezTo>
                    <a:pt x="1368" y="1720"/>
                    <a:pt x="475" y="176"/>
                    <a:pt x="0" y="1"/>
                  </a:cubicBezTo>
                  <a:close/>
                  <a:moveTo>
                    <a:pt x="3980" y="3263"/>
                  </a:moveTo>
                  <a:cubicBezTo>
                    <a:pt x="3980" y="3263"/>
                    <a:pt x="3980" y="3264"/>
                    <a:pt x="3980" y="3265"/>
                  </a:cubicBezTo>
                  <a:lnTo>
                    <a:pt x="3980" y="3265"/>
                  </a:lnTo>
                  <a:cubicBezTo>
                    <a:pt x="4055" y="3303"/>
                    <a:pt x="4099" y="3325"/>
                    <a:pt x="4099" y="3325"/>
                  </a:cubicBezTo>
                  <a:cubicBezTo>
                    <a:pt x="4037" y="3263"/>
                    <a:pt x="3980" y="3263"/>
                    <a:pt x="3980" y="3263"/>
                  </a:cubicBezTo>
                  <a:close/>
                </a:path>
              </a:pathLst>
            </a:custGeom>
            <a:solidFill>
              <a:srgbClr val="914B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6"/>
            <p:cNvSpPr/>
            <p:nvPr/>
          </p:nvSpPr>
          <p:spPr>
            <a:xfrm flipH="1">
              <a:off x="8394373" y="2957640"/>
              <a:ext cx="640767" cy="1015197"/>
            </a:xfrm>
            <a:custGeom>
              <a:rect b="b" l="l" r="r" t="t"/>
              <a:pathLst>
                <a:path extrusionOk="0" h="35933" w="22678">
                  <a:moveTo>
                    <a:pt x="16520" y="1"/>
                  </a:moveTo>
                  <a:cubicBezTo>
                    <a:pt x="14912" y="1"/>
                    <a:pt x="11449" y="749"/>
                    <a:pt x="5524" y="11475"/>
                  </a:cubicBezTo>
                  <a:cubicBezTo>
                    <a:pt x="2556" y="16761"/>
                    <a:pt x="1426" y="18005"/>
                    <a:pt x="181" y="22635"/>
                  </a:cubicBezTo>
                  <a:cubicBezTo>
                    <a:pt x="120" y="22873"/>
                    <a:pt x="1" y="24003"/>
                    <a:pt x="238" y="24891"/>
                  </a:cubicBezTo>
                  <a:cubicBezTo>
                    <a:pt x="419" y="25841"/>
                    <a:pt x="1188" y="26909"/>
                    <a:pt x="2437" y="27978"/>
                  </a:cubicBezTo>
                  <a:cubicBezTo>
                    <a:pt x="5405" y="30770"/>
                    <a:pt x="18703" y="35400"/>
                    <a:pt x="20009" y="35932"/>
                  </a:cubicBezTo>
                  <a:lnTo>
                    <a:pt x="22677" y="31601"/>
                  </a:lnTo>
                  <a:cubicBezTo>
                    <a:pt x="22440" y="31482"/>
                    <a:pt x="15260" y="26197"/>
                    <a:pt x="11698" y="23409"/>
                  </a:cubicBezTo>
                  <a:cubicBezTo>
                    <a:pt x="10567" y="22516"/>
                    <a:pt x="11816" y="20441"/>
                    <a:pt x="12648" y="19311"/>
                  </a:cubicBezTo>
                  <a:cubicBezTo>
                    <a:pt x="14785" y="16642"/>
                    <a:pt x="16922" y="12724"/>
                    <a:pt x="17871" y="9400"/>
                  </a:cubicBezTo>
                  <a:cubicBezTo>
                    <a:pt x="19296" y="4114"/>
                    <a:pt x="18703" y="20"/>
                    <a:pt x="17159" y="20"/>
                  </a:cubicBezTo>
                  <a:cubicBezTo>
                    <a:pt x="16993" y="20"/>
                    <a:pt x="16781" y="1"/>
                    <a:pt x="16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6"/>
            <p:cNvSpPr/>
            <p:nvPr/>
          </p:nvSpPr>
          <p:spPr>
            <a:xfrm flipH="1">
              <a:off x="8394373" y="3377472"/>
              <a:ext cx="483076" cy="511512"/>
            </a:xfrm>
            <a:custGeom>
              <a:rect b="b" l="l" r="r" t="t"/>
              <a:pathLst>
                <a:path extrusionOk="0" h="18105" w="17097">
                  <a:moveTo>
                    <a:pt x="9973" y="1"/>
                  </a:moveTo>
                  <a:cubicBezTo>
                    <a:pt x="9379" y="533"/>
                    <a:pt x="8786" y="1008"/>
                    <a:pt x="8192" y="1483"/>
                  </a:cubicBezTo>
                  <a:cubicBezTo>
                    <a:pt x="7779" y="1839"/>
                    <a:pt x="7361" y="2195"/>
                    <a:pt x="7005" y="2551"/>
                  </a:cubicBezTo>
                  <a:cubicBezTo>
                    <a:pt x="6767" y="2670"/>
                    <a:pt x="6592" y="2907"/>
                    <a:pt x="6473" y="3145"/>
                  </a:cubicBezTo>
                  <a:cubicBezTo>
                    <a:pt x="6117" y="3563"/>
                    <a:pt x="5879" y="3976"/>
                    <a:pt x="5642" y="4451"/>
                  </a:cubicBezTo>
                  <a:cubicBezTo>
                    <a:pt x="5404" y="4987"/>
                    <a:pt x="5224" y="5519"/>
                    <a:pt x="5048" y="6056"/>
                  </a:cubicBezTo>
                  <a:cubicBezTo>
                    <a:pt x="4986" y="6293"/>
                    <a:pt x="4930" y="6531"/>
                    <a:pt x="4749" y="6707"/>
                  </a:cubicBezTo>
                  <a:cubicBezTo>
                    <a:pt x="4504" y="6912"/>
                    <a:pt x="4147" y="6977"/>
                    <a:pt x="3793" y="6977"/>
                  </a:cubicBezTo>
                  <a:cubicBezTo>
                    <a:pt x="3633" y="6977"/>
                    <a:pt x="3473" y="6963"/>
                    <a:pt x="3324" y="6944"/>
                  </a:cubicBezTo>
                  <a:cubicBezTo>
                    <a:pt x="2612" y="6825"/>
                    <a:pt x="1961" y="6588"/>
                    <a:pt x="1306" y="6293"/>
                  </a:cubicBezTo>
                  <a:lnTo>
                    <a:pt x="1306" y="6293"/>
                  </a:lnTo>
                  <a:cubicBezTo>
                    <a:pt x="2018" y="7063"/>
                    <a:pt x="2911" y="7599"/>
                    <a:pt x="3918" y="7956"/>
                  </a:cubicBezTo>
                  <a:cubicBezTo>
                    <a:pt x="3980" y="8013"/>
                    <a:pt x="4098" y="8013"/>
                    <a:pt x="4155" y="8074"/>
                  </a:cubicBezTo>
                  <a:cubicBezTo>
                    <a:pt x="4274" y="8193"/>
                    <a:pt x="4217" y="8369"/>
                    <a:pt x="4155" y="8487"/>
                  </a:cubicBezTo>
                  <a:cubicBezTo>
                    <a:pt x="3980" y="8787"/>
                    <a:pt x="3562" y="8905"/>
                    <a:pt x="3206" y="9024"/>
                  </a:cubicBezTo>
                  <a:cubicBezTo>
                    <a:pt x="2137" y="9261"/>
                    <a:pt x="1069" y="9499"/>
                    <a:pt x="0" y="9793"/>
                  </a:cubicBezTo>
                  <a:cubicBezTo>
                    <a:pt x="387" y="9884"/>
                    <a:pt x="803" y="9929"/>
                    <a:pt x="1225" y="9929"/>
                  </a:cubicBezTo>
                  <a:cubicBezTo>
                    <a:pt x="1648" y="9929"/>
                    <a:pt x="2078" y="9884"/>
                    <a:pt x="2493" y="9793"/>
                  </a:cubicBezTo>
                  <a:cubicBezTo>
                    <a:pt x="3149" y="9606"/>
                    <a:pt x="3805" y="9309"/>
                    <a:pt x="4461" y="9309"/>
                  </a:cubicBezTo>
                  <a:cubicBezTo>
                    <a:pt x="4636" y="9309"/>
                    <a:pt x="4811" y="9330"/>
                    <a:pt x="4986" y="9380"/>
                  </a:cubicBezTo>
                  <a:cubicBezTo>
                    <a:pt x="5105" y="9437"/>
                    <a:pt x="5286" y="9556"/>
                    <a:pt x="5343" y="9675"/>
                  </a:cubicBezTo>
                  <a:cubicBezTo>
                    <a:pt x="5523" y="9855"/>
                    <a:pt x="5404" y="10150"/>
                    <a:pt x="5343" y="10330"/>
                  </a:cubicBezTo>
                  <a:lnTo>
                    <a:pt x="4630" y="12643"/>
                  </a:lnTo>
                  <a:cubicBezTo>
                    <a:pt x="5048" y="11992"/>
                    <a:pt x="5404" y="11337"/>
                    <a:pt x="5818" y="10686"/>
                  </a:cubicBezTo>
                  <a:lnTo>
                    <a:pt x="5998" y="10506"/>
                  </a:lnTo>
                  <a:cubicBezTo>
                    <a:pt x="6072" y="10456"/>
                    <a:pt x="6156" y="10438"/>
                    <a:pt x="6247" y="10438"/>
                  </a:cubicBezTo>
                  <a:cubicBezTo>
                    <a:pt x="6373" y="10438"/>
                    <a:pt x="6511" y="10473"/>
                    <a:pt x="6649" y="10506"/>
                  </a:cubicBezTo>
                  <a:cubicBezTo>
                    <a:pt x="8135" y="11161"/>
                    <a:pt x="15197" y="17392"/>
                    <a:pt x="16265" y="18104"/>
                  </a:cubicBezTo>
                  <a:lnTo>
                    <a:pt x="17096" y="16741"/>
                  </a:lnTo>
                  <a:cubicBezTo>
                    <a:pt x="16859" y="16622"/>
                    <a:pt x="9679" y="11337"/>
                    <a:pt x="6117" y="8549"/>
                  </a:cubicBezTo>
                  <a:cubicBezTo>
                    <a:pt x="4986" y="7656"/>
                    <a:pt x="6235" y="5581"/>
                    <a:pt x="7067" y="4451"/>
                  </a:cubicBezTo>
                  <a:cubicBezTo>
                    <a:pt x="8135" y="3207"/>
                    <a:pt x="9085" y="1663"/>
                    <a:pt x="99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6"/>
            <p:cNvSpPr/>
            <p:nvPr/>
          </p:nvSpPr>
          <p:spPr>
            <a:xfrm flipH="1">
              <a:off x="6448790" y="2887404"/>
              <a:ext cx="248192" cy="273936"/>
            </a:xfrm>
            <a:custGeom>
              <a:rect b="b" l="l" r="r" t="t"/>
              <a:pathLst>
                <a:path extrusionOk="0" h="9696" w="8784">
                  <a:moveTo>
                    <a:pt x="5714" y="1"/>
                  </a:moveTo>
                  <a:cubicBezTo>
                    <a:pt x="5651" y="1"/>
                    <a:pt x="5587" y="5"/>
                    <a:pt x="5523" y="13"/>
                  </a:cubicBezTo>
                  <a:cubicBezTo>
                    <a:pt x="5523" y="13"/>
                    <a:pt x="4631" y="3694"/>
                    <a:pt x="0" y="5831"/>
                  </a:cubicBezTo>
                  <a:cubicBezTo>
                    <a:pt x="0" y="5831"/>
                    <a:pt x="3624" y="7493"/>
                    <a:pt x="4336" y="9331"/>
                  </a:cubicBezTo>
                  <a:cubicBezTo>
                    <a:pt x="4436" y="9579"/>
                    <a:pt x="4599" y="9695"/>
                    <a:pt x="4801" y="9695"/>
                  </a:cubicBezTo>
                  <a:cubicBezTo>
                    <a:pt x="6048" y="9695"/>
                    <a:pt x="8783" y="5313"/>
                    <a:pt x="7304" y="664"/>
                  </a:cubicBezTo>
                  <a:cubicBezTo>
                    <a:pt x="7304" y="664"/>
                    <a:pt x="6535" y="1"/>
                    <a:pt x="57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6"/>
            <p:cNvSpPr/>
            <p:nvPr/>
          </p:nvSpPr>
          <p:spPr>
            <a:xfrm flipH="1">
              <a:off x="6696953" y="2887404"/>
              <a:ext cx="248164" cy="273936"/>
            </a:xfrm>
            <a:custGeom>
              <a:rect b="b" l="l" r="r" t="t"/>
              <a:pathLst>
                <a:path extrusionOk="0" h="9696" w="8783">
                  <a:moveTo>
                    <a:pt x="3073" y="1"/>
                  </a:moveTo>
                  <a:cubicBezTo>
                    <a:pt x="2249" y="1"/>
                    <a:pt x="1483" y="664"/>
                    <a:pt x="1483" y="664"/>
                  </a:cubicBezTo>
                  <a:cubicBezTo>
                    <a:pt x="0" y="5313"/>
                    <a:pt x="2738" y="9695"/>
                    <a:pt x="3986" y="9695"/>
                  </a:cubicBezTo>
                  <a:cubicBezTo>
                    <a:pt x="4188" y="9695"/>
                    <a:pt x="4352" y="9579"/>
                    <a:pt x="4451" y="9331"/>
                  </a:cubicBezTo>
                  <a:cubicBezTo>
                    <a:pt x="5164" y="7493"/>
                    <a:pt x="8782" y="5831"/>
                    <a:pt x="8782" y="5831"/>
                  </a:cubicBezTo>
                  <a:cubicBezTo>
                    <a:pt x="4152" y="3694"/>
                    <a:pt x="3264" y="13"/>
                    <a:pt x="3264" y="13"/>
                  </a:cubicBezTo>
                  <a:cubicBezTo>
                    <a:pt x="3200" y="5"/>
                    <a:pt x="3136" y="1"/>
                    <a:pt x="30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36"/>
          <p:cNvGrpSpPr/>
          <p:nvPr/>
        </p:nvGrpSpPr>
        <p:grpSpPr>
          <a:xfrm>
            <a:off x="5365295" y="4414084"/>
            <a:ext cx="312896" cy="620270"/>
            <a:chOff x="1288775" y="3550350"/>
            <a:chExt cx="1011625" cy="2004750"/>
          </a:xfrm>
        </p:grpSpPr>
        <p:sp>
          <p:nvSpPr>
            <p:cNvPr id="584" name="Google Shape;584;p36"/>
            <p:cNvSpPr/>
            <p:nvPr/>
          </p:nvSpPr>
          <p:spPr>
            <a:xfrm>
              <a:off x="1414175" y="3831650"/>
              <a:ext cx="760825" cy="1723450"/>
            </a:xfrm>
            <a:custGeom>
              <a:rect b="b" l="l" r="r" t="t"/>
              <a:pathLst>
                <a:path extrusionOk="0" h="68938" w="30433">
                  <a:moveTo>
                    <a:pt x="1" y="0"/>
                  </a:moveTo>
                  <a:lnTo>
                    <a:pt x="1" y="62024"/>
                  </a:lnTo>
                  <a:cubicBezTo>
                    <a:pt x="1" y="65819"/>
                    <a:pt x="3048" y="68937"/>
                    <a:pt x="6915" y="68937"/>
                  </a:cubicBezTo>
                  <a:lnTo>
                    <a:pt x="23518" y="68937"/>
                  </a:lnTo>
                  <a:cubicBezTo>
                    <a:pt x="27314" y="68937"/>
                    <a:pt x="30432" y="65819"/>
                    <a:pt x="30432" y="62024"/>
                  </a:cubicBezTo>
                  <a:lnTo>
                    <a:pt x="304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6"/>
            <p:cNvSpPr/>
            <p:nvPr/>
          </p:nvSpPr>
          <p:spPr>
            <a:xfrm>
              <a:off x="1414175" y="3550350"/>
              <a:ext cx="760825" cy="281325"/>
            </a:xfrm>
            <a:custGeom>
              <a:rect b="b" l="l" r="r" t="t"/>
              <a:pathLst>
                <a:path extrusionOk="0" h="11253" w="30433">
                  <a:moveTo>
                    <a:pt x="2777" y="0"/>
                  </a:moveTo>
                  <a:cubicBezTo>
                    <a:pt x="1221" y="0"/>
                    <a:pt x="1" y="1291"/>
                    <a:pt x="1" y="2782"/>
                  </a:cubicBezTo>
                  <a:lnTo>
                    <a:pt x="1" y="11252"/>
                  </a:lnTo>
                  <a:lnTo>
                    <a:pt x="30432" y="11252"/>
                  </a:lnTo>
                  <a:lnTo>
                    <a:pt x="30432" y="2782"/>
                  </a:lnTo>
                  <a:cubicBezTo>
                    <a:pt x="30432" y="1291"/>
                    <a:pt x="29147" y="0"/>
                    <a:pt x="276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6"/>
            <p:cNvSpPr/>
            <p:nvPr/>
          </p:nvSpPr>
          <p:spPr>
            <a:xfrm>
              <a:off x="1288775" y="3831650"/>
              <a:ext cx="1011625" cy="105075"/>
            </a:xfrm>
            <a:custGeom>
              <a:rect b="b" l="l" r="r" t="t"/>
              <a:pathLst>
                <a:path extrusionOk="0" h="4203" w="40465">
                  <a:moveTo>
                    <a:pt x="1" y="0"/>
                  </a:moveTo>
                  <a:lnTo>
                    <a:pt x="1" y="4203"/>
                  </a:lnTo>
                  <a:lnTo>
                    <a:pt x="40464" y="4203"/>
                  </a:lnTo>
                  <a:lnTo>
                    <a:pt x="404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6"/>
            <p:cNvSpPr/>
            <p:nvPr/>
          </p:nvSpPr>
          <p:spPr>
            <a:xfrm>
              <a:off x="1503925" y="5006025"/>
              <a:ext cx="257600" cy="259225"/>
            </a:xfrm>
            <a:custGeom>
              <a:rect b="b" l="l" r="r" t="t"/>
              <a:pathLst>
                <a:path extrusionOk="0" h="10369" w="10304">
                  <a:moveTo>
                    <a:pt x="5152" y="1"/>
                  </a:moveTo>
                  <a:cubicBezTo>
                    <a:pt x="2305" y="1"/>
                    <a:pt x="1" y="2306"/>
                    <a:pt x="1" y="5152"/>
                  </a:cubicBezTo>
                  <a:cubicBezTo>
                    <a:pt x="1" y="7999"/>
                    <a:pt x="2305" y="10369"/>
                    <a:pt x="5152" y="10369"/>
                  </a:cubicBezTo>
                  <a:cubicBezTo>
                    <a:pt x="7999" y="10369"/>
                    <a:pt x="10303" y="7999"/>
                    <a:pt x="10303" y="5152"/>
                  </a:cubicBezTo>
                  <a:cubicBezTo>
                    <a:pt x="10303" y="2306"/>
                    <a:pt x="7999" y="1"/>
                    <a:pt x="51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6"/>
            <p:cNvSpPr/>
            <p:nvPr/>
          </p:nvSpPr>
          <p:spPr>
            <a:xfrm>
              <a:off x="1664975" y="4658575"/>
              <a:ext cx="257600" cy="257600"/>
            </a:xfrm>
            <a:custGeom>
              <a:rect b="b" l="l" r="r" t="t"/>
              <a:pathLst>
                <a:path extrusionOk="0" h="10304" w="10304">
                  <a:moveTo>
                    <a:pt x="5152" y="1"/>
                  </a:moveTo>
                  <a:cubicBezTo>
                    <a:pt x="2305" y="1"/>
                    <a:pt x="1" y="2305"/>
                    <a:pt x="1" y="5152"/>
                  </a:cubicBezTo>
                  <a:cubicBezTo>
                    <a:pt x="1" y="7999"/>
                    <a:pt x="2305" y="10304"/>
                    <a:pt x="5152" y="10304"/>
                  </a:cubicBezTo>
                  <a:cubicBezTo>
                    <a:pt x="7999" y="10304"/>
                    <a:pt x="10303" y="7999"/>
                    <a:pt x="10303" y="5152"/>
                  </a:cubicBezTo>
                  <a:cubicBezTo>
                    <a:pt x="10303" y="2305"/>
                    <a:pt x="7999" y="1"/>
                    <a:pt x="51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6"/>
            <p:cNvSpPr/>
            <p:nvPr/>
          </p:nvSpPr>
          <p:spPr>
            <a:xfrm>
              <a:off x="1583650" y="4013025"/>
              <a:ext cx="257575" cy="257600"/>
            </a:xfrm>
            <a:custGeom>
              <a:rect b="b" l="l" r="r" t="t"/>
              <a:pathLst>
                <a:path extrusionOk="0" h="10304" w="10303">
                  <a:moveTo>
                    <a:pt x="5151" y="1"/>
                  </a:moveTo>
                  <a:cubicBezTo>
                    <a:pt x="2305" y="1"/>
                    <a:pt x="0" y="2305"/>
                    <a:pt x="0" y="5152"/>
                  </a:cubicBezTo>
                  <a:cubicBezTo>
                    <a:pt x="0" y="7999"/>
                    <a:pt x="2305" y="10303"/>
                    <a:pt x="5151" y="10303"/>
                  </a:cubicBezTo>
                  <a:cubicBezTo>
                    <a:pt x="7998" y="10303"/>
                    <a:pt x="10303" y="7999"/>
                    <a:pt x="10303" y="5152"/>
                  </a:cubicBezTo>
                  <a:cubicBezTo>
                    <a:pt x="10303" y="2305"/>
                    <a:pt x="7998" y="1"/>
                    <a:pt x="51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6"/>
            <p:cNvSpPr/>
            <p:nvPr/>
          </p:nvSpPr>
          <p:spPr>
            <a:xfrm>
              <a:off x="1454850" y="4368875"/>
              <a:ext cx="257600" cy="257600"/>
            </a:xfrm>
            <a:custGeom>
              <a:rect b="b" l="l" r="r" t="t"/>
              <a:pathLst>
                <a:path extrusionOk="0" h="10304" w="10304">
                  <a:moveTo>
                    <a:pt x="5152" y="1"/>
                  </a:moveTo>
                  <a:cubicBezTo>
                    <a:pt x="2305" y="1"/>
                    <a:pt x="1" y="2305"/>
                    <a:pt x="1" y="5152"/>
                  </a:cubicBezTo>
                  <a:cubicBezTo>
                    <a:pt x="1" y="7999"/>
                    <a:pt x="2305" y="10304"/>
                    <a:pt x="5152" y="10304"/>
                  </a:cubicBezTo>
                  <a:cubicBezTo>
                    <a:pt x="7999" y="10304"/>
                    <a:pt x="10303" y="7999"/>
                    <a:pt x="10303" y="5152"/>
                  </a:cubicBezTo>
                  <a:cubicBezTo>
                    <a:pt x="10303" y="2305"/>
                    <a:pt x="7999" y="1"/>
                    <a:pt x="51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6"/>
            <p:cNvSpPr/>
            <p:nvPr/>
          </p:nvSpPr>
          <p:spPr>
            <a:xfrm>
              <a:off x="1861550" y="4270600"/>
              <a:ext cx="257600" cy="257600"/>
            </a:xfrm>
            <a:custGeom>
              <a:rect b="b" l="l" r="r" t="t"/>
              <a:pathLst>
                <a:path extrusionOk="0" h="10304" w="10304">
                  <a:moveTo>
                    <a:pt x="5152" y="0"/>
                  </a:moveTo>
                  <a:cubicBezTo>
                    <a:pt x="2305" y="0"/>
                    <a:pt x="0" y="2305"/>
                    <a:pt x="0" y="5152"/>
                  </a:cubicBezTo>
                  <a:cubicBezTo>
                    <a:pt x="0" y="7999"/>
                    <a:pt x="2305" y="10303"/>
                    <a:pt x="5152" y="10303"/>
                  </a:cubicBezTo>
                  <a:cubicBezTo>
                    <a:pt x="7999" y="10303"/>
                    <a:pt x="10303" y="7999"/>
                    <a:pt x="10303" y="5152"/>
                  </a:cubicBezTo>
                  <a:cubicBezTo>
                    <a:pt x="10303" y="2305"/>
                    <a:pt x="7999" y="0"/>
                    <a:pt x="51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6"/>
            <p:cNvSpPr/>
            <p:nvPr/>
          </p:nvSpPr>
          <p:spPr>
            <a:xfrm>
              <a:off x="1907225" y="4877250"/>
              <a:ext cx="211925" cy="211775"/>
            </a:xfrm>
            <a:custGeom>
              <a:rect b="b" l="l" r="r" t="t"/>
              <a:pathLst>
                <a:path extrusionOk="0" h="8471" w="8477">
                  <a:moveTo>
                    <a:pt x="4203" y="0"/>
                  </a:moveTo>
                  <a:cubicBezTo>
                    <a:pt x="1899" y="0"/>
                    <a:pt x="1" y="1898"/>
                    <a:pt x="1" y="4268"/>
                  </a:cubicBezTo>
                  <a:cubicBezTo>
                    <a:pt x="1" y="6573"/>
                    <a:pt x="1899" y="8471"/>
                    <a:pt x="4203" y="8471"/>
                  </a:cubicBezTo>
                  <a:cubicBezTo>
                    <a:pt x="6578" y="8471"/>
                    <a:pt x="8476" y="6573"/>
                    <a:pt x="8476" y="4268"/>
                  </a:cubicBezTo>
                  <a:cubicBezTo>
                    <a:pt x="8476" y="1898"/>
                    <a:pt x="6578" y="0"/>
                    <a:pt x="42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6"/>
            <p:cNvSpPr/>
            <p:nvPr/>
          </p:nvSpPr>
          <p:spPr>
            <a:xfrm>
              <a:off x="1844600" y="5161925"/>
              <a:ext cx="257600" cy="257600"/>
            </a:xfrm>
            <a:custGeom>
              <a:rect b="b" l="l" r="r" t="t"/>
              <a:pathLst>
                <a:path extrusionOk="0" h="10304" w="10304">
                  <a:moveTo>
                    <a:pt x="5152" y="1"/>
                  </a:moveTo>
                  <a:cubicBezTo>
                    <a:pt x="2305" y="1"/>
                    <a:pt x="0" y="2305"/>
                    <a:pt x="0" y="5152"/>
                  </a:cubicBezTo>
                  <a:cubicBezTo>
                    <a:pt x="0" y="7999"/>
                    <a:pt x="2305" y="10304"/>
                    <a:pt x="5152" y="10304"/>
                  </a:cubicBezTo>
                  <a:cubicBezTo>
                    <a:pt x="7999" y="10304"/>
                    <a:pt x="10303" y="7999"/>
                    <a:pt x="10303" y="5152"/>
                  </a:cubicBezTo>
                  <a:cubicBezTo>
                    <a:pt x="10303" y="2305"/>
                    <a:pt x="7999" y="1"/>
                    <a:pt x="51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45"/>
          <p:cNvSpPr txBox="1"/>
          <p:nvPr>
            <p:ph idx="1" type="body"/>
          </p:nvPr>
        </p:nvSpPr>
        <p:spPr>
          <a:xfrm>
            <a:off x="400800" y="986800"/>
            <a:ext cx="3795600" cy="11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What: </a:t>
            </a:r>
            <a:r>
              <a:rPr lang="en" sz="1200"/>
              <a:t>Monitor the </a:t>
            </a:r>
            <a:r>
              <a:rPr b="1" lang="en" sz="1200"/>
              <a:t>movements of humans </a:t>
            </a:r>
            <a:r>
              <a:rPr lang="en" sz="1200"/>
              <a:t>specifically. It </a:t>
            </a:r>
            <a:r>
              <a:rPr b="1" lang="en" sz="1200"/>
              <a:t>detects and tracks people</a:t>
            </a:r>
            <a:r>
              <a:rPr lang="en" sz="1200"/>
              <a:t> to ensure they do not wander into unsafe or unauthorized areas, known as "out of bounds" zones.</a:t>
            </a:r>
            <a:endParaRPr/>
          </a:p>
        </p:txBody>
      </p:sp>
      <p:sp>
        <p:nvSpPr>
          <p:cNvPr id="874" name="Google Shape;874;p45"/>
          <p:cNvSpPr txBox="1"/>
          <p:nvPr>
            <p:ph idx="1" type="body"/>
          </p:nvPr>
        </p:nvSpPr>
        <p:spPr>
          <a:xfrm>
            <a:off x="446575" y="2100400"/>
            <a:ext cx="4638300" cy="9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How:</a:t>
            </a:r>
            <a:endParaRPr b="1" sz="1200"/>
          </a:p>
          <a:p>
            <a:pPr indent="0" lvl="0" marL="0" rtl="0" algn="l">
              <a:spcBef>
                <a:spcPts val="0"/>
              </a:spcBef>
              <a:spcAft>
                <a:spcPts val="0"/>
              </a:spcAft>
              <a:buNone/>
            </a:pPr>
            <a:r>
              <a:rPr b="1" lang="en" sz="1200"/>
              <a:t>Haar Cascade Classifier</a:t>
            </a:r>
            <a:r>
              <a:rPr lang="en" sz="1200"/>
              <a:t>: The code employs OpenCV's Haar cascade classifier pre-trained on </a:t>
            </a:r>
            <a:r>
              <a:rPr b="1" lang="en" sz="1200"/>
              <a:t>half body</a:t>
            </a:r>
            <a:r>
              <a:rPr lang="en" sz="1200"/>
              <a:t> to detect human presence in the webcam feed.</a:t>
            </a:r>
            <a:endParaRPr sz="1200"/>
          </a:p>
        </p:txBody>
      </p:sp>
      <p:sp>
        <p:nvSpPr>
          <p:cNvPr id="875" name="Google Shape;875;p45"/>
          <p:cNvSpPr txBox="1"/>
          <p:nvPr>
            <p:ph idx="1" type="body"/>
          </p:nvPr>
        </p:nvSpPr>
        <p:spPr>
          <a:xfrm>
            <a:off x="446575" y="3597675"/>
            <a:ext cx="5849100" cy="10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a:t>
            </a:r>
            <a:r>
              <a:rPr b="1" lang="en" sz="1200"/>
              <a:t>hy:</a:t>
            </a:r>
            <a:endParaRPr b="1" sz="1200"/>
          </a:p>
          <a:p>
            <a:pPr indent="0" lvl="0" marL="0" rtl="0" algn="l">
              <a:spcBef>
                <a:spcPts val="0"/>
              </a:spcBef>
              <a:spcAft>
                <a:spcPts val="0"/>
              </a:spcAft>
              <a:buNone/>
            </a:pPr>
            <a:r>
              <a:rPr lang="en" sz="1200"/>
              <a:t>-Safety: To enhance the safety of dementia patients who </a:t>
            </a:r>
            <a:r>
              <a:rPr b="1" lang="en" sz="1200"/>
              <a:t>may wander off without awareness of their environment</a:t>
            </a:r>
            <a:r>
              <a:rPr lang="en" sz="1200"/>
              <a:t>.</a:t>
            </a:r>
            <a:endParaRPr sz="1200"/>
          </a:p>
          <a:p>
            <a:pPr indent="0" lvl="0" marL="0" rtl="0" algn="l">
              <a:spcBef>
                <a:spcPts val="0"/>
              </a:spcBef>
              <a:spcAft>
                <a:spcPts val="0"/>
              </a:spcAft>
              <a:buNone/>
            </a:pPr>
            <a:r>
              <a:rPr lang="en" sz="1200"/>
              <a:t>-Automated monitoring:</a:t>
            </a:r>
            <a:r>
              <a:rPr b="1" lang="en" sz="1200"/>
              <a:t> No constant physical supervision is needed</a:t>
            </a:r>
            <a:r>
              <a:rPr lang="en" sz="1200"/>
              <a:t>, staff’s </a:t>
            </a:r>
            <a:r>
              <a:rPr b="1" lang="en" sz="1200"/>
              <a:t>workload is reduced</a:t>
            </a:r>
            <a:r>
              <a:rPr lang="en" sz="1200"/>
              <a:t> (helpful especially when they are busy)</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876" name="Google Shape;876;p45"/>
          <p:cNvSpPr txBox="1"/>
          <p:nvPr>
            <p:ph type="title"/>
          </p:nvPr>
        </p:nvSpPr>
        <p:spPr>
          <a:xfrm>
            <a:off x="720000" y="1307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1: Human Detection</a:t>
            </a:r>
            <a:endParaRPr/>
          </a:p>
        </p:txBody>
      </p:sp>
      <p:pic>
        <p:nvPicPr>
          <p:cNvPr id="877" name="Google Shape;877;p45"/>
          <p:cNvPicPr preferRelativeResize="0"/>
          <p:nvPr/>
        </p:nvPicPr>
        <p:blipFill>
          <a:blip r:embed="rId3">
            <a:alphaModFix/>
          </a:blip>
          <a:stretch>
            <a:fillRect/>
          </a:stretch>
        </p:blipFill>
        <p:spPr>
          <a:xfrm>
            <a:off x="5322350" y="1060000"/>
            <a:ext cx="3188026" cy="2537675"/>
          </a:xfrm>
          <a:prstGeom prst="rect">
            <a:avLst/>
          </a:prstGeom>
          <a:noFill/>
          <a:ln>
            <a:noFill/>
          </a:ln>
        </p:spPr>
      </p:pic>
      <p:pic>
        <p:nvPicPr>
          <p:cNvPr id="878" name="Google Shape;878;p45"/>
          <p:cNvPicPr preferRelativeResize="0"/>
          <p:nvPr/>
        </p:nvPicPr>
        <p:blipFill>
          <a:blip r:embed="rId4">
            <a:alphaModFix/>
          </a:blip>
          <a:stretch>
            <a:fillRect/>
          </a:stretch>
        </p:blipFill>
        <p:spPr>
          <a:xfrm>
            <a:off x="509850" y="3008200"/>
            <a:ext cx="2621400" cy="436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46"/>
          <p:cNvSpPr txBox="1"/>
          <p:nvPr>
            <p:ph type="title"/>
          </p:nvPr>
        </p:nvSpPr>
        <p:spPr>
          <a:xfrm>
            <a:off x="4572000" y="2243850"/>
            <a:ext cx="4452900" cy="129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t>LOITERING &amp; BOUNDARY DETECTION</a:t>
            </a:r>
            <a:endParaRPr sz="3400"/>
          </a:p>
        </p:txBody>
      </p:sp>
      <p:sp>
        <p:nvSpPr>
          <p:cNvPr id="884" name="Google Shape;884;p46"/>
          <p:cNvSpPr txBox="1"/>
          <p:nvPr>
            <p:ph idx="2" type="title"/>
          </p:nvPr>
        </p:nvSpPr>
        <p:spPr>
          <a:xfrm>
            <a:off x="4714401" y="933800"/>
            <a:ext cx="1221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885" name="Google Shape;885;p46"/>
          <p:cNvSpPr txBox="1"/>
          <p:nvPr>
            <p:ph idx="1" type="subTitle"/>
          </p:nvPr>
        </p:nvSpPr>
        <p:spPr>
          <a:xfrm>
            <a:off x="4714400" y="3540150"/>
            <a:ext cx="35250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How, Why</a:t>
            </a:r>
            <a:endParaRPr/>
          </a:p>
        </p:txBody>
      </p:sp>
      <p:sp>
        <p:nvSpPr>
          <p:cNvPr id="886" name="Google Shape;886;p46"/>
          <p:cNvSpPr/>
          <p:nvPr/>
        </p:nvSpPr>
        <p:spPr>
          <a:xfrm>
            <a:off x="876475" y="1899900"/>
            <a:ext cx="2778000" cy="3243600"/>
          </a:xfrm>
          <a:prstGeom prst="round2SameRect">
            <a:avLst>
              <a:gd fmla="val 49037" name="adj1"/>
              <a:gd fmla="val 0" name="adj2"/>
            </a:avLst>
          </a:prstGeom>
          <a:solidFill>
            <a:srgbClr val="FFFFFF">
              <a:alpha val="3000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 name="Google Shape;887;p46"/>
          <p:cNvGrpSpPr/>
          <p:nvPr/>
        </p:nvGrpSpPr>
        <p:grpSpPr>
          <a:xfrm>
            <a:off x="1179748" y="1389275"/>
            <a:ext cx="2171283" cy="3482126"/>
            <a:chOff x="6176848" y="1495875"/>
            <a:chExt cx="2171283" cy="3482126"/>
          </a:xfrm>
        </p:grpSpPr>
        <p:grpSp>
          <p:nvGrpSpPr>
            <p:cNvPr id="888" name="Google Shape;888;p46"/>
            <p:cNvGrpSpPr/>
            <p:nvPr/>
          </p:nvGrpSpPr>
          <p:grpSpPr>
            <a:xfrm>
              <a:off x="7501038" y="2804515"/>
              <a:ext cx="644824" cy="2173486"/>
              <a:chOff x="7284563" y="2804515"/>
              <a:chExt cx="644824" cy="2173486"/>
            </a:xfrm>
          </p:grpSpPr>
          <p:sp>
            <p:nvSpPr>
              <p:cNvPr id="889" name="Google Shape;889;p46"/>
              <p:cNvSpPr/>
              <p:nvPr/>
            </p:nvSpPr>
            <p:spPr>
              <a:xfrm>
                <a:off x="7708867" y="4893367"/>
                <a:ext cx="15402" cy="11598"/>
              </a:xfrm>
              <a:custGeom>
                <a:rect b="b" l="l" r="r" t="t"/>
                <a:pathLst>
                  <a:path extrusionOk="0" h="689" w="915">
                    <a:moveTo>
                      <a:pt x="79" y="0"/>
                    </a:moveTo>
                    <a:cubicBezTo>
                      <a:pt x="79" y="0"/>
                      <a:pt x="79" y="80"/>
                      <a:pt x="0" y="80"/>
                    </a:cubicBezTo>
                    <a:cubicBezTo>
                      <a:pt x="0" y="80"/>
                      <a:pt x="0" y="153"/>
                      <a:pt x="79" y="153"/>
                    </a:cubicBezTo>
                    <a:cubicBezTo>
                      <a:pt x="232" y="305"/>
                      <a:pt x="457" y="457"/>
                      <a:pt x="610" y="610"/>
                    </a:cubicBezTo>
                    <a:cubicBezTo>
                      <a:pt x="610" y="689"/>
                      <a:pt x="689" y="689"/>
                      <a:pt x="689" y="689"/>
                    </a:cubicBezTo>
                    <a:lnTo>
                      <a:pt x="841" y="689"/>
                    </a:lnTo>
                    <a:lnTo>
                      <a:pt x="914" y="610"/>
                    </a:lnTo>
                    <a:lnTo>
                      <a:pt x="914" y="537"/>
                    </a:lnTo>
                    <a:cubicBezTo>
                      <a:pt x="689" y="384"/>
                      <a:pt x="536" y="232"/>
                      <a:pt x="384" y="80"/>
                    </a:cubicBezTo>
                    <a:cubicBezTo>
                      <a:pt x="305" y="0"/>
                      <a:pt x="153" y="0"/>
                      <a:pt x="79" y="0"/>
                    </a:cubicBezTo>
                    <a:close/>
                  </a:path>
                </a:pathLst>
              </a:custGeom>
              <a:solidFill>
                <a:srgbClr val="4041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6"/>
              <p:cNvSpPr/>
              <p:nvPr/>
            </p:nvSpPr>
            <p:spPr>
              <a:xfrm>
                <a:off x="7697370" y="4901397"/>
                <a:ext cx="14072" cy="11261"/>
              </a:xfrm>
              <a:custGeom>
                <a:rect b="b" l="l" r="r" t="t"/>
                <a:pathLst>
                  <a:path extrusionOk="0" h="669" w="836">
                    <a:moveTo>
                      <a:pt x="266" y="0"/>
                    </a:moveTo>
                    <a:cubicBezTo>
                      <a:pt x="228" y="0"/>
                      <a:pt x="190" y="20"/>
                      <a:pt x="153" y="60"/>
                    </a:cubicBezTo>
                    <a:lnTo>
                      <a:pt x="74" y="60"/>
                    </a:lnTo>
                    <a:cubicBezTo>
                      <a:pt x="1" y="133"/>
                      <a:pt x="74" y="133"/>
                      <a:pt x="74" y="133"/>
                    </a:cubicBezTo>
                    <a:cubicBezTo>
                      <a:pt x="226" y="285"/>
                      <a:pt x="306" y="437"/>
                      <a:pt x="458" y="590"/>
                    </a:cubicBezTo>
                    <a:cubicBezTo>
                      <a:pt x="531" y="669"/>
                      <a:pt x="610" y="669"/>
                      <a:pt x="683" y="669"/>
                    </a:cubicBezTo>
                    <a:lnTo>
                      <a:pt x="762" y="669"/>
                    </a:lnTo>
                    <a:cubicBezTo>
                      <a:pt x="836" y="669"/>
                      <a:pt x="836" y="590"/>
                      <a:pt x="836" y="590"/>
                    </a:cubicBezTo>
                    <a:cubicBezTo>
                      <a:pt x="683" y="364"/>
                      <a:pt x="531" y="212"/>
                      <a:pt x="379" y="60"/>
                    </a:cubicBezTo>
                    <a:cubicBezTo>
                      <a:pt x="342" y="20"/>
                      <a:pt x="304" y="0"/>
                      <a:pt x="266" y="0"/>
                    </a:cubicBezTo>
                    <a:close/>
                  </a:path>
                </a:pathLst>
              </a:custGeom>
              <a:solidFill>
                <a:srgbClr val="4041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6"/>
              <p:cNvSpPr/>
              <p:nvPr/>
            </p:nvSpPr>
            <p:spPr>
              <a:xfrm>
                <a:off x="7410203" y="4763939"/>
                <a:ext cx="149961" cy="166675"/>
              </a:xfrm>
              <a:custGeom>
                <a:rect b="b" l="l" r="r" t="t"/>
                <a:pathLst>
                  <a:path extrusionOk="0" h="9902" w="8909">
                    <a:moveTo>
                      <a:pt x="5557" y="0"/>
                    </a:moveTo>
                    <a:cubicBezTo>
                      <a:pt x="4643" y="73"/>
                      <a:pt x="3729" y="152"/>
                      <a:pt x="2815" y="305"/>
                    </a:cubicBezTo>
                    <a:cubicBezTo>
                      <a:pt x="1902" y="530"/>
                      <a:pt x="2285" y="4338"/>
                      <a:pt x="2206" y="5179"/>
                    </a:cubicBezTo>
                    <a:cubicBezTo>
                      <a:pt x="2133" y="6318"/>
                      <a:pt x="2054" y="7769"/>
                      <a:pt x="914" y="8451"/>
                    </a:cubicBezTo>
                    <a:cubicBezTo>
                      <a:pt x="610" y="8683"/>
                      <a:pt x="1" y="8987"/>
                      <a:pt x="305" y="9517"/>
                    </a:cubicBezTo>
                    <a:cubicBezTo>
                      <a:pt x="458" y="9822"/>
                      <a:pt x="835" y="9822"/>
                      <a:pt x="1219" y="9901"/>
                    </a:cubicBezTo>
                    <a:cubicBezTo>
                      <a:pt x="2438" y="9901"/>
                      <a:pt x="3656" y="9901"/>
                      <a:pt x="4948" y="9749"/>
                    </a:cubicBezTo>
                    <a:cubicBezTo>
                      <a:pt x="6167" y="9596"/>
                      <a:pt x="7160" y="9365"/>
                      <a:pt x="8378" y="9292"/>
                    </a:cubicBezTo>
                    <a:lnTo>
                      <a:pt x="8531" y="9292"/>
                    </a:lnTo>
                    <a:cubicBezTo>
                      <a:pt x="8908" y="9060"/>
                      <a:pt x="8147" y="7312"/>
                      <a:pt x="8074" y="6928"/>
                    </a:cubicBezTo>
                    <a:cubicBezTo>
                      <a:pt x="7921" y="5861"/>
                      <a:pt x="7842" y="4795"/>
                      <a:pt x="7995" y="3729"/>
                    </a:cubicBezTo>
                    <a:cubicBezTo>
                      <a:pt x="8074" y="2894"/>
                      <a:pt x="8451" y="1523"/>
                      <a:pt x="7921" y="762"/>
                    </a:cubicBezTo>
                    <a:cubicBezTo>
                      <a:pt x="7464" y="73"/>
                      <a:pt x="6319" y="0"/>
                      <a:pt x="5557" y="0"/>
                    </a:cubicBezTo>
                    <a:close/>
                  </a:path>
                </a:pathLst>
              </a:custGeom>
              <a:solidFill>
                <a:srgbClr val="BB6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6"/>
              <p:cNvSpPr/>
              <p:nvPr/>
            </p:nvSpPr>
            <p:spPr>
              <a:xfrm>
                <a:off x="7676868" y="4729599"/>
                <a:ext cx="151291" cy="201014"/>
              </a:xfrm>
              <a:custGeom>
                <a:rect b="b" l="l" r="r" t="t"/>
                <a:pathLst>
                  <a:path extrusionOk="0" h="11942" w="8988">
                    <a:moveTo>
                      <a:pt x="6236" y="0"/>
                    </a:moveTo>
                    <a:cubicBezTo>
                      <a:pt x="5921" y="0"/>
                      <a:pt x="5597" y="20"/>
                      <a:pt x="5252" y="60"/>
                    </a:cubicBezTo>
                    <a:cubicBezTo>
                      <a:pt x="4795" y="212"/>
                      <a:pt x="4265" y="285"/>
                      <a:pt x="3808" y="364"/>
                    </a:cubicBezTo>
                    <a:cubicBezTo>
                      <a:pt x="3351" y="438"/>
                      <a:pt x="2968" y="517"/>
                      <a:pt x="2663" y="821"/>
                    </a:cubicBezTo>
                    <a:cubicBezTo>
                      <a:pt x="2358" y="1199"/>
                      <a:pt x="2358" y="1735"/>
                      <a:pt x="2358" y="2265"/>
                    </a:cubicBezTo>
                    <a:cubicBezTo>
                      <a:pt x="2437" y="3789"/>
                      <a:pt x="2358" y="5312"/>
                      <a:pt x="2206" y="6835"/>
                    </a:cubicBezTo>
                    <a:cubicBezTo>
                      <a:pt x="2054" y="7981"/>
                      <a:pt x="2133" y="9809"/>
                      <a:pt x="987" y="10491"/>
                    </a:cubicBezTo>
                    <a:cubicBezTo>
                      <a:pt x="610" y="10723"/>
                      <a:pt x="0" y="11027"/>
                      <a:pt x="378" y="11557"/>
                    </a:cubicBezTo>
                    <a:cubicBezTo>
                      <a:pt x="530" y="11862"/>
                      <a:pt x="914" y="11941"/>
                      <a:pt x="1219" y="11941"/>
                    </a:cubicBezTo>
                    <a:cubicBezTo>
                      <a:pt x="2511" y="11941"/>
                      <a:pt x="3729" y="11941"/>
                      <a:pt x="5027" y="11789"/>
                    </a:cubicBezTo>
                    <a:cubicBezTo>
                      <a:pt x="6166" y="11636"/>
                      <a:pt x="7233" y="11405"/>
                      <a:pt x="8451" y="11332"/>
                    </a:cubicBezTo>
                    <a:lnTo>
                      <a:pt x="8604" y="11332"/>
                    </a:lnTo>
                    <a:cubicBezTo>
                      <a:pt x="8987" y="11100"/>
                      <a:pt x="8451" y="9577"/>
                      <a:pt x="8451" y="9272"/>
                    </a:cubicBezTo>
                    <a:cubicBezTo>
                      <a:pt x="8378" y="9199"/>
                      <a:pt x="8378" y="9047"/>
                      <a:pt x="8378" y="8968"/>
                    </a:cubicBezTo>
                    <a:cubicBezTo>
                      <a:pt x="8299" y="8206"/>
                      <a:pt x="8299" y="7445"/>
                      <a:pt x="8299" y="6762"/>
                    </a:cubicBezTo>
                    <a:cubicBezTo>
                      <a:pt x="8299" y="5007"/>
                      <a:pt x="8378" y="3259"/>
                      <a:pt x="8451" y="1583"/>
                    </a:cubicBezTo>
                    <a:cubicBezTo>
                      <a:pt x="8530" y="1278"/>
                      <a:pt x="8530" y="895"/>
                      <a:pt x="8378" y="590"/>
                    </a:cubicBezTo>
                    <a:cubicBezTo>
                      <a:pt x="8147" y="60"/>
                      <a:pt x="7616" y="133"/>
                      <a:pt x="7160" y="60"/>
                    </a:cubicBezTo>
                    <a:cubicBezTo>
                      <a:pt x="6855" y="20"/>
                      <a:pt x="6550" y="0"/>
                      <a:pt x="6236" y="0"/>
                    </a:cubicBezTo>
                    <a:close/>
                  </a:path>
                </a:pathLst>
              </a:custGeom>
              <a:solidFill>
                <a:srgbClr val="BB6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6"/>
              <p:cNvSpPr/>
              <p:nvPr/>
            </p:nvSpPr>
            <p:spPr>
              <a:xfrm>
                <a:off x="7552457" y="4880810"/>
                <a:ext cx="287179" cy="97191"/>
              </a:xfrm>
              <a:custGeom>
                <a:rect b="b" l="l" r="r" t="t"/>
                <a:pathLst>
                  <a:path extrusionOk="0" h="5774" w="17061">
                    <a:moveTo>
                      <a:pt x="9225" y="1"/>
                    </a:moveTo>
                    <a:cubicBezTo>
                      <a:pt x="8989" y="1"/>
                      <a:pt x="8723" y="82"/>
                      <a:pt x="8458" y="216"/>
                    </a:cubicBezTo>
                    <a:cubicBezTo>
                      <a:pt x="7391" y="899"/>
                      <a:pt x="6477" y="1813"/>
                      <a:pt x="5332" y="2422"/>
                    </a:cubicBezTo>
                    <a:cubicBezTo>
                      <a:pt x="3888" y="3263"/>
                      <a:pt x="2133" y="3488"/>
                      <a:pt x="689" y="4329"/>
                    </a:cubicBezTo>
                    <a:cubicBezTo>
                      <a:pt x="457" y="4481"/>
                      <a:pt x="232" y="4707"/>
                      <a:pt x="80" y="5011"/>
                    </a:cubicBezTo>
                    <a:cubicBezTo>
                      <a:pt x="0" y="5243"/>
                      <a:pt x="0" y="5468"/>
                      <a:pt x="153" y="5773"/>
                    </a:cubicBezTo>
                    <a:lnTo>
                      <a:pt x="10133" y="5773"/>
                    </a:lnTo>
                    <a:cubicBezTo>
                      <a:pt x="10968" y="5700"/>
                      <a:pt x="11809" y="5548"/>
                      <a:pt x="12570" y="5468"/>
                    </a:cubicBezTo>
                    <a:cubicBezTo>
                      <a:pt x="12707" y="5442"/>
                      <a:pt x="12845" y="5425"/>
                      <a:pt x="12980" y="5425"/>
                    </a:cubicBezTo>
                    <a:cubicBezTo>
                      <a:pt x="13216" y="5425"/>
                      <a:pt x="13442" y="5477"/>
                      <a:pt x="13637" y="5621"/>
                    </a:cubicBezTo>
                    <a:lnTo>
                      <a:pt x="13789" y="5773"/>
                    </a:lnTo>
                    <a:lnTo>
                      <a:pt x="16756" y="5773"/>
                    </a:lnTo>
                    <a:cubicBezTo>
                      <a:pt x="16835" y="5548"/>
                      <a:pt x="16835" y="5243"/>
                      <a:pt x="16835" y="5011"/>
                    </a:cubicBezTo>
                    <a:cubicBezTo>
                      <a:pt x="16835" y="4859"/>
                      <a:pt x="16908" y="4707"/>
                      <a:pt x="16908" y="4555"/>
                    </a:cubicBezTo>
                    <a:cubicBezTo>
                      <a:pt x="16988" y="4402"/>
                      <a:pt x="17061" y="4250"/>
                      <a:pt x="17061" y="4098"/>
                    </a:cubicBezTo>
                    <a:lnTo>
                      <a:pt x="17061" y="3641"/>
                    </a:lnTo>
                    <a:cubicBezTo>
                      <a:pt x="16988" y="3031"/>
                      <a:pt x="16756" y="1587"/>
                      <a:pt x="16074" y="1203"/>
                    </a:cubicBezTo>
                    <a:cubicBezTo>
                      <a:pt x="15921" y="1130"/>
                      <a:pt x="15690" y="1130"/>
                      <a:pt x="15538" y="1130"/>
                    </a:cubicBezTo>
                    <a:cubicBezTo>
                      <a:pt x="13484" y="1660"/>
                      <a:pt x="11504" y="2117"/>
                      <a:pt x="9445" y="2653"/>
                    </a:cubicBezTo>
                    <a:cubicBezTo>
                      <a:pt x="9828" y="2197"/>
                      <a:pt x="10054" y="1660"/>
                      <a:pt x="10054" y="1051"/>
                    </a:cubicBezTo>
                    <a:cubicBezTo>
                      <a:pt x="10054" y="594"/>
                      <a:pt x="9902" y="289"/>
                      <a:pt x="9676" y="137"/>
                    </a:cubicBezTo>
                    <a:cubicBezTo>
                      <a:pt x="9549" y="43"/>
                      <a:pt x="9394" y="1"/>
                      <a:pt x="9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6"/>
              <p:cNvSpPr/>
              <p:nvPr/>
            </p:nvSpPr>
            <p:spPr>
              <a:xfrm>
                <a:off x="7565283" y="2804515"/>
                <a:ext cx="364104" cy="2070869"/>
              </a:xfrm>
              <a:custGeom>
                <a:rect b="b" l="l" r="r" t="t"/>
                <a:pathLst>
                  <a:path extrusionOk="0" h="123028" w="21631">
                    <a:moveTo>
                      <a:pt x="10761" y="1"/>
                    </a:moveTo>
                    <a:cubicBezTo>
                      <a:pt x="10168" y="1"/>
                      <a:pt x="9551" y="59"/>
                      <a:pt x="8914" y="180"/>
                    </a:cubicBezTo>
                    <a:cubicBezTo>
                      <a:pt x="8835" y="253"/>
                      <a:pt x="8683" y="253"/>
                      <a:pt x="8609" y="253"/>
                    </a:cubicBezTo>
                    <a:cubicBezTo>
                      <a:pt x="8226" y="333"/>
                      <a:pt x="7848" y="485"/>
                      <a:pt x="7543" y="558"/>
                    </a:cubicBezTo>
                    <a:cubicBezTo>
                      <a:pt x="7159" y="710"/>
                      <a:pt x="6855" y="790"/>
                      <a:pt x="6550" y="942"/>
                    </a:cubicBezTo>
                    <a:cubicBezTo>
                      <a:pt x="6093" y="1167"/>
                      <a:pt x="5636" y="1399"/>
                      <a:pt x="5258" y="1704"/>
                    </a:cubicBezTo>
                    <a:cubicBezTo>
                      <a:pt x="5179" y="1777"/>
                      <a:pt x="5106" y="1777"/>
                      <a:pt x="5027" y="1856"/>
                    </a:cubicBezTo>
                    <a:cubicBezTo>
                      <a:pt x="4722" y="2081"/>
                      <a:pt x="4344" y="2386"/>
                      <a:pt x="4113" y="2618"/>
                    </a:cubicBezTo>
                    <a:cubicBezTo>
                      <a:pt x="3887" y="2843"/>
                      <a:pt x="3656" y="3148"/>
                      <a:pt x="3430" y="3379"/>
                    </a:cubicBezTo>
                    <a:lnTo>
                      <a:pt x="3351" y="3379"/>
                    </a:lnTo>
                    <a:cubicBezTo>
                      <a:pt x="2590" y="4366"/>
                      <a:pt x="1980" y="5432"/>
                      <a:pt x="1523" y="6578"/>
                    </a:cubicBezTo>
                    <a:cubicBezTo>
                      <a:pt x="1450" y="6730"/>
                      <a:pt x="1371" y="6956"/>
                      <a:pt x="1298" y="7108"/>
                    </a:cubicBezTo>
                    <a:lnTo>
                      <a:pt x="1298" y="7260"/>
                    </a:lnTo>
                    <a:lnTo>
                      <a:pt x="1066" y="7717"/>
                    </a:lnTo>
                    <a:cubicBezTo>
                      <a:pt x="1066" y="7797"/>
                      <a:pt x="993" y="7949"/>
                      <a:pt x="993" y="8022"/>
                    </a:cubicBezTo>
                    <a:cubicBezTo>
                      <a:pt x="536" y="9393"/>
                      <a:pt x="305" y="10916"/>
                      <a:pt x="152" y="12366"/>
                    </a:cubicBezTo>
                    <a:cubicBezTo>
                      <a:pt x="0" y="13658"/>
                      <a:pt x="0" y="14877"/>
                      <a:pt x="0" y="16095"/>
                    </a:cubicBezTo>
                    <a:cubicBezTo>
                      <a:pt x="79" y="16631"/>
                      <a:pt x="79" y="17241"/>
                      <a:pt x="79" y="17850"/>
                    </a:cubicBezTo>
                    <a:cubicBezTo>
                      <a:pt x="152" y="18307"/>
                      <a:pt x="152" y="18837"/>
                      <a:pt x="152" y="19294"/>
                    </a:cubicBezTo>
                    <a:cubicBezTo>
                      <a:pt x="152" y="19678"/>
                      <a:pt x="232" y="20056"/>
                      <a:pt x="232" y="20513"/>
                    </a:cubicBezTo>
                    <a:lnTo>
                      <a:pt x="232" y="20970"/>
                    </a:lnTo>
                    <a:cubicBezTo>
                      <a:pt x="457" y="25235"/>
                      <a:pt x="609" y="29579"/>
                      <a:pt x="841" y="33844"/>
                    </a:cubicBezTo>
                    <a:cubicBezTo>
                      <a:pt x="841" y="34301"/>
                      <a:pt x="841" y="34831"/>
                      <a:pt x="914" y="35288"/>
                    </a:cubicBezTo>
                    <a:lnTo>
                      <a:pt x="914" y="35824"/>
                    </a:lnTo>
                    <a:lnTo>
                      <a:pt x="914" y="36281"/>
                    </a:lnTo>
                    <a:lnTo>
                      <a:pt x="1146" y="40162"/>
                    </a:lnTo>
                    <a:cubicBezTo>
                      <a:pt x="1298" y="42831"/>
                      <a:pt x="1371" y="45494"/>
                      <a:pt x="1523" y="48236"/>
                    </a:cubicBezTo>
                    <a:lnTo>
                      <a:pt x="1523" y="48693"/>
                    </a:lnTo>
                    <a:cubicBezTo>
                      <a:pt x="1603" y="49759"/>
                      <a:pt x="1676" y="50904"/>
                      <a:pt x="1755" y="51971"/>
                    </a:cubicBezTo>
                    <a:cubicBezTo>
                      <a:pt x="1755" y="52428"/>
                      <a:pt x="1755" y="52958"/>
                      <a:pt x="1828" y="53415"/>
                    </a:cubicBezTo>
                    <a:cubicBezTo>
                      <a:pt x="1907" y="55852"/>
                      <a:pt x="2060" y="58216"/>
                      <a:pt x="2133" y="60653"/>
                    </a:cubicBezTo>
                    <a:cubicBezTo>
                      <a:pt x="2133" y="60806"/>
                      <a:pt x="2133" y="60958"/>
                      <a:pt x="2212" y="61110"/>
                    </a:cubicBezTo>
                    <a:cubicBezTo>
                      <a:pt x="2212" y="61945"/>
                      <a:pt x="2285" y="62859"/>
                      <a:pt x="2285" y="63700"/>
                    </a:cubicBezTo>
                    <a:cubicBezTo>
                      <a:pt x="2285" y="63852"/>
                      <a:pt x="2285" y="64077"/>
                      <a:pt x="2364" y="64230"/>
                    </a:cubicBezTo>
                    <a:cubicBezTo>
                      <a:pt x="2364" y="65680"/>
                      <a:pt x="2437" y="67051"/>
                      <a:pt x="2517" y="68495"/>
                    </a:cubicBezTo>
                    <a:cubicBezTo>
                      <a:pt x="2590" y="68952"/>
                      <a:pt x="2590" y="69488"/>
                      <a:pt x="2590" y="69945"/>
                    </a:cubicBezTo>
                    <a:cubicBezTo>
                      <a:pt x="2669" y="70932"/>
                      <a:pt x="2669" y="71925"/>
                      <a:pt x="2742" y="72912"/>
                    </a:cubicBezTo>
                    <a:lnTo>
                      <a:pt x="2742" y="73448"/>
                    </a:lnTo>
                    <a:cubicBezTo>
                      <a:pt x="2973" y="77787"/>
                      <a:pt x="3126" y="82131"/>
                      <a:pt x="3278" y="86469"/>
                    </a:cubicBezTo>
                    <a:lnTo>
                      <a:pt x="3278" y="87005"/>
                    </a:lnTo>
                    <a:cubicBezTo>
                      <a:pt x="3430" y="91270"/>
                      <a:pt x="3583" y="95609"/>
                      <a:pt x="3656" y="99953"/>
                    </a:cubicBezTo>
                    <a:cubicBezTo>
                      <a:pt x="3656" y="100105"/>
                      <a:pt x="3656" y="100258"/>
                      <a:pt x="3735" y="100410"/>
                    </a:cubicBezTo>
                    <a:cubicBezTo>
                      <a:pt x="3808" y="105967"/>
                      <a:pt x="4113" y="111603"/>
                      <a:pt x="4418" y="117239"/>
                    </a:cubicBezTo>
                    <a:cubicBezTo>
                      <a:pt x="4497" y="119146"/>
                      <a:pt x="4649" y="121126"/>
                      <a:pt x="4722" y="123027"/>
                    </a:cubicBezTo>
                    <a:lnTo>
                      <a:pt x="18358" y="123027"/>
                    </a:lnTo>
                    <a:cubicBezTo>
                      <a:pt x="18511" y="115716"/>
                      <a:pt x="18736" y="108404"/>
                      <a:pt x="18888" y="101092"/>
                    </a:cubicBezTo>
                    <a:cubicBezTo>
                      <a:pt x="19650" y="73369"/>
                      <a:pt x="21630" y="45725"/>
                      <a:pt x="20795" y="18002"/>
                    </a:cubicBezTo>
                    <a:cubicBezTo>
                      <a:pt x="20795" y="16174"/>
                      <a:pt x="20716" y="14347"/>
                      <a:pt x="20643" y="12519"/>
                    </a:cubicBezTo>
                    <a:cubicBezTo>
                      <a:pt x="20491" y="8863"/>
                      <a:pt x="19272" y="5207"/>
                      <a:pt x="16987" y="2843"/>
                    </a:cubicBezTo>
                    <a:cubicBezTo>
                      <a:pt x="16908" y="2691"/>
                      <a:pt x="16756" y="2538"/>
                      <a:pt x="16683" y="2465"/>
                    </a:cubicBezTo>
                    <a:cubicBezTo>
                      <a:pt x="15156" y="938"/>
                      <a:pt x="13144" y="1"/>
                      <a:pt x="107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6"/>
              <p:cNvSpPr/>
              <p:nvPr/>
            </p:nvSpPr>
            <p:spPr>
              <a:xfrm>
                <a:off x="7294814" y="2805239"/>
                <a:ext cx="355082" cy="2070145"/>
              </a:xfrm>
              <a:custGeom>
                <a:rect b="b" l="l" r="r" t="t"/>
                <a:pathLst>
                  <a:path extrusionOk="0" h="122985" w="21095">
                    <a:moveTo>
                      <a:pt x="10742" y="1"/>
                    </a:moveTo>
                    <a:cubicBezTo>
                      <a:pt x="9737" y="1"/>
                      <a:pt x="8680" y="172"/>
                      <a:pt x="7538" y="515"/>
                    </a:cubicBezTo>
                    <a:cubicBezTo>
                      <a:pt x="7160" y="594"/>
                      <a:pt x="6856" y="747"/>
                      <a:pt x="6551" y="899"/>
                    </a:cubicBezTo>
                    <a:cubicBezTo>
                      <a:pt x="6319" y="972"/>
                      <a:pt x="6094" y="1124"/>
                      <a:pt x="5862" y="1277"/>
                    </a:cubicBezTo>
                    <a:cubicBezTo>
                      <a:pt x="5710" y="1277"/>
                      <a:pt x="5637" y="1356"/>
                      <a:pt x="5558" y="1429"/>
                    </a:cubicBezTo>
                    <a:cubicBezTo>
                      <a:pt x="5405" y="1508"/>
                      <a:pt x="5332" y="1581"/>
                      <a:pt x="5253" y="1661"/>
                    </a:cubicBezTo>
                    <a:cubicBezTo>
                      <a:pt x="5180" y="1661"/>
                      <a:pt x="5101" y="1734"/>
                      <a:pt x="5028" y="1813"/>
                    </a:cubicBezTo>
                    <a:cubicBezTo>
                      <a:pt x="4723" y="2038"/>
                      <a:pt x="4339" y="2270"/>
                      <a:pt x="4034" y="2575"/>
                    </a:cubicBezTo>
                    <a:cubicBezTo>
                      <a:pt x="3809" y="2800"/>
                      <a:pt x="3578" y="3031"/>
                      <a:pt x="3425" y="3336"/>
                    </a:cubicBezTo>
                    <a:lnTo>
                      <a:pt x="3352" y="3336"/>
                    </a:lnTo>
                    <a:cubicBezTo>
                      <a:pt x="2511" y="4402"/>
                      <a:pt x="1829" y="5621"/>
                      <a:pt x="1293" y="6992"/>
                    </a:cubicBezTo>
                    <a:cubicBezTo>
                      <a:pt x="1293" y="7065"/>
                      <a:pt x="1293" y="7144"/>
                      <a:pt x="1220" y="7144"/>
                    </a:cubicBezTo>
                    <a:cubicBezTo>
                      <a:pt x="1220" y="7370"/>
                      <a:pt x="1140" y="7522"/>
                      <a:pt x="1067" y="7674"/>
                    </a:cubicBezTo>
                    <a:cubicBezTo>
                      <a:pt x="1067" y="7754"/>
                      <a:pt x="1067" y="7827"/>
                      <a:pt x="988" y="7827"/>
                    </a:cubicBezTo>
                    <a:cubicBezTo>
                      <a:pt x="531" y="9277"/>
                      <a:pt x="306" y="10800"/>
                      <a:pt x="153" y="12323"/>
                    </a:cubicBezTo>
                    <a:cubicBezTo>
                      <a:pt x="1" y="13542"/>
                      <a:pt x="1" y="14834"/>
                      <a:pt x="1" y="16052"/>
                    </a:cubicBezTo>
                    <a:cubicBezTo>
                      <a:pt x="74" y="16588"/>
                      <a:pt x="74" y="17198"/>
                      <a:pt x="74" y="17807"/>
                    </a:cubicBezTo>
                    <a:cubicBezTo>
                      <a:pt x="153" y="18264"/>
                      <a:pt x="153" y="18721"/>
                      <a:pt x="153" y="19251"/>
                    </a:cubicBezTo>
                    <a:cubicBezTo>
                      <a:pt x="153" y="19635"/>
                      <a:pt x="226" y="20013"/>
                      <a:pt x="226" y="20396"/>
                    </a:cubicBezTo>
                    <a:lnTo>
                      <a:pt x="226" y="20927"/>
                    </a:lnTo>
                    <a:cubicBezTo>
                      <a:pt x="379" y="25192"/>
                      <a:pt x="610" y="29457"/>
                      <a:pt x="836" y="33801"/>
                    </a:cubicBezTo>
                    <a:cubicBezTo>
                      <a:pt x="836" y="34258"/>
                      <a:pt x="836" y="34715"/>
                      <a:pt x="915" y="35245"/>
                    </a:cubicBezTo>
                    <a:lnTo>
                      <a:pt x="915" y="35781"/>
                    </a:lnTo>
                    <a:lnTo>
                      <a:pt x="915" y="36238"/>
                    </a:lnTo>
                    <a:lnTo>
                      <a:pt x="1140" y="40119"/>
                    </a:lnTo>
                    <a:cubicBezTo>
                      <a:pt x="1220" y="42788"/>
                      <a:pt x="1372" y="45451"/>
                      <a:pt x="1524" y="48193"/>
                    </a:cubicBezTo>
                    <a:lnTo>
                      <a:pt x="1524" y="48650"/>
                    </a:lnTo>
                    <a:cubicBezTo>
                      <a:pt x="1597" y="49716"/>
                      <a:pt x="1677" y="50861"/>
                      <a:pt x="1677" y="51928"/>
                    </a:cubicBezTo>
                    <a:cubicBezTo>
                      <a:pt x="1750" y="52385"/>
                      <a:pt x="1750" y="52915"/>
                      <a:pt x="1750" y="53372"/>
                    </a:cubicBezTo>
                    <a:cubicBezTo>
                      <a:pt x="1902" y="55809"/>
                      <a:pt x="2054" y="58173"/>
                      <a:pt x="2133" y="60610"/>
                    </a:cubicBezTo>
                    <a:lnTo>
                      <a:pt x="2133" y="61067"/>
                    </a:lnTo>
                    <a:cubicBezTo>
                      <a:pt x="2207" y="62133"/>
                      <a:pt x="2286" y="63121"/>
                      <a:pt x="2286" y="64187"/>
                    </a:cubicBezTo>
                    <a:cubicBezTo>
                      <a:pt x="2359" y="64723"/>
                      <a:pt x="2359" y="65253"/>
                      <a:pt x="2438" y="65862"/>
                    </a:cubicBezTo>
                    <a:cubicBezTo>
                      <a:pt x="2438" y="66703"/>
                      <a:pt x="2511" y="67538"/>
                      <a:pt x="2511" y="68452"/>
                    </a:cubicBezTo>
                    <a:cubicBezTo>
                      <a:pt x="2511" y="68909"/>
                      <a:pt x="2590" y="69445"/>
                      <a:pt x="2590" y="69902"/>
                    </a:cubicBezTo>
                    <a:cubicBezTo>
                      <a:pt x="2664" y="70889"/>
                      <a:pt x="2664" y="71882"/>
                      <a:pt x="2743" y="72869"/>
                    </a:cubicBezTo>
                    <a:lnTo>
                      <a:pt x="2743" y="73405"/>
                    </a:lnTo>
                    <a:lnTo>
                      <a:pt x="2743" y="73558"/>
                    </a:lnTo>
                    <a:cubicBezTo>
                      <a:pt x="2968" y="77823"/>
                      <a:pt x="3121" y="82161"/>
                      <a:pt x="3273" y="86426"/>
                    </a:cubicBezTo>
                    <a:lnTo>
                      <a:pt x="3273" y="86962"/>
                    </a:lnTo>
                    <a:cubicBezTo>
                      <a:pt x="3504" y="93969"/>
                      <a:pt x="3882" y="100976"/>
                      <a:pt x="4114" y="107983"/>
                    </a:cubicBezTo>
                    <a:cubicBezTo>
                      <a:pt x="4266" y="111560"/>
                      <a:pt x="4418" y="115063"/>
                      <a:pt x="4491" y="118567"/>
                    </a:cubicBezTo>
                    <a:cubicBezTo>
                      <a:pt x="4491" y="120017"/>
                      <a:pt x="4491" y="121540"/>
                      <a:pt x="4571" y="122984"/>
                    </a:cubicBezTo>
                    <a:lnTo>
                      <a:pt x="18280" y="122984"/>
                    </a:lnTo>
                    <a:cubicBezTo>
                      <a:pt x="18505" y="117043"/>
                      <a:pt x="18658" y="111182"/>
                      <a:pt x="18737" y="105241"/>
                    </a:cubicBezTo>
                    <a:cubicBezTo>
                      <a:pt x="18889" y="97546"/>
                      <a:pt x="18432" y="89704"/>
                      <a:pt x="18962" y="82088"/>
                    </a:cubicBezTo>
                    <a:lnTo>
                      <a:pt x="18962" y="82009"/>
                    </a:lnTo>
                    <a:cubicBezTo>
                      <a:pt x="19419" y="75916"/>
                      <a:pt x="19803" y="69750"/>
                      <a:pt x="20108" y="63657"/>
                    </a:cubicBezTo>
                    <a:cubicBezTo>
                      <a:pt x="20486" y="57411"/>
                      <a:pt x="20717" y="51166"/>
                      <a:pt x="20869" y="44921"/>
                    </a:cubicBezTo>
                    <a:cubicBezTo>
                      <a:pt x="20869" y="43471"/>
                      <a:pt x="20942" y="42027"/>
                      <a:pt x="20942" y="40576"/>
                    </a:cubicBezTo>
                    <a:cubicBezTo>
                      <a:pt x="21095" y="33039"/>
                      <a:pt x="21022" y="25496"/>
                      <a:pt x="20790" y="17959"/>
                    </a:cubicBezTo>
                    <a:cubicBezTo>
                      <a:pt x="20790" y="16131"/>
                      <a:pt x="20717" y="14304"/>
                      <a:pt x="20638" y="12476"/>
                    </a:cubicBezTo>
                    <a:cubicBezTo>
                      <a:pt x="20565" y="10416"/>
                      <a:pt x="20108" y="8363"/>
                      <a:pt x="19346" y="6535"/>
                    </a:cubicBezTo>
                    <a:cubicBezTo>
                      <a:pt x="19267" y="6303"/>
                      <a:pt x="19194" y="6151"/>
                      <a:pt x="19115" y="5926"/>
                    </a:cubicBezTo>
                    <a:cubicBezTo>
                      <a:pt x="18962" y="5694"/>
                      <a:pt x="18810" y="5389"/>
                      <a:pt x="18737" y="5164"/>
                    </a:cubicBezTo>
                    <a:cubicBezTo>
                      <a:pt x="17287" y="2495"/>
                      <a:pt x="15002" y="515"/>
                      <a:pt x="12035" y="58"/>
                    </a:cubicBezTo>
                    <a:lnTo>
                      <a:pt x="11730" y="58"/>
                    </a:lnTo>
                    <a:cubicBezTo>
                      <a:pt x="11405" y="20"/>
                      <a:pt x="11076" y="1"/>
                      <a:pt x="10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6"/>
              <p:cNvSpPr/>
              <p:nvPr/>
            </p:nvSpPr>
            <p:spPr>
              <a:xfrm>
                <a:off x="7284563" y="4880810"/>
                <a:ext cx="288425" cy="97191"/>
              </a:xfrm>
              <a:custGeom>
                <a:rect b="b" l="l" r="r" t="t"/>
                <a:pathLst>
                  <a:path extrusionOk="0" h="5774" w="17135">
                    <a:moveTo>
                      <a:pt x="9224" y="1"/>
                    </a:moveTo>
                    <a:cubicBezTo>
                      <a:pt x="8997" y="1"/>
                      <a:pt x="8750" y="82"/>
                      <a:pt x="8531" y="216"/>
                    </a:cubicBezTo>
                    <a:cubicBezTo>
                      <a:pt x="7385" y="899"/>
                      <a:pt x="6471" y="1813"/>
                      <a:pt x="5332" y="2422"/>
                    </a:cubicBezTo>
                    <a:cubicBezTo>
                      <a:pt x="3882" y="3263"/>
                      <a:pt x="2133" y="3488"/>
                      <a:pt x="683" y="4329"/>
                    </a:cubicBezTo>
                    <a:cubicBezTo>
                      <a:pt x="458" y="4481"/>
                      <a:pt x="226" y="4707"/>
                      <a:pt x="153" y="5011"/>
                    </a:cubicBezTo>
                    <a:cubicBezTo>
                      <a:pt x="74" y="5243"/>
                      <a:pt x="1" y="5468"/>
                      <a:pt x="153" y="5773"/>
                    </a:cubicBezTo>
                    <a:lnTo>
                      <a:pt x="10127" y="5773"/>
                    </a:lnTo>
                    <a:cubicBezTo>
                      <a:pt x="10968" y="5700"/>
                      <a:pt x="11803" y="5548"/>
                      <a:pt x="12644" y="5468"/>
                    </a:cubicBezTo>
                    <a:cubicBezTo>
                      <a:pt x="12768" y="5439"/>
                      <a:pt x="12905" y="5421"/>
                      <a:pt x="13044" y="5421"/>
                    </a:cubicBezTo>
                    <a:cubicBezTo>
                      <a:pt x="13245" y="5421"/>
                      <a:pt x="13451" y="5458"/>
                      <a:pt x="13631" y="5548"/>
                    </a:cubicBezTo>
                    <a:cubicBezTo>
                      <a:pt x="13710" y="5621"/>
                      <a:pt x="13783" y="5700"/>
                      <a:pt x="13783" y="5773"/>
                    </a:cubicBezTo>
                    <a:lnTo>
                      <a:pt x="16829" y="5773"/>
                    </a:lnTo>
                    <a:cubicBezTo>
                      <a:pt x="16909" y="5548"/>
                      <a:pt x="16909" y="5243"/>
                      <a:pt x="16909" y="5011"/>
                    </a:cubicBezTo>
                    <a:lnTo>
                      <a:pt x="16909" y="4555"/>
                    </a:lnTo>
                    <a:cubicBezTo>
                      <a:pt x="16982" y="4402"/>
                      <a:pt x="17061" y="4250"/>
                      <a:pt x="17061" y="4098"/>
                    </a:cubicBezTo>
                    <a:cubicBezTo>
                      <a:pt x="17134" y="3945"/>
                      <a:pt x="17134" y="3793"/>
                      <a:pt x="17134" y="3641"/>
                    </a:cubicBezTo>
                    <a:cubicBezTo>
                      <a:pt x="17061" y="3031"/>
                      <a:pt x="16756" y="1587"/>
                      <a:pt x="16068" y="1203"/>
                    </a:cubicBezTo>
                    <a:cubicBezTo>
                      <a:pt x="15915" y="1130"/>
                      <a:pt x="15763" y="1130"/>
                      <a:pt x="15538" y="1130"/>
                    </a:cubicBezTo>
                    <a:cubicBezTo>
                      <a:pt x="13558" y="1660"/>
                      <a:pt x="11498" y="2117"/>
                      <a:pt x="9445" y="2653"/>
                    </a:cubicBezTo>
                    <a:cubicBezTo>
                      <a:pt x="9823" y="2197"/>
                      <a:pt x="10127" y="1660"/>
                      <a:pt x="10127" y="1051"/>
                    </a:cubicBezTo>
                    <a:cubicBezTo>
                      <a:pt x="10127" y="594"/>
                      <a:pt x="9902" y="289"/>
                      <a:pt x="9670" y="137"/>
                    </a:cubicBezTo>
                    <a:cubicBezTo>
                      <a:pt x="9543" y="43"/>
                      <a:pt x="9388" y="1"/>
                      <a:pt x="9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46"/>
            <p:cNvGrpSpPr/>
            <p:nvPr/>
          </p:nvGrpSpPr>
          <p:grpSpPr>
            <a:xfrm flipH="1">
              <a:off x="6176848" y="1533065"/>
              <a:ext cx="2171283" cy="3427643"/>
              <a:chOff x="6116956" y="1247334"/>
              <a:chExt cx="2313814" cy="3652646"/>
            </a:xfrm>
          </p:grpSpPr>
          <p:grpSp>
            <p:nvGrpSpPr>
              <p:cNvPr id="898" name="Google Shape;898;p46"/>
              <p:cNvGrpSpPr/>
              <p:nvPr/>
            </p:nvGrpSpPr>
            <p:grpSpPr>
              <a:xfrm>
                <a:off x="6116956" y="1247334"/>
                <a:ext cx="1163181" cy="2251373"/>
                <a:chOff x="7790995" y="179500"/>
                <a:chExt cx="687540" cy="1330756"/>
              </a:xfrm>
            </p:grpSpPr>
            <p:sp>
              <p:nvSpPr>
                <p:cNvPr id="899" name="Google Shape;899;p46"/>
                <p:cNvSpPr/>
                <p:nvPr/>
              </p:nvSpPr>
              <p:spPr>
                <a:xfrm>
                  <a:off x="7914101" y="1229611"/>
                  <a:ext cx="431143" cy="43907"/>
                </a:xfrm>
                <a:custGeom>
                  <a:rect b="b" l="l" r="r" t="t"/>
                  <a:pathLst>
                    <a:path extrusionOk="0" h="3325" w="32650">
                      <a:moveTo>
                        <a:pt x="0" y="0"/>
                      </a:moveTo>
                      <a:lnTo>
                        <a:pt x="0" y="2850"/>
                      </a:lnTo>
                      <a:cubicBezTo>
                        <a:pt x="0" y="3087"/>
                        <a:pt x="0" y="3206"/>
                        <a:pt x="57" y="3325"/>
                      </a:cubicBezTo>
                      <a:lnTo>
                        <a:pt x="32650" y="3325"/>
                      </a:lnTo>
                      <a:cubicBezTo>
                        <a:pt x="32650" y="2256"/>
                        <a:pt x="32588" y="1188"/>
                        <a:pt x="32588" y="176"/>
                      </a:cubicBezTo>
                      <a:lnTo>
                        <a:pt x="325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6"/>
                <p:cNvSpPr/>
                <p:nvPr/>
              </p:nvSpPr>
              <p:spPr>
                <a:xfrm>
                  <a:off x="7845113" y="428327"/>
                  <a:ext cx="534618" cy="824758"/>
                </a:xfrm>
                <a:custGeom>
                  <a:rect b="b" l="l" r="r" t="t"/>
                  <a:pathLst>
                    <a:path extrusionOk="0" h="62458" w="40486">
                      <a:moveTo>
                        <a:pt x="20787" y="1"/>
                      </a:moveTo>
                      <a:cubicBezTo>
                        <a:pt x="18887" y="1"/>
                        <a:pt x="17130" y="347"/>
                        <a:pt x="15373" y="896"/>
                      </a:cubicBezTo>
                      <a:lnTo>
                        <a:pt x="13948" y="1433"/>
                      </a:lnTo>
                      <a:cubicBezTo>
                        <a:pt x="13298" y="1727"/>
                        <a:pt x="12642" y="1964"/>
                        <a:pt x="11992" y="2264"/>
                      </a:cubicBezTo>
                      <a:lnTo>
                        <a:pt x="11636" y="2439"/>
                      </a:lnTo>
                      <a:cubicBezTo>
                        <a:pt x="11455" y="2558"/>
                        <a:pt x="11218" y="2620"/>
                        <a:pt x="10980" y="2738"/>
                      </a:cubicBezTo>
                      <a:cubicBezTo>
                        <a:pt x="8368" y="3983"/>
                        <a:pt x="5756" y="5289"/>
                        <a:pt x="3087" y="6538"/>
                      </a:cubicBezTo>
                      <a:cubicBezTo>
                        <a:pt x="2313" y="6894"/>
                        <a:pt x="1544" y="7250"/>
                        <a:pt x="1007" y="7962"/>
                      </a:cubicBezTo>
                      <a:cubicBezTo>
                        <a:pt x="0" y="9088"/>
                        <a:pt x="713" y="11049"/>
                        <a:pt x="770" y="12412"/>
                      </a:cubicBezTo>
                      <a:lnTo>
                        <a:pt x="770" y="12531"/>
                      </a:lnTo>
                      <a:cubicBezTo>
                        <a:pt x="832" y="14549"/>
                        <a:pt x="1069" y="16568"/>
                        <a:pt x="1544" y="18529"/>
                      </a:cubicBezTo>
                      <a:cubicBezTo>
                        <a:pt x="2138" y="21079"/>
                        <a:pt x="3738" y="23454"/>
                        <a:pt x="3800" y="26127"/>
                      </a:cubicBezTo>
                      <a:cubicBezTo>
                        <a:pt x="3857" y="28977"/>
                        <a:pt x="4569" y="31826"/>
                        <a:pt x="4569" y="34733"/>
                      </a:cubicBezTo>
                      <a:cubicBezTo>
                        <a:pt x="4569" y="35625"/>
                        <a:pt x="4275" y="36338"/>
                        <a:pt x="4156" y="37169"/>
                      </a:cubicBezTo>
                      <a:cubicBezTo>
                        <a:pt x="3975" y="38593"/>
                        <a:pt x="4156" y="40137"/>
                        <a:pt x="4213" y="41562"/>
                      </a:cubicBezTo>
                      <a:cubicBezTo>
                        <a:pt x="4332" y="48448"/>
                        <a:pt x="5400" y="55391"/>
                        <a:pt x="5224" y="62277"/>
                      </a:cubicBezTo>
                      <a:lnTo>
                        <a:pt x="5224" y="62457"/>
                      </a:lnTo>
                      <a:lnTo>
                        <a:pt x="37874" y="62457"/>
                      </a:lnTo>
                      <a:cubicBezTo>
                        <a:pt x="37874" y="61507"/>
                        <a:pt x="37812" y="60558"/>
                        <a:pt x="37812" y="59608"/>
                      </a:cubicBezTo>
                      <a:cubicBezTo>
                        <a:pt x="37755" y="53847"/>
                        <a:pt x="37693" y="48149"/>
                        <a:pt x="37693" y="42393"/>
                      </a:cubicBezTo>
                      <a:cubicBezTo>
                        <a:pt x="37693" y="39662"/>
                        <a:pt x="37636" y="36931"/>
                        <a:pt x="37456" y="34139"/>
                      </a:cubicBezTo>
                      <a:cubicBezTo>
                        <a:pt x="37218" y="31351"/>
                        <a:pt x="37161" y="28502"/>
                        <a:pt x="37399" y="25652"/>
                      </a:cubicBezTo>
                      <a:cubicBezTo>
                        <a:pt x="37575" y="23691"/>
                        <a:pt x="37874" y="21735"/>
                        <a:pt x="38230" y="19835"/>
                      </a:cubicBezTo>
                      <a:cubicBezTo>
                        <a:pt x="38524" y="18173"/>
                        <a:pt x="39061" y="16686"/>
                        <a:pt x="39474" y="15086"/>
                      </a:cubicBezTo>
                      <a:cubicBezTo>
                        <a:pt x="39773" y="13599"/>
                        <a:pt x="40130" y="12175"/>
                        <a:pt x="40367" y="10750"/>
                      </a:cubicBezTo>
                      <a:cubicBezTo>
                        <a:pt x="40424" y="10275"/>
                        <a:pt x="40486" y="9800"/>
                        <a:pt x="40486" y="9387"/>
                      </a:cubicBezTo>
                      <a:cubicBezTo>
                        <a:pt x="40424" y="8969"/>
                        <a:pt x="40424" y="8556"/>
                        <a:pt x="40248" y="8200"/>
                      </a:cubicBezTo>
                      <a:cubicBezTo>
                        <a:pt x="39536" y="5944"/>
                        <a:pt x="36212" y="5469"/>
                        <a:pt x="34369" y="4576"/>
                      </a:cubicBezTo>
                      <a:cubicBezTo>
                        <a:pt x="33600" y="4282"/>
                        <a:pt x="32826" y="3926"/>
                        <a:pt x="32113" y="3627"/>
                      </a:cubicBezTo>
                      <a:cubicBezTo>
                        <a:pt x="31700" y="3451"/>
                        <a:pt x="31282" y="3270"/>
                        <a:pt x="30807" y="3095"/>
                      </a:cubicBezTo>
                      <a:cubicBezTo>
                        <a:pt x="30750" y="3033"/>
                        <a:pt x="30750" y="3033"/>
                        <a:pt x="30689" y="3033"/>
                      </a:cubicBezTo>
                      <a:cubicBezTo>
                        <a:pt x="30513" y="2914"/>
                        <a:pt x="30275" y="2857"/>
                        <a:pt x="30095" y="2795"/>
                      </a:cubicBezTo>
                      <a:cubicBezTo>
                        <a:pt x="29682" y="2677"/>
                        <a:pt x="29264" y="2501"/>
                        <a:pt x="28908" y="2264"/>
                      </a:cubicBezTo>
                      <a:cubicBezTo>
                        <a:pt x="28851" y="2264"/>
                        <a:pt x="28789" y="2202"/>
                        <a:pt x="28732" y="2145"/>
                      </a:cubicBezTo>
                      <a:cubicBezTo>
                        <a:pt x="28376" y="1907"/>
                        <a:pt x="28077" y="1608"/>
                        <a:pt x="27720" y="1433"/>
                      </a:cubicBezTo>
                      <a:cubicBezTo>
                        <a:pt x="25764" y="302"/>
                        <a:pt x="23446" y="8"/>
                        <a:pt x="21252" y="8"/>
                      </a:cubicBezTo>
                      <a:cubicBezTo>
                        <a:pt x="21096" y="3"/>
                        <a:pt x="20941" y="1"/>
                        <a:pt x="207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6"/>
                <p:cNvSpPr/>
                <p:nvPr/>
              </p:nvSpPr>
              <p:spPr>
                <a:xfrm>
                  <a:off x="8029310" y="428327"/>
                  <a:ext cx="213221" cy="68270"/>
                </a:xfrm>
                <a:custGeom>
                  <a:rect b="b" l="l" r="r" t="t"/>
                  <a:pathLst>
                    <a:path extrusionOk="0" h="5170" w="16147">
                      <a:moveTo>
                        <a:pt x="6839" y="1"/>
                      </a:moveTo>
                      <a:cubicBezTo>
                        <a:pt x="4939" y="1"/>
                        <a:pt x="3182" y="347"/>
                        <a:pt x="1425" y="896"/>
                      </a:cubicBezTo>
                      <a:lnTo>
                        <a:pt x="0" y="1433"/>
                      </a:lnTo>
                      <a:cubicBezTo>
                        <a:pt x="181" y="1789"/>
                        <a:pt x="418" y="2083"/>
                        <a:pt x="713" y="2382"/>
                      </a:cubicBezTo>
                      <a:cubicBezTo>
                        <a:pt x="2731" y="4401"/>
                        <a:pt x="5818" y="4994"/>
                        <a:pt x="8729" y="5113"/>
                      </a:cubicBezTo>
                      <a:cubicBezTo>
                        <a:pt x="9327" y="5136"/>
                        <a:pt x="9858" y="5169"/>
                        <a:pt x="10372" y="5169"/>
                      </a:cubicBezTo>
                      <a:cubicBezTo>
                        <a:pt x="11132" y="5169"/>
                        <a:pt x="11854" y="5097"/>
                        <a:pt x="12704" y="4814"/>
                      </a:cubicBezTo>
                      <a:cubicBezTo>
                        <a:pt x="13891" y="4401"/>
                        <a:pt x="15259" y="3745"/>
                        <a:pt x="16147" y="2795"/>
                      </a:cubicBezTo>
                      <a:cubicBezTo>
                        <a:pt x="15734" y="2677"/>
                        <a:pt x="15316" y="2501"/>
                        <a:pt x="14960" y="2264"/>
                      </a:cubicBezTo>
                      <a:cubicBezTo>
                        <a:pt x="14903" y="2264"/>
                        <a:pt x="14841" y="2202"/>
                        <a:pt x="14784" y="2145"/>
                      </a:cubicBezTo>
                      <a:cubicBezTo>
                        <a:pt x="14428" y="1907"/>
                        <a:pt x="14129" y="1608"/>
                        <a:pt x="13772" y="1433"/>
                      </a:cubicBezTo>
                      <a:cubicBezTo>
                        <a:pt x="11816" y="302"/>
                        <a:pt x="9498" y="8"/>
                        <a:pt x="7304" y="8"/>
                      </a:cubicBezTo>
                      <a:cubicBezTo>
                        <a:pt x="7148" y="3"/>
                        <a:pt x="6993" y="1"/>
                        <a:pt x="68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6"/>
                <p:cNvSpPr/>
                <p:nvPr/>
              </p:nvSpPr>
              <p:spPr>
                <a:xfrm>
                  <a:off x="8048128" y="428327"/>
                  <a:ext cx="176406" cy="56583"/>
                </a:xfrm>
                <a:custGeom>
                  <a:rect b="b" l="l" r="r" t="t"/>
                  <a:pathLst>
                    <a:path extrusionOk="0" h="4285" w="13359">
                      <a:moveTo>
                        <a:pt x="5414" y="1"/>
                      </a:moveTo>
                      <a:cubicBezTo>
                        <a:pt x="3514" y="1"/>
                        <a:pt x="1757" y="347"/>
                        <a:pt x="0" y="896"/>
                      </a:cubicBezTo>
                      <a:cubicBezTo>
                        <a:pt x="0" y="1015"/>
                        <a:pt x="62" y="1133"/>
                        <a:pt x="62" y="1195"/>
                      </a:cubicBezTo>
                      <a:cubicBezTo>
                        <a:pt x="237" y="1551"/>
                        <a:pt x="475" y="1907"/>
                        <a:pt x="831" y="2202"/>
                      </a:cubicBezTo>
                      <a:cubicBezTo>
                        <a:pt x="2436" y="3688"/>
                        <a:pt x="4868" y="4163"/>
                        <a:pt x="7185" y="4220"/>
                      </a:cubicBezTo>
                      <a:cubicBezTo>
                        <a:pt x="7672" y="4247"/>
                        <a:pt x="8115" y="4284"/>
                        <a:pt x="8553" y="4284"/>
                      </a:cubicBezTo>
                      <a:cubicBezTo>
                        <a:pt x="9127" y="4284"/>
                        <a:pt x="9690" y="4220"/>
                        <a:pt x="10329" y="3983"/>
                      </a:cubicBezTo>
                      <a:cubicBezTo>
                        <a:pt x="11398" y="3688"/>
                        <a:pt x="12647" y="3095"/>
                        <a:pt x="13297" y="2264"/>
                      </a:cubicBezTo>
                      <a:cubicBezTo>
                        <a:pt x="13297" y="2202"/>
                        <a:pt x="13359" y="2202"/>
                        <a:pt x="13359" y="2145"/>
                      </a:cubicBezTo>
                      <a:cubicBezTo>
                        <a:pt x="13003" y="1907"/>
                        <a:pt x="12704" y="1608"/>
                        <a:pt x="12347" y="1433"/>
                      </a:cubicBezTo>
                      <a:cubicBezTo>
                        <a:pt x="10391" y="302"/>
                        <a:pt x="8073" y="8"/>
                        <a:pt x="5879" y="8"/>
                      </a:cubicBezTo>
                      <a:cubicBezTo>
                        <a:pt x="5723" y="3"/>
                        <a:pt x="5568" y="1"/>
                        <a:pt x="5414" y="1"/>
                      </a:cubicBezTo>
                      <a:close/>
                    </a:path>
                  </a:pathLst>
                </a:custGeom>
                <a:solidFill>
                  <a:srgbClr val="B16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6"/>
                <p:cNvSpPr/>
                <p:nvPr/>
              </p:nvSpPr>
              <p:spPr>
                <a:xfrm>
                  <a:off x="7812191" y="1251559"/>
                  <a:ext cx="90943" cy="97215"/>
                </a:xfrm>
                <a:custGeom>
                  <a:rect b="b" l="l" r="r" t="t"/>
                  <a:pathLst>
                    <a:path extrusionOk="0" h="7362" w="6887">
                      <a:moveTo>
                        <a:pt x="2850" y="1"/>
                      </a:moveTo>
                      <a:cubicBezTo>
                        <a:pt x="2137" y="1"/>
                        <a:pt x="1781" y="58"/>
                        <a:pt x="1425" y="770"/>
                      </a:cubicBezTo>
                      <a:cubicBezTo>
                        <a:pt x="950" y="1781"/>
                        <a:pt x="713" y="2907"/>
                        <a:pt x="532" y="4037"/>
                      </a:cubicBezTo>
                      <a:cubicBezTo>
                        <a:pt x="413" y="4688"/>
                        <a:pt x="0" y="5818"/>
                        <a:pt x="651" y="6350"/>
                      </a:cubicBezTo>
                      <a:cubicBezTo>
                        <a:pt x="725" y="6424"/>
                        <a:pt x="869" y="6476"/>
                        <a:pt x="995" y="6476"/>
                      </a:cubicBezTo>
                      <a:cubicBezTo>
                        <a:pt x="1072" y="6476"/>
                        <a:pt x="1143" y="6457"/>
                        <a:pt x="1188" y="6412"/>
                      </a:cubicBezTo>
                      <a:cubicBezTo>
                        <a:pt x="1363" y="6649"/>
                        <a:pt x="1601" y="6887"/>
                        <a:pt x="1900" y="7005"/>
                      </a:cubicBezTo>
                      <a:cubicBezTo>
                        <a:pt x="2003" y="7047"/>
                        <a:pt x="2115" y="7067"/>
                        <a:pt x="2226" y="7067"/>
                      </a:cubicBezTo>
                      <a:cubicBezTo>
                        <a:pt x="2430" y="7067"/>
                        <a:pt x="2634" y="7001"/>
                        <a:pt x="2788" y="6887"/>
                      </a:cubicBezTo>
                      <a:cubicBezTo>
                        <a:pt x="2968" y="7124"/>
                        <a:pt x="3206" y="7300"/>
                        <a:pt x="3443" y="7362"/>
                      </a:cubicBezTo>
                      <a:cubicBezTo>
                        <a:pt x="3619" y="7362"/>
                        <a:pt x="3856" y="7362"/>
                        <a:pt x="3975" y="7243"/>
                      </a:cubicBezTo>
                      <a:cubicBezTo>
                        <a:pt x="4037" y="7181"/>
                        <a:pt x="4094" y="7124"/>
                        <a:pt x="4094" y="7005"/>
                      </a:cubicBezTo>
                      <a:cubicBezTo>
                        <a:pt x="4331" y="7243"/>
                        <a:pt x="4631" y="7300"/>
                        <a:pt x="4925" y="7300"/>
                      </a:cubicBezTo>
                      <a:cubicBezTo>
                        <a:pt x="5224" y="7243"/>
                        <a:pt x="5519" y="7062"/>
                        <a:pt x="5699" y="6825"/>
                      </a:cubicBezTo>
                      <a:cubicBezTo>
                        <a:pt x="5818" y="6649"/>
                        <a:pt x="5818" y="6350"/>
                        <a:pt x="5699" y="6231"/>
                      </a:cubicBezTo>
                      <a:cubicBezTo>
                        <a:pt x="5580" y="6056"/>
                        <a:pt x="5400" y="5994"/>
                        <a:pt x="5343" y="5756"/>
                      </a:cubicBezTo>
                      <a:cubicBezTo>
                        <a:pt x="5343" y="5519"/>
                        <a:pt x="5462" y="5281"/>
                        <a:pt x="5580" y="5106"/>
                      </a:cubicBezTo>
                      <a:cubicBezTo>
                        <a:pt x="5709" y="4932"/>
                        <a:pt x="5904" y="4822"/>
                        <a:pt x="6114" y="4822"/>
                      </a:cubicBezTo>
                      <a:cubicBezTo>
                        <a:pt x="6192" y="4822"/>
                        <a:pt x="6271" y="4836"/>
                        <a:pt x="6350" y="4868"/>
                      </a:cubicBezTo>
                      <a:cubicBezTo>
                        <a:pt x="6530" y="4868"/>
                        <a:pt x="6649" y="4987"/>
                        <a:pt x="6768" y="5044"/>
                      </a:cubicBezTo>
                      <a:cubicBezTo>
                        <a:pt x="6886" y="5044"/>
                        <a:pt x="6886" y="4868"/>
                        <a:pt x="6886" y="4750"/>
                      </a:cubicBezTo>
                      <a:cubicBezTo>
                        <a:pt x="6886" y="3619"/>
                        <a:pt x="6587" y="2612"/>
                        <a:pt x="6112" y="1601"/>
                      </a:cubicBezTo>
                      <a:cubicBezTo>
                        <a:pt x="5637" y="651"/>
                        <a:pt x="4925" y="119"/>
                        <a:pt x="3856" y="1"/>
                      </a:cubicBezTo>
                      <a:close/>
                    </a:path>
                  </a:pathLst>
                </a:custGeom>
                <a:solidFill>
                  <a:srgbClr val="BB6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6"/>
                <p:cNvSpPr/>
                <p:nvPr/>
              </p:nvSpPr>
              <p:spPr>
                <a:xfrm>
                  <a:off x="7816892" y="1240268"/>
                  <a:ext cx="89371" cy="33131"/>
                </a:xfrm>
                <a:custGeom>
                  <a:rect b="b" l="l" r="r" t="t"/>
                  <a:pathLst>
                    <a:path extrusionOk="0" h="2509" w="6768">
                      <a:moveTo>
                        <a:pt x="1906" y="0"/>
                      </a:moveTo>
                      <a:cubicBezTo>
                        <a:pt x="1667" y="0"/>
                        <a:pt x="1427" y="8"/>
                        <a:pt x="1188" y="24"/>
                      </a:cubicBezTo>
                      <a:cubicBezTo>
                        <a:pt x="950" y="81"/>
                        <a:pt x="414" y="81"/>
                        <a:pt x="176" y="262"/>
                      </a:cubicBezTo>
                      <a:cubicBezTo>
                        <a:pt x="0" y="438"/>
                        <a:pt x="0" y="913"/>
                        <a:pt x="0" y="1150"/>
                      </a:cubicBezTo>
                      <a:cubicBezTo>
                        <a:pt x="0" y="1330"/>
                        <a:pt x="57" y="1568"/>
                        <a:pt x="119" y="1687"/>
                      </a:cubicBezTo>
                      <a:cubicBezTo>
                        <a:pt x="119" y="1744"/>
                        <a:pt x="176" y="1744"/>
                        <a:pt x="176" y="1805"/>
                      </a:cubicBezTo>
                      <a:cubicBezTo>
                        <a:pt x="295" y="1924"/>
                        <a:pt x="414" y="1981"/>
                        <a:pt x="594" y="1981"/>
                      </a:cubicBezTo>
                      <a:cubicBezTo>
                        <a:pt x="876" y="2088"/>
                        <a:pt x="1220" y="2110"/>
                        <a:pt x="1565" y="2110"/>
                      </a:cubicBezTo>
                      <a:cubicBezTo>
                        <a:pt x="1801" y="2110"/>
                        <a:pt x="2038" y="2100"/>
                        <a:pt x="2256" y="2100"/>
                      </a:cubicBezTo>
                      <a:cubicBezTo>
                        <a:pt x="2612" y="2162"/>
                        <a:pt x="2969" y="2162"/>
                        <a:pt x="3325" y="2162"/>
                      </a:cubicBezTo>
                      <a:cubicBezTo>
                        <a:pt x="3918" y="2219"/>
                        <a:pt x="4512" y="2280"/>
                        <a:pt x="5163" y="2337"/>
                      </a:cubicBezTo>
                      <a:cubicBezTo>
                        <a:pt x="5462" y="2399"/>
                        <a:pt x="5756" y="2399"/>
                        <a:pt x="6055" y="2456"/>
                      </a:cubicBezTo>
                      <a:cubicBezTo>
                        <a:pt x="6173" y="2456"/>
                        <a:pt x="6317" y="2509"/>
                        <a:pt x="6454" y="2509"/>
                      </a:cubicBezTo>
                      <a:cubicBezTo>
                        <a:pt x="6522" y="2509"/>
                        <a:pt x="6589" y="2496"/>
                        <a:pt x="6649" y="2456"/>
                      </a:cubicBezTo>
                      <a:cubicBezTo>
                        <a:pt x="6768" y="2399"/>
                        <a:pt x="6706" y="2280"/>
                        <a:pt x="6706" y="2162"/>
                      </a:cubicBezTo>
                      <a:cubicBezTo>
                        <a:pt x="6649" y="1744"/>
                        <a:pt x="6649" y="1387"/>
                        <a:pt x="6587" y="1031"/>
                      </a:cubicBezTo>
                      <a:lnTo>
                        <a:pt x="6587" y="974"/>
                      </a:lnTo>
                      <a:lnTo>
                        <a:pt x="6530" y="913"/>
                      </a:lnTo>
                      <a:cubicBezTo>
                        <a:pt x="6481" y="913"/>
                        <a:pt x="6471" y="990"/>
                        <a:pt x="6439" y="990"/>
                      </a:cubicBezTo>
                      <a:cubicBezTo>
                        <a:pt x="6432" y="990"/>
                        <a:pt x="6423" y="985"/>
                        <a:pt x="6412" y="974"/>
                      </a:cubicBezTo>
                      <a:cubicBezTo>
                        <a:pt x="5699" y="438"/>
                        <a:pt x="4749" y="262"/>
                        <a:pt x="3800" y="143"/>
                      </a:cubicBezTo>
                      <a:cubicBezTo>
                        <a:pt x="3193" y="56"/>
                        <a:pt x="2553" y="0"/>
                        <a:pt x="19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6"/>
                <p:cNvSpPr/>
                <p:nvPr/>
              </p:nvSpPr>
              <p:spPr>
                <a:xfrm>
                  <a:off x="7791801" y="520425"/>
                  <a:ext cx="163069" cy="465133"/>
                </a:xfrm>
                <a:custGeom>
                  <a:rect b="b" l="l" r="r" t="t"/>
                  <a:pathLst>
                    <a:path extrusionOk="0" h="35224" w="12349">
                      <a:moveTo>
                        <a:pt x="7144" y="0"/>
                      </a:moveTo>
                      <a:cubicBezTo>
                        <a:pt x="6309" y="0"/>
                        <a:pt x="5460" y="728"/>
                        <a:pt x="4987" y="1345"/>
                      </a:cubicBezTo>
                      <a:cubicBezTo>
                        <a:pt x="4156" y="2413"/>
                        <a:pt x="3976" y="4075"/>
                        <a:pt x="3681" y="5381"/>
                      </a:cubicBezTo>
                      <a:cubicBezTo>
                        <a:pt x="3145" y="7993"/>
                        <a:pt x="2789" y="10605"/>
                        <a:pt x="2613" y="13217"/>
                      </a:cubicBezTo>
                      <a:cubicBezTo>
                        <a:pt x="2432" y="15767"/>
                        <a:pt x="1957" y="18322"/>
                        <a:pt x="1544" y="20872"/>
                      </a:cubicBezTo>
                      <a:cubicBezTo>
                        <a:pt x="1245" y="22834"/>
                        <a:pt x="889" y="24790"/>
                        <a:pt x="594" y="26752"/>
                      </a:cubicBezTo>
                      <a:cubicBezTo>
                        <a:pt x="238" y="28889"/>
                        <a:pt x="1" y="31083"/>
                        <a:pt x="58" y="33282"/>
                      </a:cubicBezTo>
                      <a:cubicBezTo>
                        <a:pt x="58" y="34481"/>
                        <a:pt x="425" y="35224"/>
                        <a:pt x="1525" y="35224"/>
                      </a:cubicBezTo>
                      <a:cubicBezTo>
                        <a:pt x="1676" y="35224"/>
                        <a:pt x="1840" y="35210"/>
                        <a:pt x="2019" y="35181"/>
                      </a:cubicBezTo>
                      <a:cubicBezTo>
                        <a:pt x="2730" y="35111"/>
                        <a:pt x="3450" y="35096"/>
                        <a:pt x="4173" y="35096"/>
                      </a:cubicBezTo>
                      <a:cubicBezTo>
                        <a:pt x="4770" y="35096"/>
                        <a:pt x="5369" y="35106"/>
                        <a:pt x="5966" y="35106"/>
                      </a:cubicBezTo>
                      <a:cubicBezTo>
                        <a:pt x="6513" y="35106"/>
                        <a:pt x="7059" y="35097"/>
                        <a:pt x="7599" y="35063"/>
                      </a:cubicBezTo>
                      <a:cubicBezTo>
                        <a:pt x="7837" y="35001"/>
                        <a:pt x="8131" y="35001"/>
                        <a:pt x="8250" y="34825"/>
                      </a:cubicBezTo>
                      <a:cubicBezTo>
                        <a:pt x="8430" y="34706"/>
                        <a:pt x="8430" y="34469"/>
                        <a:pt x="8430" y="34288"/>
                      </a:cubicBezTo>
                      <a:cubicBezTo>
                        <a:pt x="9261" y="25621"/>
                        <a:pt x="10387" y="16955"/>
                        <a:pt x="11755" y="8349"/>
                      </a:cubicBezTo>
                      <a:cubicBezTo>
                        <a:pt x="12049" y="6744"/>
                        <a:pt x="12348" y="4963"/>
                        <a:pt x="11755" y="3363"/>
                      </a:cubicBezTo>
                      <a:cubicBezTo>
                        <a:pt x="11280" y="2057"/>
                        <a:pt x="9081" y="808"/>
                        <a:pt x="7775" y="157"/>
                      </a:cubicBezTo>
                      <a:cubicBezTo>
                        <a:pt x="7570" y="48"/>
                        <a:pt x="7357" y="0"/>
                        <a:pt x="71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6"/>
                <p:cNvSpPr/>
                <p:nvPr/>
              </p:nvSpPr>
              <p:spPr>
                <a:xfrm>
                  <a:off x="7790995" y="903675"/>
                  <a:ext cx="118409" cy="357671"/>
                </a:xfrm>
                <a:custGeom>
                  <a:rect b="b" l="l" r="r" t="t"/>
                  <a:pathLst>
                    <a:path extrusionOk="0" h="27086" w="8967">
                      <a:moveTo>
                        <a:pt x="4011" y="0"/>
                      </a:moveTo>
                      <a:cubicBezTo>
                        <a:pt x="2922" y="0"/>
                        <a:pt x="1736" y="279"/>
                        <a:pt x="950" y="818"/>
                      </a:cubicBezTo>
                      <a:cubicBezTo>
                        <a:pt x="181" y="1350"/>
                        <a:pt x="0" y="2299"/>
                        <a:pt x="0" y="3130"/>
                      </a:cubicBezTo>
                      <a:lnTo>
                        <a:pt x="356" y="15777"/>
                      </a:lnTo>
                      <a:cubicBezTo>
                        <a:pt x="356" y="17852"/>
                        <a:pt x="418" y="19932"/>
                        <a:pt x="475" y="22069"/>
                      </a:cubicBezTo>
                      <a:cubicBezTo>
                        <a:pt x="475" y="22601"/>
                        <a:pt x="238" y="26401"/>
                        <a:pt x="950" y="26401"/>
                      </a:cubicBezTo>
                      <a:cubicBezTo>
                        <a:pt x="2018" y="26519"/>
                        <a:pt x="3087" y="26581"/>
                        <a:pt x="4155" y="26700"/>
                      </a:cubicBezTo>
                      <a:lnTo>
                        <a:pt x="6293" y="26875"/>
                      </a:lnTo>
                      <a:cubicBezTo>
                        <a:pt x="6635" y="26920"/>
                        <a:pt x="7318" y="27085"/>
                        <a:pt x="7850" y="27085"/>
                      </a:cubicBezTo>
                      <a:cubicBezTo>
                        <a:pt x="8056" y="27085"/>
                        <a:pt x="8240" y="27060"/>
                        <a:pt x="8373" y="26994"/>
                      </a:cubicBezTo>
                      <a:cubicBezTo>
                        <a:pt x="8548" y="26937"/>
                        <a:pt x="8729" y="26700"/>
                        <a:pt x="8786" y="26401"/>
                      </a:cubicBezTo>
                      <a:cubicBezTo>
                        <a:pt x="8966" y="25512"/>
                        <a:pt x="8786" y="24026"/>
                        <a:pt x="8848" y="23432"/>
                      </a:cubicBezTo>
                      <a:cubicBezTo>
                        <a:pt x="8904" y="20645"/>
                        <a:pt x="8904" y="17795"/>
                        <a:pt x="8904" y="14946"/>
                      </a:cubicBezTo>
                      <a:cubicBezTo>
                        <a:pt x="8904" y="12985"/>
                        <a:pt x="8848" y="10966"/>
                        <a:pt x="8786" y="9010"/>
                      </a:cubicBezTo>
                      <a:cubicBezTo>
                        <a:pt x="8786" y="7286"/>
                        <a:pt x="8966" y="5386"/>
                        <a:pt x="8548" y="3667"/>
                      </a:cubicBezTo>
                      <a:cubicBezTo>
                        <a:pt x="8135" y="2124"/>
                        <a:pt x="7124" y="637"/>
                        <a:pt x="5343" y="162"/>
                      </a:cubicBezTo>
                      <a:cubicBezTo>
                        <a:pt x="4945" y="54"/>
                        <a:pt x="4487" y="0"/>
                        <a:pt x="40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6"/>
                <p:cNvSpPr/>
                <p:nvPr/>
              </p:nvSpPr>
              <p:spPr>
                <a:xfrm>
                  <a:off x="8067752" y="311229"/>
                  <a:ext cx="145810" cy="165960"/>
                </a:xfrm>
                <a:custGeom>
                  <a:rect b="b" l="l" r="r" t="t"/>
                  <a:pathLst>
                    <a:path extrusionOk="0" h="12568" w="11042">
                      <a:moveTo>
                        <a:pt x="5463" y="0"/>
                      </a:moveTo>
                      <a:cubicBezTo>
                        <a:pt x="4140" y="0"/>
                        <a:pt x="3016" y="886"/>
                        <a:pt x="2551" y="2283"/>
                      </a:cubicBezTo>
                      <a:cubicBezTo>
                        <a:pt x="2256" y="3295"/>
                        <a:pt x="2076" y="4482"/>
                        <a:pt x="1663" y="5432"/>
                      </a:cubicBezTo>
                      <a:cubicBezTo>
                        <a:pt x="1126" y="6557"/>
                        <a:pt x="414" y="7925"/>
                        <a:pt x="176" y="9169"/>
                      </a:cubicBezTo>
                      <a:cubicBezTo>
                        <a:pt x="0" y="10181"/>
                        <a:pt x="1245" y="10950"/>
                        <a:pt x="2019" y="11425"/>
                      </a:cubicBezTo>
                      <a:cubicBezTo>
                        <a:pt x="3213" y="12159"/>
                        <a:pt x="4634" y="12567"/>
                        <a:pt x="6053" y="12567"/>
                      </a:cubicBezTo>
                      <a:cubicBezTo>
                        <a:pt x="6818" y="12567"/>
                        <a:pt x="7583" y="12449"/>
                        <a:pt x="8311" y="12199"/>
                      </a:cubicBezTo>
                      <a:cubicBezTo>
                        <a:pt x="9498" y="11781"/>
                        <a:pt x="10268" y="11249"/>
                        <a:pt x="10387" y="10000"/>
                      </a:cubicBezTo>
                      <a:cubicBezTo>
                        <a:pt x="10567" y="8519"/>
                        <a:pt x="10923" y="7032"/>
                        <a:pt x="10980" y="5489"/>
                      </a:cubicBezTo>
                      <a:lnTo>
                        <a:pt x="10980" y="5432"/>
                      </a:lnTo>
                      <a:cubicBezTo>
                        <a:pt x="11042" y="5370"/>
                        <a:pt x="11042" y="5313"/>
                        <a:pt x="11042" y="5194"/>
                      </a:cubicBezTo>
                      <a:cubicBezTo>
                        <a:pt x="11042" y="4245"/>
                        <a:pt x="10149" y="3176"/>
                        <a:pt x="9498" y="2464"/>
                      </a:cubicBezTo>
                      <a:cubicBezTo>
                        <a:pt x="8724" y="1571"/>
                        <a:pt x="7718" y="683"/>
                        <a:pt x="6587" y="208"/>
                      </a:cubicBezTo>
                      <a:cubicBezTo>
                        <a:pt x="6204" y="67"/>
                        <a:pt x="5826" y="0"/>
                        <a:pt x="5463" y="0"/>
                      </a:cubicBezTo>
                      <a:close/>
                    </a:path>
                  </a:pathLst>
                </a:custGeom>
                <a:solidFill>
                  <a:srgbClr val="B16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6"/>
                <p:cNvSpPr/>
                <p:nvPr/>
              </p:nvSpPr>
              <p:spPr>
                <a:xfrm>
                  <a:off x="8054388" y="179500"/>
                  <a:ext cx="231299" cy="255583"/>
                </a:xfrm>
                <a:custGeom>
                  <a:rect b="b" l="l" r="r" t="t"/>
                  <a:pathLst>
                    <a:path extrusionOk="0" h="19355" w="17516">
                      <a:moveTo>
                        <a:pt x="8608" y="1"/>
                      </a:moveTo>
                      <a:cubicBezTo>
                        <a:pt x="6963" y="1"/>
                        <a:pt x="5310" y="382"/>
                        <a:pt x="3800" y="1098"/>
                      </a:cubicBezTo>
                      <a:cubicBezTo>
                        <a:pt x="2675" y="1635"/>
                        <a:pt x="1663" y="2404"/>
                        <a:pt x="951" y="3416"/>
                      </a:cubicBezTo>
                      <a:cubicBezTo>
                        <a:pt x="656" y="3890"/>
                        <a:pt x="238" y="4484"/>
                        <a:pt x="120" y="5016"/>
                      </a:cubicBezTo>
                      <a:cubicBezTo>
                        <a:pt x="63" y="5610"/>
                        <a:pt x="120" y="6322"/>
                        <a:pt x="63" y="6916"/>
                      </a:cubicBezTo>
                      <a:cubicBezTo>
                        <a:pt x="1" y="7690"/>
                        <a:pt x="63" y="8459"/>
                        <a:pt x="238" y="9171"/>
                      </a:cubicBezTo>
                      <a:cubicBezTo>
                        <a:pt x="357" y="9827"/>
                        <a:pt x="713" y="10420"/>
                        <a:pt x="894" y="11071"/>
                      </a:cubicBezTo>
                      <a:cubicBezTo>
                        <a:pt x="1069" y="11726"/>
                        <a:pt x="1369" y="12377"/>
                        <a:pt x="1844" y="12852"/>
                      </a:cubicBezTo>
                      <a:cubicBezTo>
                        <a:pt x="2675" y="13920"/>
                        <a:pt x="4218" y="13626"/>
                        <a:pt x="4869" y="14694"/>
                      </a:cubicBezTo>
                      <a:cubicBezTo>
                        <a:pt x="5287" y="15582"/>
                        <a:pt x="6293" y="16057"/>
                        <a:pt x="6949" y="16713"/>
                      </a:cubicBezTo>
                      <a:cubicBezTo>
                        <a:pt x="7780" y="17482"/>
                        <a:pt x="8668" y="18137"/>
                        <a:pt x="9679" y="18551"/>
                      </a:cubicBezTo>
                      <a:cubicBezTo>
                        <a:pt x="10525" y="18931"/>
                        <a:pt x="11830" y="19354"/>
                        <a:pt x="12974" y="19354"/>
                      </a:cubicBezTo>
                      <a:cubicBezTo>
                        <a:pt x="14157" y="19354"/>
                        <a:pt x="15167" y="18902"/>
                        <a:pt x="15316" y="17482"/>
                      </a:cubicBezTo>
                      <a:cubicBezTo>
                        <a:pt x="15554" y="16295"/>
                        <a:pt x="15022" y="14514"/>
                        <a:pt x="16209" y="13745"/>
                      </a:cubicBezTo>
                      <a:cubicBezTo>
                        <a:pt x="16741" y="13507"/>
                        <a:pt x="17515" y="13327"/>
                        <a:pt x="17515" y="12614"/>
                      </a:cubicBezTo>
                      <a:cubicBezTo>
                        <a:pt x="17515" y="12201"/>
                        <a:pt x="17216" y="11783"/>
                        <a:pt x="16979" y="11489"/>
                      </a:cubicBezTo>
                      <a:cubicBezTo>
                        <a:pt x="16266" y="10539"/>
                        <a:pt x="15497" y="9527"/>
                        <a:pt x="15198" y="8402"/>
                      </a:cubicBezTo>
                      <a:cubicBezTo>
                        <a:pt x="15141" y="7808"/>
                        <a:pt x="15554" y="7272"/>
                        <a:pt x="15554" y="6678"/>
                      </a:cubicBezTo>
                      <a:cubicBezTo>
                        <a:pt x="15435" y="6084"/>
                        <a:pt x="15378" y="5372"/>
                        <a:pt x="15198" y="4840"/>
                      </a:cubicBezTo>
                      <a:cubicBezTo>
                        <a:pt x="14428" y="3059"/>
                        <a:pt x="13417" y="979"/>
                        <a:pt x="11399" y="386"/>
                      </a:cubicBezTo>
                      <a:cubicBezTo>
                        <a:pt x="10490" y="126"/>
                        <a:pt x="9551" y="1"/>
                        <a:pt x="8608" y="1"/>
                      </a:cubicBezTo>
                      <a:close/>
                    </a:path>
                  </a:pathLst>
                </a:custGeom>
                <a:solidFill>
                  <a:srgbClr val="CD80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6"/>
                <p:cNvSpPr/>
                <p:nvPr/>
              </p:nvSpPr>
              <p:spPr>
                <a:xfrm>
                  <a:off x="8204909" y="268587"/>
                  <a:ext cx="48621" cy="25935"/>
                </a:xfrm>
                <a:custGeom>
                  <a:rect b="b" l="l" r="r" t="t"/>
                  <a:pathLst>
                    <a:path extrusionOk="0" h="1964" w="3682">
                      <a:moveTo>
                        <a:pt x="3168" y="0"/>
                      </a:moveTo>
                      <a:cubicBezTo>
                        <a:pt x="3008" y="0"/>
                        <a:pt x="2856" y="70"/>
                        <a:pt x="2731" y="113"/>
                      </a:cubicBezTo>
                      <a:cubicBezTo>
                        <a:pt x="2581" y="113"/>
                        <a:pt x="2415" y="97"/>
                        <a:pt x="2249" y="97"/>
                      </a:cubicBezTo>
                      <a:cubicBezTo>
                        <a:pt x="2088" y="97"/>
                        <a:pt x="1928" y="111"/>
                        <a:pt x="1781" y="170"/>
                      </a:cubicBezTo>
                      <a:cubicBezTo>
                        <a:pt x="1544" y="288"/>
                        <a:pt x="1425" y="469"/>
                        <a:pt x="1188" y="644"/>
                      </a:cubicBezTo>
                      <a:cubicBezTo>
                        <a:pt x="1012" y="763"/>
                        <a:pt x="775" y="882"/>
                        <a:pt x="537" y="1001"/>
                      </a:cubicBezTo>
                      <a:cubicBezTo>
                        <a:pt x="357" y="1119"/>
                        <a:pt x="119" y="1300"/>
                        <a:pt x="62" y="1476"/>
                      </a:cubicBezTo>
                      <a:cubicBezTo>
                        <a:pt x="62" y="1594"/>
                        <a:pt x="1" y="1950"/>
                        <a:pt x="62" y="1950"/>
                      </a:cubicBezTo>
                      <a:cubicBezTo>
                        <a:pt x="71" y="1959"/>
                        <a:pt x="83" y="1963"/>
                        <a:pt x="98" y="1963"/>
                      </a:cubicBezTo>
                      <a:cubicBezTo>
                        <a:pt x="185" y="1963"/>
                        <a:pt x="366" y="1832"/>
                        <a:pt x="418" y="1832"/>
                      </a:cubicBezTo>
                      <a:cubicBezTo>
                        <a:pt x="475" y="1775"/>
                        <a:pt x="594" y="1713"/>
                        <a:pt x="656" y="1713"/>
                      </a:cubicBezTo>
                      <a:cubicBezTo>
                        <a:pt x="893" y="1594"/>
                        <a:pt x="1131" y="1476"/>
                        <a:pt x="1425" y="1419"/>
                      </a:cubicBezTo>
                      <a:cubicBezTo>
                        <a:pt x="1724" y="1357"/>
                        <a:pt x="2019" y="1357"/>
                        <a:pt x="2318" y="1357"/>
                      </a:cubicBezTo>
                      <a:cubicBezTo>
                        <a:pt x="2494" y="1300"/>
                        <a:pt x="2731" y="1300"/>
                        <a:pt x="2912" y="1238"/>
                      </a:cubicBezTo>
                      <a:cubicBezTo>
                        <a:pt x="3087" y="1181"/>
                        <a:pt x="3387" y="1181"/>
                        <a:pt x="3505" y="1001"/>
                      </a:cubicBezTo>
                      <a:cubicBezTo>
                        <a:pt x="3505" y="944"/>
                        <a:pt x="3562" y="882"/>
                        <a:pt x="3562" y="825"/>
                      </a:cubicBezTo>
                      <a:cubicBezTo>
                        <a:pt x="3562" y="706"/>
                        <a:pt x="3624" y="644"/>
                        <a:pt x="3681" y="526"/>
                      </a:cubicBezTo>
                      <a:lnTo>
                        <a:pt x="3681" y="469"/>
                      </a:lnTo>
                      <a:cubicBezTo>
                        <a:pt x="3681" y="288"/>
                        <a:pt x="3562" y="51"/>
                        <a:pt x="3387" y="51"/>
                      </a:cubicBezTo>
                      <a:cubicBezTo>
                        <a:pt x="3313" y="14"/>
                        <a:pt x="3240" y="0"/>
                        <a:pt x="3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6"/>
                <p:cNvSpPr/>
                <p:nvPr/>
              </p:nvSpPr>
              <p:spPr>
                <a:xfrm>
                  <a:off x="8229882" y="297205"/>
                  <a:ext cx="13482" cy="19253"/>
                </a:xfrm>
                <a:custGeom>
                  <a:rect b="b" l="l" r="r" t="t"/>
                  <a:pathLst>
                    <a:path extrusionOk="0" h="1458" w="1021">
                      <a:moveTo>
                        <a:pt x="512" y="1"/>
                      </a:moveTo>
                      <a:cubicBezTo>
                        <a:pt x="262" y="1"/>
                        <a:pt x="1" y="207"/>
                        <a:pt x="71" y="558"/>
                      </a:cubicBezTo>
                      <a:cubicBezTo>
                        <a:pt x="71" y="903"/>
                        <a:pt x="154" y="1458"/>
                        <a:pt x="492" y="1458"/>
                      </a:cubicBezTo>
                      <a:cubicBezTo>
                        <a:pt x="559" y="1458"/>
                        <a:pt x="634" y="1437"/>
                        <a:pt x="722" y="1389"/>
                      </a:cubicBezTo>
                      <a:cubicBezTo>
                        <a:pt x="1021" y="1151"/>
                        <a:pt x="1021" y="676"/>
                        <a:pt x="902" y="320"/>
                      </a:cubicBezTo>
                      <a:cubicBezTo>
                        <a:pt x="853" y="100"/>
                        <a:pt x="685" y="1"/>
                        <a:pt x="5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6"/>
                <p:cNvSpPr/>
                <p:nvPr/>
              </p:nvSpPr>
              <p:spPr>
                <a:xfrm>
                  <a:off x="8124947" y="1221766"/>
                  <a:ext cx="330812" cy="288490"/>
                </a:xfrm>
                <a:custGeom>
                  <a:rect b="b" l="l" r="r" t="t"/>
                  <a:pathLst>
                    <a:path extrusionOk="0" h="21847" w="25052">
                      <a:moveTo>
                        <a:pt x="6355" y="1"/>
                      </a:moveTo>
                      <a:lnTo>
                        <a:pt x="1" y="12168"/>
                      </a:lnTo>
                      <a:lnTo>
                        <a:pt x="18702" y="21846"/>
                      </a:lnTo>
                      <a:lnTo>
                        <a:pt x="25052" y="9674"/>
                      </a:lnTo>
                      <a:lnTo>
                        <a:pt x="63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6"/>
                <p:cNvSpPr/>
                <p:nvPr/>
              </p:nvSpPr>
              <p:spPr>
                <a:xfrm>
                  <a:off x="8265300" y="525324"/>
                  <a:ext cx="208533" cy="461237"/>
                </a:xfrm>
                <a:custGeom>
                  <a:rect b="b" l="l" r="r" t="t"/>
                  <a:pathLst>
                    <a:path extrusionOk="0" h="34929" w="15792">
                      <a:moveTo>
                        <a:pt x="6877" y="0"/>
                      </a:moveTo>
                      <a:cubicBezTo>
                        <a:pt x="6506" y="0"/>
                        <a:pt x="6128" y="81"/>
                        <a:pt x="5818" y="199"/>
                      </a:cubicBezTo>
                      <a:cubicBezTo>
                        <a:pt x="4512" y="674"/>
                        <a:pt x="3088" y="1031"/>
                        <a:pt x="2019" y="1862"/>
                      </a:cubicBezTo>
                      <a:cubicBezTo>
                        <a:pt x="1245" y="2455"/>
                        <a:pt x="713" y="3348"/>
                        <a:pt x="414" y="4298"/>
                      </a:cubicBezTo>
                      <a:cubicBezTo>
                        <a:pt x="1" y="5780"/>
                        <a:pt x="295" y="7086"/>
                        <a:pt x="651" y="8510"/>
                      </a:cubicBezTo>
                      <a:cubicBezTo>
                        <a:pt x="2670" y="17001"/>
                        <a:pt x="4394" y="25607"/>
                        <a:pt x="5818" y="34217"/>
                      </a:cubicBezTo>
                      <a:cubicBezTo>
                        <a:pt x="5875" y="34454"/>
                        <a:pt x="5875" y="34630"/>
                        <a:pt x="6056" y="34749"/>
                      </a:cubicBezTo>
                      <a:cubicBezTo>
                        <a:pt x="6232" y="34929"/>
                        <a:pt x="6469" y="34929"/>
                        <a:pt x="6706" y="34929"/>
                      </a:cubicBezTo>
                      <a:cubicBezTo>
                        <a:pt x="8668" y="34929"/>
                        <a:pt x="10506" y="34810"/>
                        <a:pt x="12467" y="34692"/>
                      </a:cubicBezTo>
                      <a:cubicBezTo>
                        <a:pt x="14067" y="34454"/>
                        <a:pt x="15611" y="34217"/>
                        <a:pt x="15730" y="32436"/>
                      </a:cubicBezTo>
                      <a:cubicBezTo>
                        <a:pt x="15791" y="30118"/>
                        <a:pt x="15435" y="27924"/>
                        <a:pt x="14960" y="25668"/>
                      </a:cubicBezTo>
                      <a:cubicBezTo>
                        <a:pt x="14841" y="24956"/>
                        <a:pt x="14661" y="24244"/>
                        <a:pt x="14542" y="23531"/>
                      </a:cubicBezTo>
                      <a:cubicBezTo>
                        <a:pt x="13949" y="20501"/>
                        <a:pt x="13355" y="17415"/>
                        <a:pt x="12586" y="14390"/>
                      </a:cubicBezTo>
                      <a:cubicBezTo>
                        <a:pt x="11517" y="9759"/>
                        <a:pt x="10506" y="4892"/>
                        <a:pt x="8250" y="674"/>
                      </a:cubicBezTo>
                      <a:cubicBezTo>
                        <a:pt x="7966" y="178"/>
                        <a:pt x="7428" y="0"/>
                        <a:pt x="6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6"/>
                <p:cNvSpPr/>
                <p:nvPr/>
              </p:nvSpPr>
              <p:spPr>
                <a:xfrm>
                  <a:off x="8282547" y="1212852"/>
                  <a:ext cx="86242" cy="153535"/>
                </a:xfrm>
                <a:custGeom>
                  <a:rect b="b" l="l" r="r" t="t"/>
                  <a:pathLst>
                    <a:path extrusionOk="0" h="11627" w="6531">
                      <a:moveTo>
                        <a:pt x="3625" y="1"/>
                      </a:moveTo>
                      <a:cubicBezTo>
                        <a:pt x="2724" y="1"/>
                        <a:pt x="2010" y="413"/>
                        <a:pt x="1483" y="1151"/>
                      </a:cubicBezTo>
                      <a:cubicBezTo>
                        <a:pt x="1069" y="1626"/>
                        <a:pt x="770" y="2157"/>
                        <a:pt x="476" y="2694"/>
                      </a:cubicBezTo>
                      <a:cubicBezTo>
                        <a:pt x="357" y="2932"/>
                        <a:pt x="177" y="3169"/>
                        <a:pt x="120" y="3406"/>
                      </a:cubicBezTo>
                      <a:cubicBezTo>
                        <a:pt x="1" y="3644"/>
                        <a:pt x="177" y="3820"/>
                        <a:pt x="357" y="3938"/>
                      </a:cubicBezTo>
                      <a:cubicBezTo>
                        <a:pt x="770" y="4295"/>
                        <a:pt x="1069" y="4712"/>
                        <a:pt x="1188" y="5244"/>
                      </a:cubicBezTo>
                      <a:cubicBezTo>
                        <a:pt x="1544" y="6432"/>
                        <a:pt x="1188" y="7975"/>
                        <a:pt x="770" y="9105"/>
                      </a:cubicBezTo>
                      <a:cubicBezTo>
                        <a:pt x="713" y="9281"/>
                        <a:pt x="594" y="9518"/>
                        <a:pt x="832" y="9637"/>
                      </a:cubicBezTo>
                      <a:cubicBezTo>
                        <a:pt x="881" y="9670"/>
                        <a:pt x="944" y="9685"/>
                        <a:pt x="1014" y="9685"/>
                      </a:cubicBezTo>
                      <a:cubicBezTo>
                        <a:pt x="1193" y="9685"/>
                        <a:pt x="1414" y="9588"/>
                        <a:pt x="1544" y="9461"/>
                      </a:cubicBezTo>
                      <a:cubicBezTo>
                        <a:pt x="1720" y="9343"/>
                        <a:pt x="1839" y="9105"/>
                        <a:pt x="1957" y="8868"/>
                      </a:cubicBezTo>
                      <a:cubicBezTo>
                        <a:pt x="1957" y="8868"/>
                        <a:pt x="1957" y="8749"/>
                        <a:pt x="2019" y="8569"/>
                      </a:cubicBezTo>
                      <a:cubicBezTo>
                        <a:pt x="2195" y="7856"/>
                        <a:pt x="2494" y="6493"/>
                        <a:pt x="2375" y="6493"/>
                      </a:cubicBezTo>
                      <a:cubicBezTo>
                        <a:pt x="2613" y="6493"/>
                        <a:pt x="2494" y="7324"/>
                        <a:pt x="2494" y="7500"/>
                      </a:cubicBezTo>
                      <a:cubicBezTo>
                        <a:pt x="2494" y="7918"/>
                        <a:pt x="2432" y="8331"/>
                        <a:pt x="2375" y="8749"/>
                      </a:cubicBezTo>
                      <a:cubicBezTo>
                        <a:pt x="2314" y="9343"/>
                        <a:pt x="2138" y="9936"/>
                        <a:pt x="1900" y="10530"/>
                      </a:cubicBezTo>
                      <a:cubicBezTo>
                        <a:pt x="1839" y="10649"/>
                        <a:pt x="1782" y="10824"/>
                        <a:pt x="1782" y="10943"/>
                      </a:cubicBezTo>
                      <a:cubicBezTo>
                        <a:pt x="1700" y="11314"/>
                        <a:pt x="1929" y="11626"/>
                        <a:pt x="2177" y="11626"/>
                      </a:cubicBezTo>
                      <a:cubicBezTo>
                        <a:pt x="2287" y="11626"/>
                        <a:pt x="2402" y="11564"/>
                        <a:pt x="2494" y="11418"/>
                      </a:cubicBezTo>
                      <a:cubicBezTo>
                        <a:pt x="2907" y="10943"/>
                        <a:pt x="3206" y="10293"/>
                        <a:pt x="3382" y="9637"/>
                      </a:cubicBezTo>
                      <a:cubicBezTo>
                        <a:pt x="3620" y="8806"/>
                        <a:pt x="3681" y="7799"/>
                        <a:pt x="3738" y="6906"/>
                      </a:cubicBezTo>
                      <a:cubicBezTo>
                        <a:pt x="3738" y="6788"/>
                        <a:pt x="3800" y="6612"/>
                        <a:pt x="3857" y="6493"/>
                      </a:cubicBezTo>
                      <a:lnTo>
                        <a:pt x="3857" y="6493"/>
                      </a:lnTo>
                      <a:cubicBezTo>
                        <a:pt x="4156" y="7562"/>
                        <a:pt x="3857" y="8868"/>
                        <a:pt x="3620" y="9875"/>
                      </a:cubicBezTo>
                      <a:cubicBezTo>
                        <a:pt x="3501" y="10231"/>
                        <a:pt x="3382" y="10530"/>
                        <a:pt x="3444" y="10886"/>
                      </a:cubicBezTo>
                      <a:cubicBezTo>
                        <a:pt x="3444" y="11062"/>
                        <a:pt x="3501" y="11181"/>
                        <a:pt x="3620" y="11299"/>
                      </a:cubicBezTo>
                      <a:cubicBezTo>
                        <a:pt x="3668" y="11316"/>
                        <a:pt x="3717" y="11324"/>
                        <a:pt x="3765" y="11324"/>
                      </a:cubicBezTo>
                      <a:cubicBezTo>
                        <a:pt x="3895" y="11324"/>
                        <a:pt x="4024" y="11267"/>
                        <a:pt x="4156" y="11181"/>
                      </a:cubicBezTo>
                      <a:cubicBezTo>
                        <a:pt x="4451" y="10886"/>
                        <a:pt x="4631" y="10231"/>
                        <a:pt x="4750" y="9875"/>
                      </a:cubicBezTo>
                      <a:cubicBezTo>
                        <a:pt x="4926" y="9343"/>
                        <a:pt x="5044" y="8868"/>
                        <a:pt x="5106" y="8393"/>
                      </a:cubicBezTo>
                      <a:cubicBezTo>
                        <a:pt x="5163" y="7918"/>
                        <a:pt x="5163" y="7500"/>
                        <a:pt x="5163" y="7087"/>
                      </a:cubicBezTo>
                      <a:cubicBezTo>
                        <a:pt x="5163" y="6977"/>
                        <a:pt x="5265" y="6662"/>
                        <a:pt x="5185" y="6568"/>
                      </a:cubicBezTo>
                      <a:lnTo>
                        <a:pt x="5185" y="6568"/>
                      </a:lnTo>
                      <a:cubicBezTo>
                        <a:pt x="5404" y="6753"/>
                        <a:pt x="5462" y="7096"/>
                        <a:pt x="5462" y="7381"/>
                      </a:cubicBezTo>
                      <a:cubicBezTo>
                        <a:pt x="5519" y="7975"/>
                        <a:pt x="5462" y="8630"/>
                        <a:pt x="5282" y="9224"/>
                      </a:cubicBezTo>
                      <a:cubicBezTo>
                        <a:pt x="5225" y="9281"/>
                        <a:pt x="5225" y="9400"/>
                        <a:pt x="5225" y="9518"/>
                      </a:cubicBezTo>
                      <a:cubicBezTo>
                        <a:pt x="5253" y="9638"/>
                        <a:pt x="5374" y="9683"/>
                        <a:pt x="5508" y="9683"/>
                      </a:cubicBezTo>
                      <a:cubicBezTo>
                        <a:pt x="5641" y="9683"/>
                        <a:pt x="5788" y="9639"/>
                        <a:pt x="5875" y="9580"/>
                      </a:cubicBezTo>
                      <a:cubicBezTo>
                        <a:pt x="5937" y="9518"/>
                        <a:pt x="5994" y="9461"/>
                        <a:pt x="5994" y="9343"/>
                      </a:cubicBezTo>
                      <a:cubicBezTo>
                        <a:pt x="6175" y="9105"/>
                        <a:pt x="6175" y="8806"/>
                        <a:pt x="6232" y="8512"/>
                      </a:cubicBezTo>
                      <a:cubicBezTo>
                        <a:pt x="6469" y="7619"/>
                        <a:pt x="6469" y="6612"/>
                        <a:pt x="6469" y="5719"/>
                      </a:cubicBezTo>
                      <a:cubicBezTo>
                        <a:pt x="6469" y="4238"/>
                        <a:pt x="6531" y="2575"/>
                        <a:pt x="6175" y="1208"/>
                      </a:cubicBezTo>
                      <a:cubicBezTo>
                        <a:pt x="5994" y="438"/>
                        <a:pt x="5638" y="320"/>
                        <a:pt x="4987" y="201"/>
                      </a:cubicBezTo>
                      <a:cubicBezTo>
                        <a:pt x="4631" y="139"/>
                        <a:pt x="4275" y="82"/>
                        <a:pt x="3976" y="20"/>
                      </a:cubicBezTo>
                      <a:cubicBezTo>
                        <a:pt x="3856" y="7"/>
                        <a:pt x="3739" y="1"/>
                        <a:pt x="3625" y="1"/>
                      </a:cubicBezTo>
                      <a:close/>
                    </a:path>
                  </a:pathLst>
                </a:custGeom>
                <a:solidFill>
                  <a:srgbClr val="BB6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6"/>
                <p:cNvSpPr/>
                <p:nvPr/>
              </p:nvSpPr>
              <p:spPr>
                <a:xfrm>
                  <a:off x="8287249" y="1208693"/>
                  <a:ext cx="93267" cy="32656"/>
                </a:xfrm>
                <a:custGeom>
                  <a:rect b="b" l="l" r="r" t="t"/>
                  <a:pathLst>
                    <a:path extrusionOk="0" h="2473" w="7063">
                      <a:moveTo>
                        <a:pt x="2405" y="0"/>
                      </a:moveTo>
                      <a:cubicBezTo>
                        <a:pt x="1781" y="0"/>
                        <a:pt x="1149" y="81"/>
                        <a:pt x="595" y="397"/>
                      </a:cubicBezTo>
                      <a:cubicBezTo>
                        <a:pt x="533" y="397"/>
                        <a:pt x="595" y="278"/>
                        <a:pt x="533" y="278"/>
                      </a:cubicBezTo>
                      <a:lnTo>
                        <a:pt x="476" y="278"/>
                      </a:lnTo>
                      <a:lnTo>
                        <a:pt x="476" y="335"/>
                      </a:lnTo>
                      <a:lnTo>
                        <a:pt x="120" y="1404"/>
                      </a:lnTo>
                      <a:cubicBezTo>
                        <a:pt x="58" y="1584"/>
                        <a:pt x="1" y="1703"/>
                        <a:pt x="120" y="1822"/>
                      </a:cubicBezTo>
                      <a:cubicBezTo>
                        <a:pt x="238" y="1879"/>
                        <a:pt x="533" y="1879"/>
                        <a:pt x="713" y="1879"/>
                      </a:cubicBezTo>
                      <a:cubicBezTo>
                        <a:pt x="1008" y="1879"/>
                        <a:pt x="1307" y="1941"/>
                        <a:pt x="1601" y="1941"/>
                      </a:cubicBezTo>
                      <a:cubicBezTo>
                        <a:pt x="2257" y="1998"/>
                        <a:pt x="2850" y="2059"/>
                        <a:pt x="3444" y="2116"/>
                      </a:cubicBezTo>
                      <a:cubicBezTo>
                        <a:pt x="3800" y="2178"/>
                        <a:pt x="4156" y="2178"/>
                        <a:pt x="4513" y="2235"/>
                      </a:cubicBezTo>
                      <a:cubicBezTo>
                        <a:pt x="5044" y="2297"/>
                        <a:pt x="5638" y="2472"/>
                        <a:pt x="6175" y="2472"/>
                      </a:cubicBezTo>
                      <a:cubicBezTo>
                        <a:pt x="6293" y="2415"/>
                        <a:pt x="6469" y="2415"/>
                        <a:pt x="6588" y="2297"/>
                      </a:cubicBezTo>
                      <a:cubicBezTo>
                        <a:pt x="6588" y="2297"/>
                        <a:pt x="6650" y="2297"/>
                        <a:pt x="6650" y="2235"/>
                      </a:cubicBezTo>
                      <a:cubicBezTo>
                        <a:pt x="6768" y="2116"/>
                        <a:pt x="6825" y="1879"/>
                        <a:pt x="6887" y="1703"/>
                      </a:cubicBezTo>
                      <a:cubicBezTo>
                        <a:pt x="6887" y="1466"/>
                        <a:pt x="7063" y="1048"/>
                        <a:pt x="6887" y="810"/>
                      </a:cubicBezTo>
                      <a:cubicBezTo>
                        <a:pt x="6707" y="573"/>
                        <a:pt x="6175" y="516"/>
                        <a:pt x="5937" y="397"/>
                      </a:cubicBezTo>
                      <a:cubicBezTo>
                        <a:pt x="5106" y="160"/>
                        <a:pt x="4213" y="98"/>
                        <a:pt x="3325" y="41"/>
                      </a:cubicBezTo>
                      <a:cubicBezTo>
                        <a:pt x="3028" y="20"/>
                        <a:pt x="2717" y="0"/>
                        <a:pt x="2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6"/>
                <p:cNvSpPr/>
                <p:nvPr/>
              </p:nvSpPr>
              <p:spPr>
                <a:xfrm>
                  <a:off x="8280989" y="889927"/>
                  <a:ext cx="197547" cy="340029"/>
                </a:xfrm>
                <a:custGeom>
                  <a:rect b="b" l="l" r="r" t="t"/>
                  <a:pathLst>
                    <a:path extrusionOk="0" h="25750" w="14960">
                      <a:moveTo>
                        <a:pt x="9078" y="1"/>
                      </a:moveTo>
                      <a:cubicBezTo>
                        <a:pt x="8960" y="1"/>
                        <a:pt x="8842" y="6"/>
                        <a:pt x="8724" y="16"/>
                      </a:cubicBezTo>
                      <a:cubicBezTo>
                        <a:pt x="7242" y="135"/>
                        <a:pt x="5993" y="1265"/>
                        <a:pt x="5461" y="2452"/>
                      </a:cubicBezTo>
                      <a:cubicBezTo>
                        <a:pt x="5105" y="3222"/>
                        <a:pt x="4925" y="4171"/>
                        <a:pt x="4749" y="5064"/>
                      </a:cubicBezTo>
                      <a:cubicBezTo>
                        <a:pt x="3681" y="11176"/>
                        <a:pt x="2313" y="17293"/>
                        <a:pt x="119" y="23167"/>
                      </a:cubicBezTo>
                      <a:cubicBezTo>
                        <a:pt x="0" y="23585"/>
                        <a:pt x="0" y="23880"/>
                        <a:pt x="176" y="24117"/>
                      </a:cubicBezTo>
                      <a:cubicBezTo>
                        <a:pt x="769" y="25247"/>
                        <a:pt x="3562" y="25129"/>
                        <a:pt x="4806" y="25186"/>
                      </a:cubicBezTo>
                      <a:cubicBezTo>
                        <a:pt x="5361" y="25234"/>
                        <a:pt x="6783" y="25750"/>
                        <a:pt x="7636" y="25750"/>
                      </a:cubicBezTo>
                      <a:cubicBezTo>
                        <a:pt x="7878" y="25750"/>
                        <a:pt x="8074" y="25708"/>
                        <a:pt x="8192" y="25604"/>
                      </a:cubicBezTo>
                      <a:cubicBezTo>
                        <a:pt x="8368" y="25423"/>
                        <a:pt x="8430" y="25247"/>
                        <a:pt x="8487" y="25010"/>
                      </a:cubicBezTo>
                      <a:cubicBezTo>
                        <a:pt x="9973" y="20793"/>
                        <a:pt x="11455" y="16638"/>
                        <a:pt x="12941" y="12425"/>
                      </a:cubicBezTo>
                      <a:cubicBezTo>
                        <a:pt x="13710" y="10169"/>
                        <a:pt x="14423" y="8032"/>
                        <a:pt x="14603" y="5658"/>
                      </a:cubicBezTo>
                      <a:cubicBezTo>
                        <a:pt x="14660" y="4646"/>
                        <a:pt x="14959" y="3103"/>
                        <a:pt x="14185" y="2215"/>
                      </a:cubicBezTo>
                      <a:cubicBezTo>
                        <a:pt x="13772" y="1797"/>
                        <a:pt x="13117" y="1559"/>
                        <a:pt x="12642" y="1265"/>
                      </a:cubicBezTo>
                      <a:cubicBezTo>
                        <a:pt x="11613" y="558"/>
                        <a:pt x="10335" y="1"/>
                        <a:pt x="90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 name="Google Shape;916;p46"/>
              <p:cNvGrpSpPr/>
              <p:nvPr/>
            </p:nvGrpSpPr>
            <p:grpSpPr>
              <a:xfrm>
                <a:off x="7280122" y="1271651"/>
                <a:ext cx="1150648" cy="3628330"/>
                <a:chOff x="1801200" y="366900"/>
                <a:chExt cx="1607050" cy="5067500"/>
              </a:xfrm>
            </p:grpSpPr>
            <p:sp>
              <p:nvSpPr>
                <p:cNvPr id="917" name="Google Shape;917;p46"/>
                <p:cNvSpPr/>
                <p:nvPr/>
              </p:nvSpPr>
              <p:spPr>
                <a:xfrm>
                  <a:off x="2905550" y="5184850"/>
                  <a:ext cx="213300" cy="182825"/>
                </a:xfrm>
                <a:custGeom>
                  <a:rect b="b" l="l" r="r" t="t"/>
                  <a:pathLst>
                    <a:path extrusionOk="0" h="7313" w="8532">
                      <a:moveTo>
                        <a:pt x="4492" y="1"/>
                      </a:moveTo>
                      <a:cubicBezTo>
                        <a:pt x="3730" y="80"/>
                        <a:pt x="3047" y="153"/>
                        <a:pt x="2286" y="305"/>
                      </a:cubicBezTo>
                      <a:cubicBezTo>
                        <a:pt x="1829" y="458"/>
                        <a:pt x="1372" y="689"/>
                        <a:pt x="1067" y="1146"/>
                      </a:cubicBezTo>
                      <a:cubicBezTo>
                        <a:pt x="683" y="1676"/>
                        <a:pt x="683" y="2365"/>
                        <a:pt x="683" y="3047"/>
                      </a:cubicBezTo>
                      <a:cubicBezTo>
                        <a:pt x="683" y="3504"/>
                        <a:pt x="683" y="3961"/>
                        <a:pt x="610" y="4418"/>
                      </a:cubicBezTo>
                      <a:cubicBezTo>
                        <a:pt x="610" y="4650"/>
                        <a:pt x="531" y="4875"/>
                        <a:pt x="531" y="5180"/>
                      </a:cubicBezTo>
                      <a:cubicBezTo>
                        <a:pt x="458" y="5411"/>
                        <a:pt x="1" y="6551"/>
                        <a:pt x="226" y="6703"/>
                      </a:cubicBezTo>
                      <a:lnTo>
                        <a:pt x="458" y="6703"/>
                      </a:lnTo>
                      <a:cubicBezTo>
                        <a:pt x="1597" y="6782"/>
                        <a:pt x="2590" y="7008"/>
                        <a:pt x="3730" y="7160"/>
                      </a:cubicBezTo>
                      <a:cubicBezTo>
                        <a:pt x="4948" y="7312"/>
                        <a:pt x="6167" y="7312"/>
                        <a:pt x="7386" y="7312"/>
                      </a:cubicBezTo>
                      <a:cubicBezTo>
                        <a:pt x="7690" y="7312"/>
                        <a:pt x="8074" y="7239"/>
                        <a:pt x="8226" y="6935"/>
                      </a:cubicBezTo>
                      <a:cubicBezTo>
                        <a:pt x="8531" y="6398"/>
                        <a:pt x="7922" y="6173"/>
                        <a:pt x="7617" y="5941"/>
                      </a:cubicBezTo>
                      <a:cubicBezTo>
                        <a:pt x="6776" y="5411"/>
                        <a:pt x="6399" y="4345"/>
                        <a:pt x="6167" y="3431"/>
                      </a:cubicBezTo>
                      <a:cubicBezTo>
                        <a:pt x="5942" y="2669"/>
                        <a:pt x="6094" y="537"/>
                        <a:pt x="5332" y="153"/>
                      </a:cubicBezTo>
                      <a:cubicBezTo>
                        <a:pt x="5101" y="1"/>
                        <a:pt x="4796" y="1"/>
                        <a:pt x="4492" y="1"/>
                      </a:cubicBezTo>
                      <a:close/>
                    </a:path>
                  </a:pathLst>
                </a:custGeom>
                <a:solidFill>
                  <a:srgbClr val="F594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6"/>
                <p:cNvSpPr/>
                <p:nvPr/>
              </p:nvSpPr>
              <p:spPr>
                <a:xfrm>
                  <a:off x="2886525" y="5296600"/>
                  <a:ext cx="409325" cy="137800"/>
                </a:xfrm>
                <a:custGeom>
                  <a:rect b="b" l="l" r="r" t="t"/>
                  <a:pathLst>
                    <a:path extrusionOk="0" h="5512" w="16373">
                      <a:moveTo>
                        <a:pt x="7576" y="0"/>
                      </a:moveTo>
                      <a:cubicBezTo>
                        <a:pt x="7425" y="0"/>
                        <a:pt x="7286" y="37"/>
                        <a:pt x="7160" y="100"/>
                      </a:cubicBezTo>
                      <a:cubicBezTo>
                        <a:pt x="6855" y="332"/>
                        <a:pt x="6703" y="637"/>
                        <a:pt x="6703" y="1014"/>
                      </a:cubicBezTo>
                      <a:cubicBezTo>
                        <a:pt x="6703" y="1624"/>
                        <a:pt x="7007" y="2081"/>
                        <a:pt x="7312" y="2538"/>
                      </a:cubicBezTo>
                      <a:cubicBezTo>
                        <a:pt x="5405" y="2081"/>
                        <a:pt x="3425" y="1551"/>
                        <a:pt x="1524" y="1094"/>
                      </a:cubicBezTo>
                      <a:cubicBezTo>
                        <a:pt x="1292" y="1094"/>
                        <a:pt x="1140" y="1094"/>
                        <a:pt x="987" y="1167"/>
                      </a:cubicBezTo>
                      <a:cubicBezTo>
                        <a:pt x="305" y="1551"/>
                        <a:pt x="73" y="2922"/>
                        <a:pt x="0" y="3531"/>
                      </a:cubicBezTo>
                      <a:lnTo>
                        <a:pt x="0" y="3988"/>
                      </a:lnTo>
                      <a:cubicBezTo>
                        <a:pt x="73" y="4140"/>
                        <a:pt x="73" y="4213"/>
                        <a:pt x="153" y="4366"/>
                      </a:cubicBezTo>
                      <a:cubicBezTo>
                        <a:pt x="226" y="4518"/>
                        <a:pt x="226" y="4670"/>
                        <a:pt x="226" y="4823"/>
                      </a:cubicBezTo>
                      <a:cubicBezTo>
                        <a:pt x="226" y="5054"/>
                        <a:pt x="226" y="5359"/>
                        <a:pt x="305" y="5511"/>
                      </a:cubicBezTo>
                      <a:lnTo>
                        <a:pt x="3199" y="5511"/>
                      </a:lnTo>
                      <a:lnTo>
                        <a:pt x="3351" y="5359"/>
                      </a:lnTo>
                      <a:cubicBezTo>
                        <a:pt x="3485" y="5221"/>
                        <a:pt x="3675" y="5193"/>
                        <a:pt x="3886" y="5193"/>
                      </a:cubicBezTo>
                      <a:cubicBezTo>
                        <a:pt x="4031" y="5193"/>
                        <a:pt x="4185" y="5206"/>
                        <a:pt x="4339" y="5206"/>
                      </a:cubicBezTo>
                      <a:cubicBezTo>
                        <a:pt x="5100" y="5359"/>
                        <a:pt x="5862" y="5432"/>
                        <a:pt x="6623" y="5511"/>
                      </a:cubicBezTo>
                      <a:lnTo>
                        <a:pt x="16299" y="5511"/>
                      </a:lnTo>
                      <a:cubicBezTo>
                        <a:pt x="16372" y="5280"/>
                        <a:pt x="16372" y="5054"/>
                        <a:pt x="16299" y="4823"/>
                      </a:cubicBezTo>
                      <a:cubicBezTo>
                        <a:pt x="16220" y="4518"/>
                        <a:pt x="15994" y="4366"/>
                        <a:pt x="15763" y="4213"/>
                      </a:cubicBezTo>
                      <a:cubicBezTo>
                        <a:pt x="14319" y="3379"/>
                        <a:pt x="12716" y="3147"/>
                        <a:pt x="11272" y="2312"/>
                      </a:cubicBezTo>
                      <a:cubicBezTo>
                        <a:pt x="10206" y="1776"/>
                        <a:pt x="9292" y="862"/>
                        <a:pt x="8299" y="253"/>
                      </a:cubicBezTo>
                      <a:cubicBezTo>
                        <a:pt x="8031" y="74"/>
                        <a:pt x="7791" y="0"/>
                        <a:pt x="75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6"/>
                <p:cNvSpPr/>
                <p:nvPr/>
              </p:nvSpPr>
              <p:spPr>
                <a:xfrm>
                  <a:off x="2777925" y="2330100"/>
                  <a:ext cx="476025" cy="2942375"/>
                </a:xfrm>
                <a:custGeom>
                  <a:rect b="b" l="l" r="r" t="t"/>
                  <a:pathLst>
                    <a:path extrusionOk="0" h="117695" w="19041">
                      <a:moveTo>
                        <a:pt x="13132" y="1"/>
                      </a:moveTo>
                      <a:cubicBezTo>
                        <a:pt x="11307" y="1"/>
                        <a:pt x="9474" y="660"/>
                        <a:pt x="7848" y="1470"/>
                      </a:cubicBezTo>
                      <a:cubicBezTo>
                        <a:pt x="6172" y="2384"/>
                        <a:pt x="4497" y="3530"/>
                        <a:pt x="3583" y="5205"/>
                      </a:cubicBezTo>
                      <a:cubicBezTo>
                        <a:pt x="2669" y="6802"/>
                        <a:pt x="2437" y="8709"/>
                        <a:pt x="2212" y="10537"/>
                      </a:cubicBezTo>
                      <a:cubicBezTo>
                        <a:pt x="0" y="32240"/>
                        <a:pt x="152" y="53949"/>
                        <a:pt x="152" y="75732"/>
                      </a:cubicBezTo>
                      <a:cubicBezTo>
                        <a:pt x="152" y="79235"/>
                        <a:pt x="152" y="82739"/>
                        <a:pt x="232" y="86315"/>
                      </a:cubicBezTo>
                      <a:cubicBezTo>
                        <a:pt x="384" y="96673"/>
                        <a:pt x="841" y="107031"/>
                        <a:pt x="1450" y="117390"/>
                      </a:cubicBezTo>
                      <a:lnTo>
                        <a:pt x="14245" y="117694"/>
                      </a:lnTo>
                      <a:lnTo>
                        <a:pt x="14702" y="107872"/>
                      </a:lnTo>
                      <a:cubicBezTo>
                        <a:pt x="15080" y="100634"/>
                        <a:pt x="15159" y="93401"/>
                        <a:pt x="15537" y="86090"/>
                      </a:cubicBezTo>
                      <a:cubicBezTo>
                        <a:pt x="16756" y="63314"/>
                        <a:pt x="18584" y="40466"/>
                        <a:pt x="18888" y="17769"/>
                      </a:cubicBezTo>
                      <a:cubicBezTo>
                        <a:pt x="18888" y="14723"/>
                        <a:pt x="18967" y="11755"/>
                        <a:pt x="18967" y="8782"/>
                      </a:cubicBezTo>
                      <a:cubicBezTo>
                        <a:pt x="18967" y="7716"/>
                        <a:pt x="18967" y="6650"/>
                        <a:pt x="19041" y="5662"/>
                      </a:cubicBezTo>
                      <a:cubicBezTo>
                        <a:pt x="19041" y="2841"/>
                        <a:pt x="17060" y="557"/>
                        <a:pt x="14319" y="100"/>
                      </a:cubicBezTo>
                      <a:cubicBezTo>
                        <a:pt x="13925" y="32"/>
                        <a:pt x="13528" y="1"/>
                        <a:pt x="131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6"/>
                <p:cNvSpPr/>
                <p:nvPr/>
              </p:nvSpPr>
              <p:spPr>
                <a:xfrm>
                  <a:off x="2433350" y="5184850"/>
                  <a:ext cx="213275" cy="182825"/>
                </a:xfrm>
                <a:custGeom>
                  <a:rect b="b" l="l" r="r" t="t"/>
                  <a:pathLst>
                    <a:path extrusionOk="0" h="7313" w="8531">
                      <a:moveTo>
                        <a:pt x="4034" y="1"/>
                      </a:moveTo>
                      <a:cubicBezTo>
                        <a:pt x="3730" y="1"/>
                        <a:pt x="3425" y="1"/>
                        <a:pt x="3200" y="153"/>
                      </a:cubicBezTo>
                      <a:cubicBezTo>
                        <a:pt x="2359" y="537"/>
                        <a:pt x="2511" y="2669"/>
                        <a:pt x="2359" y="3431"/>
                      </a:cubicBezTo>
                      <a:cubicBezTo>
                        <a:pt x="2133" y="4345"/>
                        <a:pt x="1676" y="5411"/>
                        <a:pt x="915" y="5941"/>
                      </a:cubicBezTo>
                      <a:cubicBezTo>
                        <a:pt x="531" y="6173"/>
                        <a:pt x="1" y="6398"/>
                        <a:pt x="305" y="6935"/>
                      </a:cubicBezTo>
                      <a:cubicBezTo>
                        <a:pt x="458" y="7239"/>
                        <a:pt x="836" y="7312"/>
                        <a:pt x="1140" y="7312"/>
                      </a:cubicBezTo>
                      <a:cubicBezTo>
                        <a:pt x="2359" y="7312"/>
                        <a:pt x="3577" y="7312"/>
                        <a:pt x="4723" y="7160"/>
                      </a:cubicBezTo>
                      <a:cubicBezTo>
                        <a:pt x="5862" y="7008"/>
                        <a:pt x="6928" y="6782"/>
                        <a:pt x="8074" y="6703"/>
                      </a:cubicBezTo>
                      <a:lnTo>
                        <a:pt x="8226" y="6703"/>
                      </a:lnTo>
                      <a:cubicBezTo>
                        <a:pt x="8531" y="6551"/>
                        <a:pt x="7995" y="5411"/>
                        <a:pt x="7995" y="5180"/>
                      </a:cubicBezTo>
                      <a:cubicBezTo>
                        <a:pt x="7922" y="4875"/>
                        <a:pt x="7922" y="4650"/>
                        <a:pt x="7842" y="4418"/>
                      </a:cubicBezTo>
                      <a:lnTo>
                        <a:pt x="7842" y="3047"/>
                      </a:lnTo>
                      <a:cubicBezTo>
                        <a:pt x="7842" y="2365"/>
                        <a:pt x="7842" y="1676"/>
                        <a:pt x="7465" y="1146"/>
                      </a:cubicBezTo>
                      <a:cubicBezTo>
                        <a:pt x="7160" y="689"/>
                        <a:pt x="6624" y="458"/>
                        <a:pt x="6167" y="305"/>
                      </a:cubicBezTo>
                      <a:cubicBezTo>
                        <a:pt x="5484" y="153"/>
                        <a:pt x="4723" y="80"/>
                        <a:pt x="4034" y="1"/>
                      </a:cubicBezTo>
                      <a:close/>
                    </a:path>
                  </a:pathLst>
                </a:custGeom>
                <a:solidFill>
                  <a:srgbClr val="F594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6"/>
                <p:cNvSpPr/>
                <p:nvPr/>
              </p:nvSpPr>
              <p:spPr>
                <a:xfrm>
                  <a:off x="2254375" y="5296600"/>
                  <a:ext cx="411300" cy="137800"/>
                </a:xfrm>
                <a:custGeom>
                  <a:rect b="b" l="l" r="r" t="t"/>
                  <a:pathLst>
                    <a:path extrusionOk="0" h="5512" w="16452">
                      <a:moveTo>
                        <a:pt x="8851" y="0"/>
                      </a:moveTo>
                      <a:cubicBezTo>
                        <a:pt x="8622" y="0"/>
                        <a:pt x="8372" y="74"/>
                        <a:pt x="8147" y="253"/>
                      </a:cubicBezTo>
                      <a:cubicBezTo>
                        <a:pt x="7081" y="862"/>
                        <a:pt x="6167" y="1776"/>
                        <a:pt x="5100" y="2312"/>
                      </a:cubicBezTo>
                      <a:cubicBezTo>
                        <a:pt x="3729" y="3147"/>
                        <a:pt x="2054" y="3379"/>
                        <a:pt x="683" y="4213"/>
                      </a:cubicBezTo>
                      <a:cubicBezTo>
                        <a:pt x="457" y="4366"/>
                        <a:pt x="226" y="4518"/>
                        <a:pt x="153" y="4823"/>
                      </a:cubicBezTo>
                      <a:cubicBezTo>
                        <a:pt x="1" y="5054"/>
                        <a:pt x="1" y="5280"/>
                        <a:pt x="153" y="5511"/>
                      </a:cubicBezTo>
                      <a:lnTo>
                        <a:pt x="9749" y="5511"/>
                      </a:lnTo>
                      <a:cubicBezTo>
                        <a:pt x="10511" y="5432"/>
                        <a:pt x="11346" y="5359"/>
                        <a:pt x="12107" y="5206"/>
                      </a:cubicBezTo>
                      <a:cubicBezTo>
                        <a:pt x="12231" y="5206"/>
                        <a:pt x="12368" y="5193"/>
                        <a:pt x="12507" y="5193"/>
                      </a:cubicBezTo>
                      <a:cubicBezTo>
                        <a:pt x="12711" y="5193"/>
                        <a:pt x="12920" y="5221"/>
                        <a:pt x="13100" y="5359"/>
                      </a:cubicBezTo>
                      <a:cubicBezTo>
                        <a:pt x="13174" y="5432"/>
                        <a:pt x="13174" y="5511"/>
                        <a:pt x="13253" y="5511"/>
                      </a:cubicBezTo>
                      <a:lnTo>
                        <a:pt x="16147" y="5511"/>
                      </a:lnTo>
                      <a:cubicBezTo>
                        <a:pt x="16220" y="5359"/>
                        <a:pt x="16220" y="5054"/>
                        <a:pt x="16220" y="4823"/>
                      </a:cubicBezTo>
                      <a:lnTo>
                        <a:pt x="16220" y="4366"/>
                      </a:lnTo>
                      <a:cubicBezTo>
                        <a:pt x="16299" y="4213"/>
                        <a:pt x="16372" y="4140"/>
                        <a:pt x="16372" y="3988"/>
                      </a:cubicBezTo>
                      <a:cubicBezTo>
                        <a:pt x="16452" y="3835"/>
                        <a:pt x="16452" y="3683"/>
                        <a:pt x="16452" y="3531"/>
                      </a:cubicBezTo>
                      <a:cubicBezTo>
                        <a:pt x="16372" y="2922"/>
                        <a:pt x="16068" y="1551"/>
                        <a:pt x="15458" y="1167"/>
                      </a:cubicBezTo>
                      <a:cubicBezTo>
                        <a:pt x="15306" y="1094"/>
                        <a:pt x="15081" y="1094"/>
                        <a:pt x="14928" y="1094"/>
                      </a:cubicBezTo>
                      <a:cubicBezTo>
                        <a:pt x="12948" y="1551"/>
                        <a:pt x="11041" y="2081"/>
                        <a:pt x="9061" y="2538"/>
                      </a:cubicBezTo>
                      <a:cubicBezTo>
                        <a:pt x="9445" y="2081"/>
                        <a:pt x="9670" y="1624"/>
                        <a:pt x="9670" y="1014"/>
                      </a:cubicBezTo>
                      <a:cubicBezTo>
                        <a:pt x="9670" y="637"/>
                        <a:pt x="9518" y="332"/>
                        <a:pt x="9292" y="100"/>
                      </a:cubicBezTo>
                      <a:cubicBezTo>
                        <a:pt x="9166" y="37"/>
                        <a:pt x="9014" y="0"/>
                        <a:pt x="88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6"/>
                <p:cNvSpPr/>
                <p:nvPr/>
              </p:nvSpPr>
              <p:spPr>
                <a:xfrm>
                  <a:off x="2313325" y="2329050"/>
                  <a:ext cx="468425" cy="2943425"/>
                </a:xfrm>
                <a:custGeom>
                  <a:rect b="b" l="l" r="r" t="t"/>
                  <a:pathLst>
                    <a:path extrusionOk="0" h="117737" w="18737">
                      <a:moveTo>
                        <a:pt x="5837" y="0"/>
                      </a:moveTo>
                      <a:cubicBezTo>
                        <a:pt x="5494" y="0"/>
                        <a:pt x="5149" y="22"/>
                        <a:pt x="4802" y="68"/>
                      </a:cubicBezTo>
                      <a:cubicBezTo>
                        <a:pt x="2060" y="525"/>
                        <a:pt x="80" y="2731"/>
                        <a:pt x="80" y="5552"/>
                      </a:cubicBezTo>
                      <a:lnTo>
                        <a:pt x="80" y="8751"/>
                      </a:lnTo>
                      <a:lnTo>
                        <a:pt x="80" y="17659"/>
                      </a:lnTo>
                      <a:cubicBezTo>
                        <a:pt x="1" y="40434"/>
                        <a:pt x="1603" y="63283"/>
                        <a:pt x="2517" y="86053"/>
                      </a:cubicBezTo>
                      <a:cubicBezTo>
                        <a:pt x="2822" y="93291"/>
                        <a:pt x="2822" y="100603"/>
                        <a:pt x="3126" y="107835"/>
                      </a:cubicBezTo>
                      <a:cubicBezTo>
                        <a:pt x="3199" y="111113"/>
                        <a:pt x="3352" y="114464"/>
                        <a:pt x="3431" y="117736"/>
                      </a:cubicBezTo>
                      <a:lnTo>
                        <a:pt x="16226" y="117511"/>
                      </a:lnTo>
                      <a:cubicBezTo>
                        <a:pt x="16988" y="107153"/>
                        <a:pt x="17518" y="96795"/>
                        <a:pt x="17822" y="86437"/>
                      </a:cubicBezTo>
                      <a:cubicBezTo>
                        <a:pt x="17902" y="82933"/>
                        <a:pt x="17975" y="79350"/>
                        <a:pt x="18054" y="75847"/>
                      </a:cubicBezTo>
                      <a:cubicBezTo>
                        <a:pt x="18359" y="54065"/>
                        <a:pt x="18736" y="32361"/>
                        <a:pt x="16756" y="10652"/>
                      </a:cubicBezTo>
                      <a:cubicBezTo>
                        <a:pt x="16604" y="8824"/>
                        <a:pt x="16378" y="6923"/>
                        <a:pt x="15464" y="5247"/>
                      </a:cubicBezTo>
                      <a:cubicBezTo>
                        <a:pt x="14551" y="3645"/>
                        <a:pt x="12948" y="2426"/>
                        <a:pt x="11273" y="1512"/>
                      </a:cubicBezTo>
                      <a:cubicBezTo>
                        <a:pt x="9593" y="675"/>
                        <a:pt x="7752" y="0"/>
                        <a:pt x="58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6"/>
                <p:cNvSpPr/>
                <p:nvPr/>
              </p:nvSpPr>
              <p:spPr>
                <a:xfrm>
                  <a:off x="2534200" y="829450"/>
                  <a:ext cx="239925" cy="337875"/>
                </a:xfrm>
                <a:custGeom>
                  <a:rect b="b" l="l" r="r" t="t"/>
                  <a:pathLst>
                    <a:path extrusionOk="0" h="13515" w="9597">
                      <a:moveTo>
                        <a:pt x="5476" y="0"/>
                      </a:moveTo>
                      <a:cubicBezTo>
                        <a:pt x="5378" y="0"/>
                        <a:pt x="5279" y="12"/>
                        <a:pt x="5179" y="37"/>
                      </a:cubicBezTo>
                      <a:cubicBezTo>
                        <a:pt x="4040" y="341"/>
                        <a:pt x="2894" y="1560"/>
                        <a:pt x="2212" y="2474"/>
                      </a:cubicBezTo>
                      <a:cubicBezTo>
                        <a:pt x="1828" y="3083"/>
                        <a:pt x="1450" y="3692"/>
                        <a:pt x="1146" y="4375"/>
                      </a:cubicBezTo>
                      <a:cubicBezTo>
                        <a:pt x="305" y="6282"/>
                        <a:pt x="0" y="8414"/>
                        <a:pt x="0" y="10547"/>
                      </a:cubicBezTo>
                      <a:cubicBezTo>
                        <a:pt x="80" y="11309"/>
                        <a:pt x="153" y="12143"/>
                        <a:pt x="689" y="12600"/>
                      </a:cubicBezTo>
                      <a:cubicBezTo>
                        <a:pt x="1219" y="13210"/>
                        <a:pt x="2133" y="13210"/>
                        <a:pt x="2974" y="13289"/>
                      </a:cubicBezTo>
                      <a:cubicBezTo>
                        <a:pt x="3735" y="13362"/>
                        <a:pt x="4418" y="13441"/>
                        <a:pt x="5106" y="13514"/>
                      </a:cubicBezTo>
                      <a:cubicBezTo>
                        <a:pt x="5868" y="13514"/>
                        <a:pt x="6629" y="13362"/>
                        <a:pt x="7239" y="13057"/>
                      </a:cubicBezTo>
                      <a:cubicBezTo>
                        <a:pt x="8000" y="12600"/>
                        <a:pt x="8457" y="11839"/>
                        <a:pt x="8835" y="11004"/>
                      </a:cubicBezTo>
                      <a:cubicBezTo>
                        <a:pt x="9444" y="9633"/>
                        <a:pt x="9597" y="8110"/>
                        <a:pt x="9444" y="6586"/>
                      </a:cubicBezTo>
                      <a:cubicBezTo>
                        <a:pt x="9292" y="5063"/>
                        <a:pt x="8762" y="3613"/>
                        <a:pt x="8000" y="2321"/>
                      </a:cubicBezTo>
                      <a:cubicBezTo>
                        <a:pt x="7581" y="1482"/>
                        <a:pt x="6580" y="0"/>
                        <a:pt x="5476" y="0"/>
                      </a:cubicBezTo>
                      <a:close/>
                    </a:path>
                  </a:pathLst>
                </a:custGeom>
                <a:solidFill>
                  <a:srgbClr val="C664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6"/>
                <p:cNvSpPr/>
                <p:nvPr/>
              </p:nvSpPr>
              <p:spPr>
                <a:xfrm>
                  <a:off x="2239150" y="982400"/>
                  <a:ext cx="1161500" cy="3149625"/>
                </a:xfrm>
                <a:custGeom>
                  <a:rect b="b" l="l" r="r" t="t"/>
                  <a:pathLst>
                    <a:path extrusionOk="0" h="125985" w="46460">
                      <a:moveTo>
                        <a:pt x="21968" y="1"/>
                      </a:moveTo>
                      <a:cubicBezTo>
                        <a:pt x="20717" y="1"/>
                        <a:pt x="19459" y="218"/>
                        <a:pt x="18200" y="694"/>
                      </a:cubicBezTo>
                      <a:lnTo>
                        <a:pt x="15458" y="1839"/>
                      </a:lnTo>
                      <a:lnTo>
                        <a:pt x="13862" y="2522"/>
                      </a:lnTo>
                      <a:lnTo>
                        <a:pt x="12259" y="3210"/>
                      </a:lnTo>
                      <a:cubicBezTo>
                        <a:pt x="11650" y="3515"/>
                        <a:pt x="11041" y="3820"/>
                        <a:pt x="10431" y="4045"/>
                      </a:cubicBezTo>
                      <a:cubicBezTo>
                        <a:pt x="10279" y="4124"/>
                        <a:pt x="10206" y="4124"/>
                        <a:pt x="10127" y="4197"/>
                      </a:cubicBezTo>
                      <a:cubicBezTo>
                        <a:pt x="9444" y="4502"/>
                        <a:pt x="8756" y="4807"/>
                        <a:pt x="8147" y="5111"/>
                      </a:cubicBezTo>
                      <a:cubicBezTo>
                        <a:pt x="6014" y="6105"/>
                        <a:pt x="3961" y="7171"/>
                        <a:pt x="2358" y="8846"/>
                      </a:cubicBezTo>
                      <a:cubicBezTo>
                        <a:pt x="1371" y="9833"/>
                        <a:pt x="378" y="11284"/>
                        <a:pt x="153" y="12807"/>
                      </a:cubicBezTo>
                      <a:cubicBezTo>
                        <a:pt x="0" y="13264"/>
                        <a:pt x="0" y="13794"/>
                        <a:pt x="73" y="14251"/>
                      </a:cubicBezTo>
                      <a:cubicBezTo>
                        <a:pt x="153" y="14708"/>
                        <a:pt x="305" y="15012"/>
                        <a:pt x="457" y="15396"/>
                      </a:cubicBezTo>
                      <a:lnTo>
                        <a:pt x="1066" y="15396"/>
                      </a:lnTo>
                      <a:lnTo>
                        <a:pt x="1066" y="20801"/>
                      </a:lnTo>
                      <a:cubicBezTo>
                        <a:pt x="1140" y="21489"/>
                        <a:pt x="1292" y="22172"/>
                        <a:pt x="1292" y="22860"/>
                      </a:cubicBezTo>
                      <a:cubicBezTo>
                        <a:pt x="2054" y="25828"/>
                        <a:pt x="1828" y="29026"/>
                        <a:pt x="1901" y="32073"/>
                      </a:cubicBezTo>
                      <a:cubicBezTo>
                        <a:pt x="1980" y="40530"/>
                        <a:pt x="1523" y="48981"/>
                        <a:pt x="1066" y="57359"/>
                      </a:cubicBezTo>
                      <a:lnTo>
                        <a:pt x="1066" y="125984"/>
                      </a:lnTo>
                      <a:cubicBezTo>
                        <a:pt x="2894" y="125527"/>
                        <a:pt x="4875" y="125527"/>
                        <a:pt x="6776" y="125527"/>
                      </a:cubicBezTo>
                      <a:cubicBezTo>
                        <a:pt x="9140" y="125527"/>
                        <a:pt x="11498" y="125527"/>
                        <a:pt x="13862" y="125448"/>
                      </a:cubicBezTo>
                      <a:lnTo>
                        <a:pt x="17365" y="125448"/>
                      </a:lnTo>
                      <a:cubicBezTo>
                        <a:pt x="17974" y="125448"/>
                        <a:pt x="18505" y="125448"/>
                        <a:pt x="19114" y="125375"/>
                      </a:cubicBezTo>
                      <a:cubicBezTo>
                        <a:pt x="19287" y="125375"/>
                        <a:pt x="19682" y="125424"/>
                        <a:pt x="20033" y="125424"/>
                      </a:cubicBezTo>
                      <a:cubicBezTo>
                        <a:pt x="20299" y="125424"/>
                        <a:pt x="20540" y="125396"/>
                        <a:pt x="20637" y="125296"/>
                      </a:cubicBezTo>
                      <a:cubicBezTo>
                        <a:pt x="20716" y="125143"/>
                        <a:pt x="20716" y="124991"/>
                        <a:pt x="20716" y="124839"/>
                      </a:cubicBezTo>
                      <a:cubicBezTo>
                        <a:pt x="21094" y="121792"/>
                        <a:pt x="21399" y="118746"/>
                        <a:pt x="21551" y="115699"/>
                      </a:cubicBezTo>
                      <a:cubicBezTo>
                        <a:pt x="21551" y="115169"/>
                        <a:pt x="21630" y="114633"/>
                        <a:pt x="21783" y="114176"/>
                      </a:cubicBezTo>
                      <a:cubicBezTo>
                        <a:pt x="21856" y="116540"/>
                        <a:pt x="21935" y="118898"/>
                        <a:pt x="22087" y="121262"/>
                      </a:cubicBezTo>
                      <a:lnTo>
                        <a:pt x="22313" y="123315"/>
                      </a:lnTo>
                      <a:cubicBezTo>
                        <a:pt x="22392" y="123772"/>
                        <a:pt x="22392" y="124991"/>
                        <a:pt x="22849" y="125296"/>
                      </a:cubicBezTo>
                      <a:cubicBezTo>
                        <a:pt x="22900" y="125322"/>
                        <a:pt x="22967" y="125331"/>
                        <a:pt x="23043" y="125331"/>
                      </a:cubicBezTo>
                      <a:cubicBezTo>
                        <a:pt x="23195" y="125331"/>
                        <a:pt x="23381" y="125296"/>
                        <a:pt x="23531" y="125296"/>
                      </a:cubicBezTo>
                      <a:lnTo>
                        <a:pt x="24598" y="125296"/>
                      </a:lnTo>
                      <a:cubicBezTo>
                        <a:pt x="25359" y="125222"/>
                        <a:pt x="26048" y="125222"/>
                        <a:pt x="26809" y="125222"/>
                      </a:cubicBezTo>
                      <a:cubicBezTo>
                        <a:pt x="30160" y="125070"/>
                        <a:pt x="33585" y="124991"/>
                        <a:pt x="37015" y="124765"/>
                      </a:cubicBezTo>
                      <a:cubicBezTo>
                        <a:pt x="37173" y="124758"/>
                        <a:pt x="37333" y="124755"/>
                        <a:pt x="37494" y="124755"/>
                      </a:cubicBezTo>
                      <a:cubicBezTo>
                        <a:pt x="38873" y="124755"/>
                        <a:pt x="40329" y="125002"/>
                        <a:pt x="41657" y="125002"/>
                      </a:cubicBezTo>
                      <a:cubicBezTo>
                        <a:pt x="41811" y="125002"/>
                        <a:pt x="41964" y="124998"/>
                        <a:pt x="42115" y="124991"/>
                      </a:cubicBezTo>
                      <a:lnTo>
                        <a:pt x="42115" y="83333"/>
                      </a:lnTo>
                      <a:cubicBezTo>
                        <a:pt x="42420" y="83333"/>
                        <a:pt x="42803" y="83333"/>
                        <a:pt x="42956" y="83102"/>
                      </a:cubicBezTo>
                      <a:cubicBezTo>
                        <a:pt x="43181" y="82876"/>
                        <a:pt x="43108" y="82571"/>
                        <a:pt x="43108" y="82267"/>
                      </a:cubicBezTo>
                      <a:lnTo>
                        <a:pt x="43108" y="64293"/>
                      </a:lnTo>
                      <a:cubicBezTo>
                        <a:pt x="43108" y="64213"/>
                        <a:pt x="42956" y="64213"/>
                        <a:pt x="42876" y="64213"/>
                      </a:cubicBezTo>
                      <a:lnTo>
                        <a:pt x="42115" y="64213"/>
                      </a:lnTo>
                      <a:lnTo>
                        <a:pt x="42115" y="42053"/>
                      </a:lnTo>
                      <a:lnTo>
                        <a:pt x="44631" y="42053"/>
                      </a:lnTo>
                      <a:cubicBezTo>
                        <a:pt x="44784" y="41901"/>
                        <a:pt x="44936" y="41748"/>
                        <a:pt x="45009" y="41517"/>
                      </a:cubicBezTo>
                      <a:cubicBezTo>
                        <a:pt x="46459" y="39537"/>
                        <a:pt x="46307" y="36795"/>
                        <a:pt x="46154" y="34358"/>
                      </a:cubicBezTo>
                      <a:lnTo>
                        <a:pt x="45241" y="23695"/>
                      </a:lnTo>
                      <a:cubicBezTo>
                        <a:pt x="45088" y="21867"/>
                        <a:pt x="44936" y="19966"/>
                        <a:pt x="44784" y="18059"/>
                      </a:cubicBezTo>
                      <a:cubicBezTo>
                        <a:pt x="44552" y="15317"/>
                        <a:pt x="44247" y="12502"/>
                        <a:pt x="42651" y="10217"/>
                      </a:cubicBezTo>
                      <a:cubicBezTo>
                        <a:pt x="41506" y="8615"/>
                        <a:pt x="39605" y="7171"/>
                        <a:pt x="37929" y="6257"/>
                      </a:cubicBezTo>
                      <a:lnTo>
                        <a:pt x="36101" y="5343"/>
                      </a:lnTo>
                      <a:cubicBezTo>
                        <a:pt x="34273" y="4581"/>
                        <a:pt x="32518" y="3667"/>
                        <a:pt x="30770" y="2753"/>
                      </a:cubicBezTo>
                      <a:cubicBezTo>
                        <a:pt x="30313" y="2522"/>
                        <a:pt x="29856" y="2370"/>
                        <a:pt x="29320" y="2144"/>
                      </a:cubicBezTo>
                      <a:cubicBezTo>
                        <a:pt x="29167" y="1992"/>
                        <a:pt x="28942" y="1913"/>
                        <a:pt x="28710" y="1839"/>
                      </a:cubicBezTo>
                      <a:cubicBezTo>
                        <a:pt x="28485" y="1687"/>
                        <a:pt x="28253" y="1608"/>
                        <a:pt x="28101" y="1535"/>
                      </a:cubicBezTo>
                      <a:cubicBezTo>
                        <a:pt x="27876" y="1456"/>
                        <a:pt x="27723" y="1382"/>
                        <a:pt x="27492" y="1303"/>
                      </a:cubicBezTo>
                      <a:cubicBezTo>
                        <a:pt x="27187" y="1151"/>
                        <a:pt x="26882" y="999"/>
                        <a:pt x="26578" y="925"/>
                      </a:cubicBezTo>
                      <a:cubicBezTo>
                        <a:pt x="25060" y="335"/>
                        <a:pt x="23519" y="1"/>
                        <a:pt x="219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6"/>
                <p:cNvSpPr/>
                <p:nvPr/>
              </p:nvSpPr>
              <p:spPr>
                <a:xfrm>
                  <a:off x="1947750" y="1173075"/>
                  <a:ext cx="523725" cy="966975"/>
                </a:xfrm>
                <a:custGeom>
                  <a:rect b="b" l="l" r="r" t="t"/>
                  <a:pathLst>
                    <a:path extrusionOk="0" h="38679" w="20949">
                      <a:moveTo>
                        <a:pt x="16299" y="1"/>
                      </a:moveTo>
                      <a:cubicBezTo>
                        <a:pt x="12722" y="531"/>
                        <a:pt x="11120" y="5710"/>
                        <a:pt x="9524" y="8452"/>
                      </a:cubicBezTo>
                      <a:cubicBezTo>
                        <a:pt x="9292" y="8756"/>
                        <a:pt x="9067" y="9140"/>
                        <a:pt x="8835" y="9518"/>
                      </a:cubicBezTo>
                      <a:cubicBezTo>
                        <a:pt x="8762" y="9597"/>
                        <a:pt x="8683" y="9750"/>
                        <a:pt x="8610" y="9902"/>
                      </a:cubicBezTo>
                      <a:cubicBezTo>
                        <a:pt x="8531" y="10127"/>
                        <a:pt x="8378" y="10359"/>
                        <a:pt x="8226" y="10584"/>
                      </a:cubicBezTo>
                      <a:cubicBezTo>
                        <a:pt x="8153" y="10737"/>
                        <a:pt x="8074" y="10889"/>
                        <a:pt x="7921" y="11120"/>
                      </a:cubicBezTo>
                      <a:cubicBezTo>
                        <a:pt x="7848" y="11273"/>
                        <a:pt x="7769" y="11425"/>
                        <a:pt x="7696" y="11651"/>
                      </a:cubicBezTo>
                      <a:cubicBezTo>
                        <a:pt x="7543" y="11882"/>
                        <a:pt x="7391" y="12108"/>
                        <a:pt x="7312" y="12339"/>
                      </a:cubicBezTo>
                      <a:cubicBezTo>
                        <a:pt x="7239" y="12491"/>
                        <a:pt x="7160" y="12564"/>
                        <a:pt x="7087" y="12717"/>
                      </a:cubicBezTo>
                      <a:cubicBezTo>
                        <a:pt x="6934" y="12948"/>
                        <a:pt x="6855" y="13253"/>
                        <a:pt x="6703" y="13478"/>
                      </a:cubicBezTo>
                      <a:cubicBezTo>
                        <a:pt x="6630" y="13558"/>
                        <a:pt x="6550" y="13710"/>
                        <a:pt x="6550" y="13783"/>
                      </a:cubicBezTo>
                      <a:cubicBezTo>
                        <a:pt x="6398" y="14088"/>
                        <a:pt x="6246" y="14392"/>
                        <a:pt x="6093" y="14624"/>
                      </a:cubicBezTo>
                      <a:cubicBezTo>
                        <a:pt x="6093" y="14697"/>
                        <a:pt x="6020" y="14849"/>
                        <a:pt x="6020" y="14929"/>
                      </a:cubicBezTo>
                      <a:lnTo>
                        <a:pt x="5563" y="15843"/>
                      </a:lnTo>
                      <a:cubicBezTo>
                        <a:pt x="5563" y="15916"/>
                        <a:pt x="5484" y="15995"/>
                        <a:pt x="5484" y="16068"/>
                      </a:cubicBezTo>
                      <a:lnTo>
                        <a:pt x="5027" y="16982"/>
                      </a:lnTo>
                      <a:cubicBezTo>
                        <a:pt x="5027" y="17061"/>
                        <a:pt x="4954" y="17134"/>
                        <a:pt x="4954" y="17134"/>
                      </a:cubicBezTo>
                      <a:cubicBezTo>
                        <a:pt x="4802" y="17518"/>
                        <a:pt x="4649" y="17823"/>
                        <a:pt x="4497" y="18127"/>
                      </a:cubicBezTo>
                      <a:cubicBezTo>
                        <a:pt x="4497" y="18201"/>
                        <a:pt x="4497" y="18280"/>
                        <a:pt x="4418" y="18280"/>
                      </a:cubicBezTo>
                      <a:cubicBezTo>
                        <a:pt x="4345" y="18657"/>
                        <a:pt x="4192" y="18962"/>
                        <a:pt x="4040" y="19346"/>
                      </a:cubicBezTo>
                      <a:lnTo>
                        <a:pt x="3961" y="19419"/>
                      </a:lnTo>
                      <a:cubicBezTo>
                        <a:pt x="3808" y="19803"/>
                        <a:pt x="3656" y="20108"/>
                        <a:pt x="3504" y="20485"/>
                      </a:cubicBezTo>
                      <a:lnTo>
                        <a:pt x="3504" y="20565"/>
                      </a:lnTo>
                      <a:lnTo>
                        <a:pt x="3047" y="21704"/>
                      </a:lnTo>
                      <a:cubicBezTo>
                        <a:pt x="2895" y="22088"/>
                        <a:pt x="2742" y="22466"/>
                        <a:pt x="2669" y="22849"/>
                      </a:cubicBezTo>
                      <a:lnTo>
                        <a:pt x="2590" y="22849"/>
                      </a:lnTo>
                      <a:cubicBezTo>
                        <a:pt x="2517" y="23227"/>
                        <a:pt x="2364" y="23611"/>
                        <a:pt x="2212" y="23989"/>
                      </a:cubicBezTo>
                      <a:cubicBezTo>
                        <a:pt x="1907" y="24830"/>
                        <a:pt x="1676" y="25591"/>
                        <a:pt x="1371" y="26353"/>
                      </a:cubicBezTo>
                      <a:lnTo>
                        <a:pt x="1371" y="26426"/>
                      </a:lnTo>
                      <a:cubicBezTo>
                        <a:pt x="610" y="28559"/>
                        <a:pt x="0" y="30996"/>
                        <a:pt x="153" y="33281"/>
                      </a:cubicBezTo>
                      <a:cubicBezTo>
                        <a:pt x="305" y="35035"/>
                        <a:pt x="1067" y="36784"/>
                        <a:pt x="2590" y="37777"/>
                      </a:cubicBezTo>
                      <a:cubicBezTo>
                        <a:pt x="3504" y="38307"/>
                        <a:pt x="4570" y="38539"/>
                        <a:pt x="5636" y="38612"/>
                      </a:cubicBezTo>
                      <a:cubicBezTo>
                        <a:pt x="6011" y="38654"/>
                        <a:pt x="6397" y="38678"/>
                        <a:pt x="6785" y="38678"/>
                      </a:cubicBezTo>
                      <a:cubicBezTo>
                        <a:pt x="7817" y="38678"/>
                        <a:pt x="8864" y="38503"/>
                        <a:pt x="9749" y="38003"/>
                      </a:cubicBezTo>
                      <a:cubicBezTo>
                        <a:pt x="11199" y="37241"/>
                        <a:pt x="12186" y="35870"/>
                        <a:pt x="12948" y="34426"/>
                      </a:cubicBezTo>
                      <a:cubicBezTo>
                        <a:pt x="14246" y="31910"/>
                        <a:pt x="15080" y="29168"/>
                        <a:pt x="15769" y="26353"/>
                      </a:cubicBezTo>
                      <a:cubicBezTo>
                        <a:pt x="16378" y="23837"/>
                        <a:pt x="16756" y="21326"/>
                        <a:pt x="17292" y="18810"/>
                      </a:cubicBezTo>
                      <a:cubicBezTo>
                        <a:pt x="17365" y="18657"/>
                        <a:pt x="17365" y="18584"/>
                        <a:pt x="17365" y="18505"/>
                      </a:cubicBezTo>
                      <a:cubicBezTo>
                        <a:pt x="17365" y="18432"/>
                        <a:pt x="17445" y="18280"/>
                        <a:pt x="17445" y="18201"/>
                      </a:cubicBezTo>
                      <a:cubicBezTo>
                        <a:pt x="17445" y="18048"/>
                        <a:pt x="17518" y="17975"/>
                        <a:pt x="17518" y="17823"/>
                      </a:cubicBezTo>
                      <a:cubicBezTo>
                        <a:pt x="17518" y="17744"/>
                        <a:pt x="17597" y="17670"/>
                        <a:pt x="17597" y="17518"/>
                      </a:cubicBezTo>
                      <a:cubicBezTo>
                        <a:pt x="17597" y="17439"/>
                        <a:pt x="17670" y="17287"/>
                        <a:pt x="17670" y="17134"/>
                      </a:cubicBezTo>
                      <a:cubicBezTo>
                        <a:pt x="17670" y="17061"/>
                        <a:pt x="17749" y="16982"/>
                        <a:pt x="17749" y="16830"/>
                      </a:cubicBezTo>
                      <a:cubicBezTo>
                        <a:pt x="17749" y="16756"/>
                        <a:pt x="17822" y="16604"/>
                        <a:pt x="17822" y="16452"/>
                      </a:cubicBezTo>
                      <a:cubicBezTo>
                        <a:pt x="17822" y="16373"/>
                        <a:pt x="17902" y="16299"/>
                        <a:pt x="17902" y="16220"/>
                      </a:cubicBezTo>
                      <a:cubicBezTo>
                        <a:pt x="17902" y="16068"/>
                        <a:pt x="17975" y="15916"/>
                        <a:pt x="17975" y="15763"/>
                      </a:cubicBezTo>
                      <a:cubicBezTo>
                        <a:pt x="18054" y="15690"/>
                        <a:pt x="18054" y="15611"/>
                        <a:pt x="18054" y="15538"/>
                      </a:cubicBezTo>
                      <a:cubicBezTo>
                        <a:pt x="18127" y="15306"/>
                        <a:pt x="18206" y="15081"/>
                        <a:pt x="18206" y="14929"/>
                      </a:cubicBezTo>
                      <a:lnTo>
                        <a:pt x="18206" y="14849"/>
                      </a:lnTo>
                      <a:cubicBezTo>
                        <a:pt x="18358" y="14472"/>
                        <a:pt x="18511" y="14015"/>
                        <a:pt x="18584" y="13631"/>
                      </a:cubicBezTo>
                      <a:cubicBezTo>
                        <a:pt x="19120" y="11803"/>
                        <a:pt x="19729" y="10054"/>
                        <a:pt x="20260" y="8299"/>
                      </a:cubicBezTo>
                      <a:cubicBezTo>
                        <a:pt x="20796" y="6551"/>
                        <a:pt x="20948" y="4948"/>
                        <a:pt x="20491" y="3120"/>
                      </a:cubicBezTo>
                      <a:cubicBezTo>
                        <a:pt x="20491" y="3047"/>
                        <a:pt x="20491" y="2895"/>
                        <a:pt x="20412" y="2816"/>
                      </a:cubicBezTo>
                      <a:cubicBezTo>
                        <a:pt x="20339" y="2590"/>
                        <a:pt x="20260" y="2438"/>
                        <a:pt x="20260" y="2286"/>
                      </a:cubicBezTo>
                      <a:cubicBezTo>
                        <a:pt x="20186" y="2206"/>
                        <a:pt x="20186" y="2133"/>
                        <a:pt x="20186" y="2054"/>
                      </a:cubicBezTo>
                      <a:lnTo>
                        <a:pt x="19729" y="1372"/>
                      </a:lnTo>
                      <a:cubicBezTo>
                        <a:pt x="19729" y="1292"/>
                        <a:pt x="19650" y="1219"/>
                        <a:pt x="19577" y="1140"/>
                      </a:cubicBezTo>
                      <a:cubicBezTo>
                        <a:pt x="19193" y="683"/>
                        <a:pt x="18663" y="379"/>
                        <a:pt x="18127" y="153"/>
                      </a:cubicBezTo>
                      <a:cubicBezTo>
                        <a:pt x="17975" y="153"/>
                        <a:pt x="17822" y="74"/>
                        <a:pt x="17670" y="74"/>
                      </a:cubicBezTo>
                      <a:cubicBezTo>
                        <a:pt x="17518" y="1"/>
                        <a:pt x="17365" y="1"/>
                        <a:pt x="172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6"/>
                <p:cNvSpPr/>
                <p:nvPr/>
              </p:nvSpPr>
              <p:spPr>
                <a:xfrm>
                  <a:off x="1814475" y="1458700"/>
                  <a:ext cx="864450" cy="773075"/>
                </a:xfrm>
                <a:custGeom>
                  <a:rect b="b" l="l" r="r" t="t"/>
                  <a:pathLst>
                    <a:path extrusionOk="0" h="30923" w="34578">
                      <a:moveTo>
                        <a:pt x="20186" y="0"/>
                      </a:moveTo>
                      <a:lnTo>
                        <a:pt x="0" y="152"/>
                      </a:lnTo>
                      <a:lnTo>
                        <a:pt x="14166" y="30922"/>
                      </a:lnTo>
                      <a:lnTo>
                        <a:pt x="34578" y="30770"/>
                      </a:lnTo>
                      <a:lnTo>
                        <a:pt x="201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6"/>
                <p:cNvSpPr/>
                <p:nvPr/>
              </p:nvSpPr>
              <p:spPr>
                <a:xfrm>
                  <a:off x="1801200" y="1460525"/>
                  <a:ext cx="597900" cy="531325"/>
                </a:xfrm>
                <a:custGeom>
                  <a:rect b="b" l="l" r="r" t="t"/>
                  <a:pathLst>
                    <a:path extrusionOk="0" h="21253" w="23916">
                      <a:moveTo>
                        <a:pt x="19651" y="0"/>
                      </a:moveTo>
                      <a:lnTo>
                        <a:pt x="74" y="79"/>
                      </a:lnTo>
                      <a:cubicBezTo>
                        <a:pt x="1" y="914"/>
                        <a:pt x="153" y="1828"/>
                        <a:pt x="153" y="2285"/>
                      </a:cubicBezTo>
                      <a:cubicBezTo>
                        <a:pt x="531" y="9067"/>
                        <a:pt x="2664" y="15233"/>
                        <a:pt x="5485" y="21253"/>
                      </a:cubicBezTo>
                      <a:lnTo>
                        <a:pt x="23916" y="21100"/>
                      </a:lnTo>
                      <a:cubicBezTo>
                        <a:pt x="22088" y="17292"/>
                        <a:pt x="20717" y="13332"/>
                        <a:pt x="19876" y="9292"/>
                      </a:cubicBezTo>
                      <a:cubicBezTo>
                        <a:pt x="19194" y="6325"/>
                        <a:pt x="19267" y="3808"/>
                        <a:pt x="19651" y="841"/>
                      </a:cubicBezTo>
                      <a:cubicBezTo>
                        <a:pt x="19724" y="457"/>
                        <a:pt x="19724" y="232"/>
                        <a:pt x="196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6"/>
                <p:cNvSpPr/>
                <p:nvPr/>
              </p:nvSpPr>
              <p:spPr>
                <a:xfrm>
                  <a:off x="2264850" y="1742250"/>
                  <a:ext cx="320850" cy="317300"/>
                </a:xfrm>
                <a:custGeom>
                  <a:rect b="b" l="l" r="r" t="t"/>
                  <a:pathLst>
                    <a:path extrusionOk="0" h="12692" w="12834">
                      <a:moveTo>
                        <a:pt x="7950" y="0"/>
                      </a:moveTo>
                      <a:cubicBezTo>
                        <a:pt x="7928" y="0"/>
                        <a:pt x="7905" y="1"/>
                        <a:pt x="7880" y="3"/>
                      </a:cubicBezTo>
                      <a:cubicBezTo>
                        <a:pt x="7655" y="82"/>
                        <a:pt x="7502" y="156"/>
                        <a:pt x="7350" y="308"/>
                      </a:cubicBezTo>
                      <a:cubicBezTo>
                        <a:pt x="6436" y="996"/>
                        <a:pt x="5674" y="1831"/>
                        <a:pt x="4986" y="2824"/>
                      </a:cubicBezTo>
                      <a:cubicBezTo>
                        <a:pt x="4608" y="3434"/>
                        <a:pt x="3999" y="4268"/>
                        <a:pt x="3920" y="5109"/>
                      </a:cubicBezTo>
                      <a:cubicBezTo>
                        <a:pt x="3920" y="5335"/>
                        <a:pt x="3999" y="5639"/>
                        <a:pt x="3920" y="5944"/>
                      </a:cubicBezTo>
                      <a:cubicBezTo>
                        <a:pt x="3847" y="6328"/>
                        <a:pt x="3542" y="6706"/>
                        <a:pt x="3310" y="7010"/>
                      </a:cubicBezTo>
                      <a:cubicBezTo>
                        <a:pt x="2853" y="7467"/>
                        <a:pt x="2323" y="7772"/>
                        <a:pt x="1787" y="8003"/>
                      </a:cubicBezTo>
                      <a:cubicBezTo>
                        <a:pt x="1409" y="8156"/>
                        <a:pt x="952" y="8229"/>
                        <a:pt x="648" y="8533"/>
                      </a:cubicBezTo>
                      <a:cubicBezTo>
                        <a:pt x="191" y="8990"/>
                        <a:pt x="191" y="9831"/>
                        <a:pt x="264" y="10361"/>
                      </a:cubicBezTo>
                      <a:cubicBezTo>
                        <a:pt x="472" y="11529"/>
                        <a:pt x="0" y="12691"/>
                        <a:pt x="1176" y="12691"/>
                      </a:cubicBezTo>
                      <a:cubicBezTo>
                        <a:pt x="1307" y="12691"/>
                        <a:pt x="1459" y="12677"/>
                        <a:pt x="1635" y="12646"/>
                      </a:cubicBezTo>
                      <a:cubicBezTo>
                        <a:pt x="3006" y="12421"/>
                        <a:pt x="4224" y="11732"/>
                        <a:pt x="5595" y="11354"/>
                      </a:cubicBezTo>
                      <a:cubicBezTo>
                        <a:pt x="6357" y="11123"/>
                        <a:pt x="7198" y="11050"/>
                        <a:pt x="8032" y="10971"/>
                      </a:cubicBezTo>
                      <a:cubicBezTo>
                        <a:pt x="9403" y="10818"/>
                        <a:pt x="10622" y="10818"/>
                        <a:pt x="11615" y="9752"/>
                      </a:cubicBezTo>
                      <a:cubicBezTo>
                        <a:pt x="11767" y="9600"/>
                        <a:pt x="11920" y="9447"/>
                        <a:pt x="12072" y="9222"/>
                      </a:cubicBezTo>
                      <a:cubicBezTo>
                        <a:pt x="12377" y="8765"/>
                        <a:pt x="12834" y="8381"/>
                        <a:pt x="12681" y="7772"/>
                      </a:cubicBezTo>
                      <a:cubicBezTo>
                        <a:pt x="12602" y="7467"/>
                        <a:pt x="12450" y="7315"/>
                        <a:pt x="12224" y="7163"/>
                      </a:cubicBezTo>
                      <a:lnTo>
                        <a:pt x="12145" y="7163"/>
                      </a:lnTo>
                      <a:lnTo>
                        <a:pt x="12145" y="7089"/>
                      </a:lnTo>
                      <a:cubicBezTo>
                        <a:pt x="12145" y="6706"/>
                        <a:pt x="12377" y="6328"/>
                        <a:pt x="12224" y="5944"/>
                      </a:cubicBezTo>
                      <a:cubicBezTo>
                        <a:pt x="12072" y="5718"/>
                        <a:pt x="11841" y="5566"/>
                        <a:pt x="11615" y="5566"/>
                      </a:cubicBezTo>
                      <a:cubicBezTo>
                        <a:pt x="11615" y="5566"/>
                        <a:pt x="11536" y="5566"/>
                        <a:pt x="11536" y="5487"/>
                      </a:cubicBezTo>
                      <a:lnTo>
                        <a:pt x="11536" y="5414"/>
                      </a:lnTo>
                      <a:lnTo>
                        <a:pt x="11536" y="5261"/>
                      </a:lnTo>
                      <a:cubicBezTo>
                        <a:pt x="11536" y="5030"/>
                        <a:pt x="11536" y="4805"/>
                        <a:pt x="11463" y="4652"/>
                      </a:cubicBezTo>
                      <a:cubicBezTo>
                        <a:pt x="11384" y="4421"/>
                        <a:pt x="11158" y="3964"/>
                        <a:pt x="10854" y="3964"/>
                      </a:cubicBezTo>
                      <a:cubicBezTo>
                        <a:pt x="10919" y="3554"/>
                        <a:pt x="10867" y="2231"/>
                        <a:pt x="10199" y="2231"/>
                      </a:cubicBezTo>
                      <a:cubicBezTo>
                        <a:pt x="10121" y="2231"/>
                        <a:pt x="10035" y="2249"/>
                        <a:pt x="9940" y="2288"/>
                      </a:cubicBezTo>
                      <a:lnTo>
                        <a:pt x="9787" y="2440"/>
                      </a:lnTo>
                      <a:cubicBezTo>
                        <a:pt x="9635" y="2672"/>
                        <a:pt x="9556" y="2977"/>
                        <a:pt x="9403" y="3202"/>
                      </a:cubicBezTo>
                      <a:cubicBezTo>
                        <a:pt x="9026" y="3811"/>
                        <a:pt x="8416" y="4268"/>
                        <a:pt x="7807" y="4500"/>
                      </a:cubicBezTo>
                      <a:cubicBezTo>
                        <a:pt x="7662" y="4541"/>
                        <a:pt x="7501" y="4565"/>
                        <a:pt x="7342" y="4565"/>
                      </a:cubicBezTo>
                      <a:cubicBezTo>
                        <a:pt x="6915" y="4565"/>
                        <a:pt x="6509" y="4389"/>
                        <a:pt x="6509" y="3891"/>
                      </a:cubicBezTo>
                      <a:cubicBezTo>
                        <a:pt x="6509" y="3434"/>
                        <a:pt x="6741" y="2977"/>
                        <a:pt x="6966" y="2672"/>
                      </a:cubicBezTo>
                      <a:cubicBezTo>
                        <a:pt x="7271" y="2215"/>
                        <a:pt x="7655" y="1831"/>
                        <a:pt x="7959" y="1453"/>
                      </a:cubicBezTo>
                      <a:cubicBezTo>
                        <a:pt x="8178" y="1158"/>
                        <a:pt x="8690" y="0"/>
                        <a:pt x="7950" y="0"/>
                      </a:cubicBezTo>
                      <a:close/>
                    </a:path>
                  </a:pathLst>
                </a:custGeom>
                <a:solidFill>
                  <a:srgbClr val="F594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6"/>
                <p:cNvSpPr/>
                <p:nvPr/>
              </p:nvSpPr>
              <p:spPr>
                <a:xfrm>
                  <a:off x="2507550" y="1843300"/>
                  <a:ext cx="30475" cy="39950"/>
                </a:xfrm>
                <a:custGeom>
                  <a:rect b="b" l="l" r="r" t="t"/>
                  <a:pathLst>
                    <a:path extrusionOk="0" h="1598" w="1219">
                      <a:moveTo>
                        <a:pt x="1066" y="1"/>
                      </a:moveTo>
                      <a:cubicBezTo>
                        <a:pt x="1066" y="74"/>
                        <a:pt x="993" y="153"/>
                        <a:pt x="993" y="226"/>
                      </a:cubicBezTo>
                      <a:cubicBezTo>
                        <a:pt x="993" y="306"/>
                        <a:pt x="914" y="379"/>
                        <a:pt x="914" y="458"/>
                      </a:cubicBezTo>
                      <a:cubicBezTo>
                        <a:pt x="841" y="610"/>
                        <a:pt x="762" y="683"/>
                        <a:pt x="689" y="836"/>
                      </a:cubicBezTo>
                      <a:cubicBezTo>
                        <a:pt x="536" y="1067"/>
                        <a:pt x="305" y="1372"/>
                        <a:pt x="79" y="1524"/>
                      </a:cubicBezTo>
                      <a:cubicBezTo>
                        <a:pt x="0" y="1597"/>
                        <a:pt x="152" y="1597"/>
                        <a:pt x="232" y="1597"/>
                      </a:cubicBezTo>
                      <a:cubicBezTo>
                        <a:pt x="457" y="1372"/>
                        <a:pt x="609" y="1140"/>
                        <a:pt x="841" y="836"/>
                      </a:cubicBezTo>
                      <a:cubicBezTo>
                        <a:pt x="914" y="763"/>
                        <a:pt x="993" y="610"/>
                        <a:pt x="1066" y="458"/>
                      </a:cubicBezTo>
                      <a:cubicBezTo>
                        <a:pt x="1066" y="379"/>
                        <a:pt x="1146" y="306"/>
                        <a:pt x="1146" y="226"/>
                      </a:cubicBezTo>
                      <a:cubicBezTo>
                        <a:pt x="1146" y="153"/>
                        <a:pt x="1219" y="74"/>
                        <a:pt x="1219" y="1"/>
                      </a:cubicBezTo>
                      <a:close/>
                    </a:path>
                  </a:pathLst>
                </a:custGeom>
                <a:solidFill>
                  <a:srgbClr val="D963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p:nvPr/>
              </p:nvSpPr>
              <p:spPr>
                <a:xfrm>
                  <a:off x="2524750" y="1882400"/>
                  <a:ext cx="30500" cy="38925"/>
                </a:xfrm>
                <a:custGeom>
                  <a:rect b="b" l="l" r="r" t="t"/>
                  <a:pathLst>
                    <a:path extrusionOk="0" h="1557" w="1220">
                      <a:moveTo>
                        <a:pt x="1106" y="1"/>
                      </a:moveTo>
                      <a:cubicBezTo>
                        <a:pt x="1084" y="1"/>
                        <a:pt x="1067" y="9"/>
                        <a:pt x="1067" y="33"/>
                      </a:cubicBezTo>
                      <a:cubicBezTo>
                        <a:pt x="835" y="643"/>
                        <a:pt x="531" y="1100"/>
                        <a:pt x="1" y="1557"/>
                      </a:cubicBezTo>
                      <a:lnTo>
                        <a:pt x="153" y="1557"/>
                      </a:lnTo>
                      <a:cubicBezTo>
                        <a:pt x="610" y="1179"/>
                        <a:pt x="988" y="643"/>
                        <a:pt x="1219" y="33"/>
                      </a:cubicBezTo>
                      <a:cubicBezTo>
                        <a:pt x="1219" y="33"/>
                        <a:pt x="1151" y="1"/>
                        <a:pt x="1106" y="1"/>
                      </a:cubicBezTo>
                      <a:close/>
                    </a:path>
                  </a:pathLst>
                </a:custGeom>
                <a:solidFill>
                  <a:srgbClr val="D963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6"/>
                <p:cNvSpPr/>
                <p:nvPr/>
              </p:nvSpPr>
              <p:spPr>
                <a:xfrm>
                  <a:off x="2538000" y="1923725"/>
                  <a:ext cx="30500" cy="31875"/>
                </a:xfrm>
                <a:custGeom>
                  <a:rect b="b" l="l" r="r" t="t"/>
                  <a:pathLst>
                    <a:path extrusionOk="0" h="1275" w="1220">
                      <a:moveTo>
                        <a:pt x="1143" y="1"/>
                      </a:moveTo>
                      <a:cubicBezTo>
                        <a:pt x="1105" y="1"/>
                        <a:pt x="1067" y="19"/>
                        <a:pt x="1067" y="56"/>
                      </a:cubicBezTo>
                      <a:cubicBezTo>
                        <a:pt x="841" y="513"/>
                        <a:pt x="458" y="897"/>
                        <a:pt x="80" y="1201"/>
                      </a:cubicBezTo>
                      <a:cubicBezTo>
                        <a:pt x="1" y="1274"/>
                        <a:pt x="153" y="1274"/>
                        <a:pt x="153" y="1274"/>
                      </a:cubicBezTo>
                      <a:cubicBezTo>
                        <a:pt x="610" y="970"/>
                        <a:pt x="994" y="513"/>
                        <a:pt x="1219" y="56"/>
                      </a:cubicBezTo>
                      <a:cubicBezTo>
                        <a:pt x="1219" y="19"/>
                        <a:pt x="1181" y="1"/>
                        <a:pt x="1143" y="1"/>
                      </a:cubicBezTo>
                      <a:close/>
                    </a:path>
                  </a:pathLst>
                </a:custGeom>
                <a:solidFill>
                  <a:srgbClr val="D963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p:nvPr/>
              </p:nvSpPr>
              <p:spPr>
                <a:xfrm>
                  <a:off x="1957350" y="1935725"/>
                  <a:ext cx="445575" cy="203850"/>
                </a:xfrm>
                <a:custGeom>
                  <a:rect b="b" l="l" r="r" t="t"/>
                  <a:pathLst>
                    <a:path extrusionOk="0" h="8154" w="17823">
                      <a:moveTo>
                        <a:pt x="15779" y="1"/>
                      </a:moveTo>
                      <a:cubicBezTo>
                        <a:pt x="14884" y="1"/>
                        <a:pt x="13579" y="264"/>
                        <a:pt x="13100" y="264"/>
                      </a:cubicBezTo>
                      <a:cubicBezTo>
                        <a:pt x="10736" y="417"/>
                        <a:pt x="8299" y="569"/>
                        <a:pt x="5941" y="721"/>
                      </a:cubicBezTo>
                      <a:cubicBezTo>
                        <a:pt x="5332" y="721"/>
                        <a:pt x="4795" y="794"/>
                        <a:pt x="4186" y="874"/>
                      </a:cubicBezTo>
                      <a:cubicBezTo>
                        <a:pt x="3120" y="1026"/>
                        <a:pt x="2054" y="1251"/>
                        <a:pt x="987" y="1635"/>
                      </a:cubicBezTo>
                      <a:cubicBezTo>
                        <a:pt x="683" y="1708"/>
                        <a:pt x="305" y="1940"/>
                        <a:pt x="73" y="2245"/>
                      </a:cubicBezTo>
                      <a:cubicBezTo>
                        <a:pt x="0" y="2470"/>
                        <a:pt x="0" y="2702"/>
                        <a:pt x="0" y="2927"/>
                      </a:cubicBezTo>
                      <a:cubicBezTo>
                        <a:pt x="153" y="4682"/>
                        <a:pt x="1140" y="7424"/>
                        <a:pt x="3047" y="7954"/>
                      </a:cubicBezTo>
                      <a:cubicBezTo>
                        <a:pt x="3431" y="8100"/>
                        <a:pt x="3816" y="8154"/>
                        <a:pt x="4200" y="8154"/>
                      </a:cubicBezTo>
                      <a:cubicBezTo>
                        <a:pt x="4425" y="8154"/>
                        <a:pt x="4650" y="8135"/>
                        <a:pt x="4875" y="8106"/>
                      </a:cubicBezTo>
                      <a:cubicBezTo>
                        <a:pt x="8073" y="8106"/>
                        <a:pt x="10968" y="7192"/>
                        <a:pt x="13709" y="5821"/>
                      </a:cubicBezTo>
                      <a:cubicBezTo>
                        <a:pt x="14623" y="5364"/>
                        <a:pt x="15458" y="4834"/>
                        <a:pt x="16372" y="4298"/>
                      </a:cubicBezTo>
                      <a:cubicBezTo>
                        <a:pt x="17061" y="3841"/>
                        <a:pt x="17822" y="3159"/>
                        <a:pt x="17670" y="2318"/>
                      </a:cubicBezTo>
                      <a:cubicBezTo>
                        <a:pt x="17518" y="1861"/>
                        <a:pt x="17213" y="1556"/>
                        <a:pt x="16981" y="1178"/>
                      </a:cubicBezTo>
                      <a:cubicBezTo>
                        <a:pt x="16829" y="947"/>
                        <a:pt x="16756" y="264"/>
                        <a:pt x="16604" y="185"/>
                      </a:cubicBezTo>
                      <a:cubicBezTo>
                        <a:pt x="16467" y="49"/>
                        <a:pt x="16160" y="1"/>
                        <a:pt x="15779" y="1"/>
                      </a:cubicBezTo>
                      <a:close/>
                    </a:path>
                  </a:pathLst>
                </a:custGeom>
                <a:solidFill>
                  <a:srgbClr val="F594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6"/>
                <p:cNvSpPr/>
                <p:nvPr/>
              </p:nvSpPr>
              <p:spPr>
                <a:xfrm>
                  <a:off x="1951550" y="1911325"/>
                  <a:ext cx="445575" cy="234675"/>
                </a:xfrm>
                <a:custGeom>
                  <a:rect b="b" l="l" r="r" t="t"/>
                  <a:pathLst>
                    <a:path extrusionOk="0" h="9387" w="17823">
                      <a:moveTo>
                        <a:pt x="15261" y="0"/>
                      </a:moveTo>
                      <a:cubicBezTo>
                        <a:pt x="15206" y="0"/>
                        <a:pt x="15147" y="7"/>
                        <a:pt x="15081" y="22"/>
                      </a:cubicBezTo>
                      <a:cubicBezTo>
                        <a:pt x="13558" y="247"/>
                        <a:pt x="12187" y="704"/>
                        <a:pt x="10663" y="856"/>
                      </a:cubicBezTo>
                      <a:cubicBezTo>
                        <a:pt x="9829" y="936"/>
                        <a:pt x="8915" y="1009"/>
                        <a:pt x="8074" y="1088"/>
                      </a:cubicBezTo>
                      <a:cubicBezTo>
                        <a:pt x="6246" y="1240"/>
                        <a:pt x="4418" y="1697"/>
                        <a:pt x="2590" y="2227"/>
                      </a:cubicBezTo>
                      <a:cubicBezTo>
                        <a:pt x="1908" y="2380"/>
                        <a:pt x="915" y="2459"/>
                        <a:pt x="458" y="2989"/>
                      </a:cubicBezTo>
                      <a:cubicBezTo>
                        <a:pt x="1" y="3525"/>
                        <a:pt x="80" y="4287"/>
                        <a:pt x="305" y="4896"/>
                      </a:cubicBezTo>
                      <a:cubicBezTo>
                        <a:pt x="689" y="6036"/>
                        <a:pt x="1146" y="7181"/>
                        <a:pt x="1981" y="8095"/>
                      </a:cubicBezTo>
                      <a:cubicBezTo>
                        <a:pt x="2822" y="8857"/>
                        <a:pt x="3961" y="9387"/>
                        <a:pt x="5107" y="9387"/>
                      </a:cubicBezTo>
                      <a:cubicBezTo>
                        <a:pt x="5637" y="9314"/>
                        <a:pt x="6094" y="9234"/>
                        <a:pt x="6630" y="9161"/>
                      </a:cubicBezTo>
                      <a:cubicBezTo>
                        <a:pt x="7696" y="8930"/>
                        <a:pt x="8762" y="8704"/>
                        <a:pt x="9902" y="8473"/>
                      </a:cubicBezTo>
                      <a:cubicBezTo>
                        <a:pt x="12339" y="7943"/>
                        <a:pt x="14855" y="7333"/>
                        <a:pt x="17140" y="6267"/>
                      </a:cubicBezTo>
                      <a:cubicBezTo>
                        <a:pt x="17293" y="6188"/>
                        <a:pt x="17366" y="6115"/>
                        <a:pt x="17445" y="5962"/>
                      </a:cubicBezTo>
                      <a:cubicBezTo>
                        <a:pt x="17823" y="5579"/>
                        <a:pt x="17366" y="5201"/>
                        <a:pt x="17140" y="4896"/>
                      </a:cubicBezTo>
                      <a:cubicBezTo>
                        <a:pt x="16909" y="4360"/>
                        <a:pt x="16756" y="3830"/>
                        <a:pt x="16604" y="3294"/>
                      </a:cubicBezTo>
                      <a:cubicBezTo>
                        <a:pt x="16379" y="2611"/>
                        <a:pt x="16226" y="1923"/>
                        <a:pt x="15995" y="1240"/>
                      </a:cubicBezTo>
                      <a:cubicBezTo>
                        <a:pt x="15791" y="618"/>
                        <a:pt x="15771" y="0"/>
                        <a:pt x="152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p:nvPr/>
              </p:nvSpPr>
              <p:spPr>
                <a:xfrm>
                  <a:off x="2625600" y="982400"/>
                  <a:ext cx="316100" cy="565725"/>
                </a:xfrm>
                <a:custGeom>
                  <a:rect b="b" l="l" r="r" t="t"/>
                  <a:pathLst>
                    <a:path extrusionOk="0" h="22629" w="12644">
                      <a:moveTo>
                        <a:pt x="6510" y="1"/>
                      </a:moveTo>
                      <a:cubicBezTo>
                        <a:pt x="5259" y="1"/>
                        <a:pt x="4001" y="218"/>
                        <a:pt x="2742" y="694"/>
                      </a:cubicBezTo>
                      <a:lnTo>
                        <a:pt x="0" y="1839"/>
                      </a:lnTo>
                      <a:lnTo>
                        <a:pt x="0" y="2370"/>
                      </a:lnTo>
                      <a:cubicBezTo>
                        <a:pt x="0" y="2753"/>
                        <a:pt x="0" y="3210"/>
                        <a:pt x="79" y="3588"/>
                      </a:cubicBezTo>
                      <a:cubicBezTo>
                        <a:pt x="384" y="6409"/>
                        <a:pt x="1298" y="9151"/>
                        <a:pt x="1907" y="11966"/>
                      </a:cubicBezTo>
                      <a:cubicBezTo>
                        <a:pt x="2590" y="14787"/>
                        <a:pt x="3430" y="17529"/>
                        <a:pt x="4570" y="20191"/>
                      </a:cubicBezTo>
                      <a:cubicBezTo>
                        <a:pt x="4874" y="20953"/>
                        <a:pt x="5258" y="22019"/>
                        <a:pt x="6020" y="22476"/>
                      </a:cubicBezTo>
                      <a:cubicBezTo>
                        <a:pt x="6093" y="22476"/>
                        <a:pt x="6172" y="22556"/>
                        <a:pt x="6325" y="22629"/>
                      </a:cubicBezTo>
                      <a:cubicBezTo>
                        <a:pt x="6477" y="22556"/>
                        <a:pt x="6550" y="22476"/>
                        <a:pt x="6629" y="22476"/>
                      </a:cubicBezTo>
                      <a:cubicBezTo>
                        <a:pt x="7391" y="22019"/>
                        <a:pt x="7769" y="20953"/>
                        <a:pt x="8073" y="20191"/>
                      </a:cubicBezTo>
                      <a:cubicBezTo>
                        <a:pt x="9219" y="17529"/>
                        <a:pt x="10054" y="14787"/>
                        <a:pt x="10663" y="11966"/>
                      </a:cubicBezTo>
                      <a:cubicBezTo>
                        <a:pt x="11272" y="9151"/>
                        <a:pt x="12186" y="6409"/>
                        <a:pt x="12570" y="3588"/>
                      </a:cubicBezTo>
                      <a:cubicBezTo>
                        <a:pt x="12643" y="3131"/>
                        <a:pt x="12643" y="2753"/>
                        <a:pt x="12643" y="2296"/>
                      </a:cubicBezTo>
                      <a:lnTo>
                        <a:pt x="12643" y="1535"/>
                      </a:lnTo>
                      <a:cubicBezTo>
                        <a:pt x="12418" y="1456"/>
                        <a:pt x="12265" y="1382"/>
                        <a:pt x="12034" y="1303"/>
                      </a:cubicBezTo>
                      <a:cubicBezTo>
                        <a:pt x="11729" y="1151"/>
                        <a:pt x="11424" y="999"/>
                        <a:pt x="11120" y="925"/>
                      </a:cubicBezTo>
                      <a:cubicBezTo>
                        <a:pt x="9602" y="335"/>
                        <a:pt x="8061" y="1"/>
                        <a:pt x="6510" y="1"/>
                      </a:cubicBezTo>
                      <a:close/>
                    </a:path>
                  </a:pathLst>
                </a:custGeom>
                <a:solidFill>
                  <a:srgbClr val="F594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6"/>
                <p:cNvSpPr/>
                <p:nvPr/>
              </p:nvSpPr>
              <p:spPr>
                <a:xfrm>
                  <a:off x="2640825" y="1142625"/>
                  <a:ext cx="285625" cy="405500"/>
                </a:xfrm>
                <a:custGeom>
                  <a:rect b="b" l="l" r="r" t="t"/>
                  <a:pathLst>
                    <a:path extrusionOk="0" h="16220" w="11425">
                      <a:moveTo>
                        <a:pt x="11425" y="0"/>
                      </a:moveTo>
                      <a:lnTo>
                        <a:pt x="11425" y="0"/>
                      </a:lnTo>
                      <a:cubicBezTo>
                        <a:pt x="11423" y="10"/>
                        <a:pt x="11421" y="19"/>
                        <a:pt x="11419" y="29"/>
                      </a:cubicBezTo>
                      <a:lnTo>
                        <a:pt x="11419" y="29"/>
                      </a:lnTo>
                      <a:cubicBezTo>
                        <a:pt x="11425" y="14"/>
                        <a:pt x="11425" y="0"/>
                        <a:pt x="11425" y="0"/>
                      </a:cubicBezTo>
                      <a:close/>
                      <a:moveTo>
                        <a:pt x="11419" y="29"/>
                      </a:moveTo>
                      <a:cubicBezTo>
                        <a:pt x="11411" y="49"/>
                        <a:pt x="11393" y="73"/>
                        <a:pt x="11352" y="73"/>
                      </a:cubicBezTo>
                      <a:cubicBezTo>
                        <a:pt x="10133" y="457"/>
                        <a:pt x="8835" y="835"/>
                        <a:pt x="7543" y="987"/>
                      </a:cubicBezTo>
                      <a:cubicBezTo>
                        <a:pt x="6607" y="1154"/>
                        <a:pt x="5633" y="1280"/>
                        <a:pt x="4678" y="1280"/>
                      </a:cubicBezTo>
                      <a:cubicBezTo>
                        <a:pt x="4309" y="1280"/>
                        <a:pt x="3943" y="1261"/>
                        <a:pt x="3583" y="1219"/>
                      </a:cubicBezTo>
                      <a:cubicBezTo>
                        <a:pt x="2438" y="1066"/>
                        <a:pt x="1298" y="762"/>
                        <a:pt x="232" y="305"/>
                      </a:cubicBezTo>
                      <a:cubicBezTo>
                        <a:pt x="153" y="305"/>
                        <a:pt x="80" y="305"/>
                        <a:pt x="0" y="226"/>
                      </a:cubicBezTo>
                      <a:lnTo>
                        <a:pt x="0" y="226"/>
                      </a:lnTo>
                      <a:cubicBezTo>
                        <a:pt x="457" y="2053"/>
                        <a:pt x="914" y="3808"/>
                        <a:pt x="1298" y="5557"/>
                      </a:cubicBezTo>
                      <a:cubicBezTo>
                        <a:pt x="1981" y="8378"/>
                        <a:pt x="2821" y="11120"/>
                        <a:pt x="3961" y="13782"/>
                      </a:cubicBezTo>
                      <a:cubicBezTo>
                        <a:pt x="4265" y="14544"/>
                        <a:pt x="4649" y="15610"/>
                        <a:pt x="5411" y="16067"/>
                      </a:cubicBezTo>
                      <a:cubicBezTo>
                        <a:pt x="5484" y="16067"/>
                        <a:pt x="5563" y="16147"/>
                        <a:pt x="5716" y="16220"/>
                      </a:cubicBezTo>
                      <a:cubicBezTo>
                        <a:pt x="5868" y="16147"/>
                        <a:pt x="5941" y="16067"/>
                        <a:pt x="6020" y="16067"/>
                      </a:cubicBezTo>
                      <a:cubicBezTo>
                        <a:pt x="6782" y="15610"/>
                        <a:pt x="7160" y="14544"/>
                        <a:pt x="7464" y="13782"/>
                      </a:cubicBezTo>
                      <a:cubicBezTo>
                        <a:pt x="8610" y="11120"/>
                        <a:pt x="9445" y="8378"/>
                        <a:pt x="10054" y="5557"/>
                      </a:cubicBezTo>
                      <a:cubicBezTo>
                        <a:pt x="10508" y="3738"/>
                        <a:pt x="11042" y="1920"/>
                        <a:pt x="11419" y="2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p:nvPr/>
              </p:nvSpPr>
              <p:spPr>
                <a:xfrm>
                  <a:off x="2819800" y="1270100"/>
                  <a:ext cx="26675" cy="17250"/>
                </a:xfrm>
                <a:custGeom>
                  <a:rect b="b" l="l" r="r" t="t"/>
                  <a:pathLst>
                    <a:path extrusionOk="0" h="690" w="1067">
                      <a:moveTo>
                        <a:pt x="841" y="1"/>
                      </a:moveTo>
                      <a:lnTo>
                        <a:pt x="80" y="306"/>
                      </a:lnTo>
                      <a:cubicBezTo>
                        <a:pt x="1" y="385"/>
                        <a:pt x="80" y="458"/>
                        <a:pt x="80" y="537"/>
                      </a:cubicBezTo>
                      <a:cubicBezTo>
                        <a:pt x="80" y="610"/>
                        <a:pt x="153" y="689"/>
                        <a:pt x="232" y="689"/>
                      </a:cubicBezTo>
                      <a:lnTo>
                        <a:pt x="994" y="306"/>
                      </a:lnTo>
                      <a:cubicBezTo>
                        <a:pt x="1067" y="306"/>
                        <a:pt x="994" y="153"/>
                        <a:pt x="994" y="80"/>
                      </a:cubicBezTo>
                      <a:cubicBezTo>
                        <a:pt x="994" y="80"/>
                        <a:pt x="915" y="1"/>
                        <a:pt x="8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p:nvPr/>
              </p:nvSpPr>
              <p:spPr>
                <a:xfrm>
                  <a:off x="2835025" y="1119025"/>
                  <a:ext cx="329525" cy="163325"/>
                </a:xfrm>
                <a:custGeom>
                  <a:rect b="b" l="l" r="r" t="t"/>
                  <a:pathLst>
                    <a:path extrusionOk="0" h="6533" w="13181">
                      <a:moveTo>
                        <a:pt x="12665" y="0"/>
                      </a:moveTo>
                      <a:cubicBezTo>
                        <a:pt x="12608" y="0"/>
                        <a:pt x="12550" y="10"/>
                        <a:pt x="12492" y="30"/>
                      </a:cubicBezTo>
                      <a:lnTo>
                        <a:pt x="306" y="5739"/>
                      </a:lnTo>
                      <a:cubicBezTo>
                        <a:pt x="80" y="5819"/>
                        <a:pt x="1" y="6044"/>
                        <a:pt x="80" y="6276"/>
                      </a:cubicBezTo>
                      <a:lnTo>
                        <a:pt x="80" y="6349"/>
                      </a:lnTo>
                      <a:cubicBezTo>
                        <a:pt x="134" y="6460"/>
                        <a:pt x="310" y="6532"/>
                        <a:pt x="461" y="6532"/>
                      </a:cubicBezTo>
                      <a:cubicBezTo>
                        <a:pt x="517" y="6532"/>
                        <a:pt x="569" y="6522"/>
                        <a:pt x="610" y="6501"/>
                      </a:cubicBezTo>
                      <a:lnTo>
                        <a:pt x="12875" y="865"/>
                      </a:lnTo>
                      <a:cubicBezTo>
                        <a:pt x="13101" y="792"/>
                        <a:pt x="13180" y="487"/>
                        <a:pt x="13101" y="256"/>
                      </a:cubicBezTo>
                      <a:cubicBezTo>
                        <a:pt x="12987" y="87"/>
                        <a:pt x="12832" y="0"/>
                        <a:pt x="126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p:nvPr/>
              </p:nvSpPr>
              <p:spPr>
                <a:xfrm>
                  <a:off x="2827425" y="1123975"/>
                  <a:ext cx="316100" cy="167475"/>
                </a:xfrm>
                <a:custGeom>
                  <a:rect b="b" l="l" r="r" t="t"/>
                  <a:pathLst>
                    <a:path extrusionOk="0" h="6699" w="12644">
                      <a:moveTo>
                        <a:pt x="11550" y="1"/>
                      </a:moveTo>
                      <a:cubicBezTo>
                        <a:pt x="11432" y="1"/>
                        <a:pt x="11313" y="20"/>
                        <a:pt x="11199" y="58"/>
                      </a:cubicBezTo>
                      <a:lnTo>
                        <a:pt x="610" y="5011"/>
                      </a:lnTo>
                      <a:cubicBezTo>
                        <a:pt x="153" y="5237"/>
                        <a:pt x="0" y="5773"/>
                        <a:pt x="153" y="6151"/>
                      </a:cubicBezTo>
                      <a:cubicBezTo>
                        <a:pt x="322" y="6485"/>
                        <a:pt x="651" y="6699"/>
                        <a:pt x="994" y="6699"/>
                      </a:cubicBezTo>
                      <a:cubicBezTo>
                        <a:pt x="1121" y="6699"/>
                        <a:pt x="1249" y="6670"/>
                        <a:pt x="1371" y="6608"/>
                      </a:cubicBezTo>
                      <a:lnTo>
                        <a:pt x="11961" y="1660"/>
                      </a:lnTo>
                      <a:cubicBezTo>
                        <a:pt x="12418" y="1508"/>
                        <a:pt x="12643" y="972"/>
                        <a:pt x="12418" y="515"/>
                      </a:cubicBezTo>
                      <a:cubicBezTo>
                        <a:pt x="12244" y="172"/>
                        <a:pt x="11903" y="1"/>
                        <a:pt x="1155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p:nvPr/>
              </p:nvSpPr>
              <p:spPr>
                <a:xfrm>
                  <a:off x="2901750" y="1163475"/>
                  <a:ext cx="262800" cy="264300"/>
                </a:xfrm>
                <a:custGeom>
                  <a:rect b="b" l="l" r="r" t="t"/>
                  <a:pathLst>
                    <a:path extrusionOk="0" h="10572" w="10512">
                      <a:moveTo>
                        <a:pt x="4034" y="1"/>
                      </a:moveTo>
                      <a:cubicBezTo>
                        <a:pt x="3120" y="153"/>
                        <a:pt x="2511" y="994"/>
                        <a:pt x="1749" y="1372"/>
                      </a:cubicBezTo>
                      <a:cubicBezTo>
                        <a:pt x="1372" y="1524"/>
                        <a:pt x="1" y="1981"/>
                        <a:pt x="610" y="2590"/>
                      </a:cubicBezTo>
                      <a:cubicBezTo>
                        <a:pt x="683" y="2670"/>
                        <a:pt x="762" y="2743"/>
                        <a:pt x="915" y="2743"/>
                      </a:cubicBezTo>
                      <a:cubicBezTo>
                        <a:pt x="1083" y="2800"/>
                        <a:pt x="1251" y="2824"/>
                        <a:pt x="1419" y="2824"/>
                      </a:cubicBezTo>
                      <a:cubicBezTo>
                        <a:pt x="1931" y="2824"/>
                        <a:pt x="2436" y="2595"/>
                        <a:pt x="2895" y="2365"/>
                      </a:cubicBezTo>
                      <a:cubicBezTo>
                        <a:pt x="3120" y="2213"/>
                        <a:pt x="3352" y="2133"/>
                        <a:pt x="3656" y="1981"/>
                      </a:cubicBezTo>
                      <a:cubicBezTo>
                        <a:pt x="3770" y="1925"/>
                        <a:pt x="3874" y="1902"/>
                        <a:pt x="3958" y="1902"/>
                      </a:cubicBezTo>
                      <a:cubicBezTo>
                        <a:pt x="4213" y="1902"/>
                        <a:pt x="4285" y="2116"/>
                        <a:pt x="3882" y="2286"/>
                      </a:cubicBezTo>
                      <a:lnTo>
                        <a:pt x="2968" y="2743"/>
                      </a:lnTo>
                      <a:cubicBezTo>
                        <a:pt x="2511" y="2974"/>
                        <a:pt x="2054" y="3431"/>
                        <a:pt x="2286" y="3961"/>
                      </a:cubicBezTo>
                      <a:cubicBezTo>
                        <a:pt x="2438" y="4266"/>
                        <a:pt x="2742" y="4418"/>
                        <a:pt x="3047" y="4418"/>
                      </a:cubicBezTo>
                      <a:cubicBezTo>
                        <a:pt x="2895" y="4723"/>
                        <a:pt x="2895" y="5107"/>
                        <a:pt x="3047" y="5485"/>
                      </a:cubicBezTo>
                      <a:cubicBezTo>
                        <a:pt x="3273" y="5789"/>
                        <a:pt x="3577" y="6021"/>
                        <a:pt x="3961" y="6094"/>
                      </a:cubicBezTo>
                      <a:cubicBezTo>
                        <a:pt x="3730" y="6325"/>
                        <a:pt x="3656" y="6630"/>
                        <a:pt x="3730" y="6856"/>
                      </a:cubicBezTo>
                      <a:cubicBezTo>
                        <a:pt x="3809" y="7160"/>
                        <a:pt x="4034" y="7392"/>
                        <a:pt x="4266" y="7544"/>
                      </a:cubicBezTo>
                      <a:cubicBezTo>
                        <a:pt x="4491" y="7617"/>
                        <a:pt x="4796" y="7617"/>
                        <a:pt x="5027" y="7849"/>
                      </a:cubicBezTo>
                      <a:cubicBezTo>
                        <a:pt x="5253" y="8074"/>
                        <a:pt x="5405" y="8458"/>
                        <a:pt x="5637" y="8763"/>
                      </a:cubicBezTo>
                      <a:lnTo>
                        <a:pt x="6094" y="9445"/>
                      </a:lnTo>
                      <a:cubicBezTo>
                        <a:pt x="6319" y="9750"/>
                        <a:pt x="6624" y="9981"/>
                        <a:pt x="7008" y="10207"/>
                      </a:cubicBezTo>
                      <a:cubicBezTo>
                        <a:pt x="7396" y="10430"/>
                        <a:pt x="7869" y="10571"/>
                        <a:pt x="8302" y="10571"/>
                      </a:cubicBezTo>
                      <a:cubicBezTo>
                        <a:pt x="8461" y="10571"/>
                        <a:pt x="8614" y="10552"/>
                        <a:pt x="8756" y="10511"/>
                      </a:cubicBezTo>
                      <a:cubicBezTo>
                        <a:pt x="10511" y="9981"/>
                        <a:pt x="9518" y="7696"/>
                        <a:pt x="9213" y="6478"/>
                      </a:cubicBezTo>
                      <a:cubicBezTo>
                        <a:pt x="8909" y="5411"/>
                        <a:pt x="8835" y="4418"/>
                        <a:pt x="8756" y="3279"/>
                      </a:cubicBezTo>
                      <a:lnTo>
                        <a:pt x="8756" y="2670"/>
                      </a:lnTo>
                      <a:cubicBezTo>
                        <a:pt x="8604" y="763"/>
                        <a:pt x="6398" y="385"/>
                        <a:pt x="4875" y="80"/>
                      </a:cubicBezTo>
                      <a:cubicBezTo>
                        <a:pt x="4570" y="1"/>
                        <a:pt x="4266" y="1"/>
                        <a:pt x="4034" y="1"/>
                      </a:cubicBezTo>
                      <a:close/>
                    </a:path>
                  </a:pathLst>
                </a:custGeom>
                <a:solidFill>
                  <a:srgbClr val="F594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p:nvPr/>
              </p:nvSpPr>
              <p:spPr>
                <a:xfrm>
                  <a:off x="2979975" y="1251075"/>
                  <a:ext cx="60725" cy="23200"/>
                </a:xfrm>
                <a:custGeom>
                  <a:rect b="b" l="l" r="r" t="t"/>
                  <a:pathLst>
                    <a:path extrusionOk="0" h="928" w="2429">
                      <a:moveTo>
                        <a:pt x="2124" y="0"/>
                      </a:moveTo>
                      <a:cubicBezTo>
                        <a:pt x="1362" y="153"/>
                        <a:pt x="753" y="305"/>
                        <a:pt x="70" y="610"/>
                      </a:cubicBezTo>
                      <a:cubicBezTo>
                        <a:pt x="0" y="680"/>
                        <a:pt x="174" y="927"/>
                        <a:pt x="266" y="927"/>
                      </a:cubicBezTo>
                      <a:cubicBezTo>
                        <a:pt x="277" y="927"/>
                        <a:pt x="288" y="923"/>
                        <a:pt x="296" y="914"/>
                      </a:cubicBezTo>
                      <a:cubicBezTo>
                        <a:pt x="905" y="610"/>
                        <a:pt x="1594" y="384"/>
                        <a:pt x="2276" y="305"/>
                      </a:cubicBezTo>
                      <a:cubicBezTo>
                        <a:pt x="2428" y="232"/>
                        <a:pt x="2203" y="0"/>
                        <a:pt x="2124" y="0"/>
                      </a:cubicBezTo>
                      <a:close/>
                    </a:path>
                  </a:pathLst>
                </a:custGeom>
                <a:solidFill>
                  <a:srgbClr val="D963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p:nvPr/>
              </p:nvSpPr>
              <p:spPr>
                <a:xfrm>
                  <a:off x="3004575" y="1306375"/>
                  <a:ext cx="49525" cy="13275"/>
                </a:xfrm>
                <a:custGeom>
                  <a:rect b="b" l="l" r="r" t="t"/>
                  <a:pathLst>
                    <a:path extrusionOk="0" h="531" w="1981">
                      <a:moveTo>
                        <a:pt x="1676" y="0"/>
                      </a:moveTo>
                      <a:cubicBezTo>
                        <a:pt x="1140" y="0"/>
                        <a:pt x="610" y="73"/>
                        <a:pt x="74" y="226"/>
                      </a:cubicBezTo>
                      <a:cubicBezTo>
                        <a:pt x="0" y="226"/>
                        <a:pt x="0" y="378"/>
                        <a:pt x="74" y="378"/>
                      </a:cubicBezTo>
                      <a:cubicBezTo>
                        <a:pt x="74" y="457"/>
                        <a:pt x="226" y="530"/>
                        <a:pt x="305" y="530"/>
                      </a:cubicBezTo>
                      <a:cubicBezTo>
                        <a:pt x="762" y="378"/>
                        <a:pt x="1292" y="305"/>
                        <a:pt x="1901" y="305"/>
                      </a:cubicBezTo>
                      <a:cubicBezTo>
                        <a:pt x="1981" y="305"/>
                        <a:pt x="1901" y="152"/>
                        <a:pt x="1901" y="152"/>
                      </a:cubicBezTo>
                      <a:cubicBezTo>
                        <a:pt x="1901" y="73"/>
                        <a:pt x="1749" y="0"/>
                        <a:pt x="1676" y="0"/>
                      </a:cubicBezTo>
                      <a:close/>
                    </a:path>
                  </a:pathLst>
                </a:custGeom>
                <a:solidFill>
                  <a:srgbClr val="D963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p:nvPr/>
              </p:nvSpPr>
              <p:spPr>
                <a:xfrm>
                  <a:off x="3048300" y="1346500"/>
                  <a:ext cx="312275" cy="743575"/>
                </a:xfrm>
                <a:custGeom>
                  <a:rect b="b" l="l" r="r" t="t"/>
                  <a:pathLst>
                    <a:path extrusionOk="0" h="29743" w="12491">
                      <a:moveTo>
                        <a:pt x="1963" y="1"/>
                      </a:moveTo>
                      <a:cubicBezTo>
                        <a:pt x="1448" y="1"/>
                        <a:pt x="933" y="148"/>
                        <a:pt x="609" y="528"/>
                      </a:cubicBezTo>
                      <a:cubicBezTo>
                        <a:pt x="0" y="1210"/>
                        <a:pt x="152" y="1972"/>
                        <a:pt x="232" y="2813"/>
                      </a:cubicBezTo>
                      <a:cubicBezTo>
                        <a:pt x="305" y="3800"/>
                        <a:pt x="384" y="4866"/>
                        <a:pt x="457" y="5859"/>
                      </a:cubicBezTo>
                      <a:cubicBezTo>
                        <a:pt x="762" y="8979"/>
                        <a:pt x="1146" y="12025"/>
                        <a:pt x="1603" y="15072"/>
                      </a:cubicBezTo>
                      <a:cubicBezTo>
                        <a:pt x="2212" y="18575"/>
                        <a:pt x="2894" y="22005"/>
                        <a:pt x="4192" y="25277"/>
                      </a:cubicBezTo>
                      <a:cubicBezTo>
                        <a:pt x="4722" y="26575"/>
                        <a:pt x="5331" y="27867"/>
                        <a:pt x="6477" y="28781"/>
                      </a:cubicBezTo>
                      <a:cubicBezTo>
                        <a:pt x="7167" y="29373"/>
                        <a:pt x="8080" y="29742"/>
                        <a:pt x="8969" y="29742"/>
                      </a:cubicBezTo>
                      <a:cubicBezTo>
                        <a:pt x="9452" y="29742"/>
                        <a:pt x="9929" y="29633"/>
                        <a:pt x="10358" y="29390"/>
                      </a:cubicBezTo>
                      <a:cubicBezTo>
                        <a:pt x="11577" y="28781"/>
                        <a:pt x="12113" y="27410"/>
                        <a:pt x="12265" y="26118"/>
                      </a:cubicBezTo>
                      <a:cubicBezTo>
                        <a:pt x="12491" y="24059"/>
                        <a:pt x="11961" y="22079"/>
                        <a:pt x="11351" y="20098"/>
                      </a:cubicBezTo>
                      <a:cubicBezTo>
                        <a:pt x="9749" y="15303"/>
                        <a:pt x="7696" y="10581"/>
                        <a:pt x="5636" y="5932"/>
                      </a:cubicBezTo>
                      <a:cubicBezTo>
                        <a:pt x="5027" y="4561"/>
                        <a:pt x="4649" y="3038"/>
                        <a:pt x="4040" y="1667"/>
                      </a:cubicBezTo>
                      <a:cubicBezTo>
                        <a:pt x="3656" y="905"/>
                        <a:pt x="3430" y="296"/>
                        <a:pt x="2590" y="71"/>
                      </a:cubicBezTo>
                      <a:cubicBezTo>
                        <a:pt x="2390" y="26"/>
                        <a:pt x="2177" y="1"/>
                        <a:pt x="1963" y="1"/>
                      </a:cubicBezTo>
                      <a:close/>
                    </a:path>
                  </a:pathLst>
                </a:custGeom>
                <a:solidFill>
                  <a:srgbClr val="F594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p:nvPr/>
              </p:nvSpPr>
              <p:spPr>
                <a:xfrm>
                  <a:off x="3014025" y="1391975"/>
                  <a:ext cx="394225" cy="704525"/>
                </a:xfrm>
                <a:custGeom>
                  <a:rect b="b" l="l" r="r" t="t"/>
                  <a:pathLst>
                    <a:path extrusionOk="0" h="28181" w="15769">
                      <a:moveTo>
                        <a:pt x="5941" y="0"/>
                      </a:moveTo>
                      <a:cubicBezTo>
                        <a:pt x="4875" y="305"/>
                        <a:pt x="3735" y="610"/>
                        <a:pt x="2590" y="994"/>
                      </a:cubicBezTo>
                      <a:cubicBezTo>
                        <a:pt x="1907" y="1219"/>
                        <a:pt x="536" y="1298"/>
                        <a:pt x="305" y="2060"/>
                      </a:cubicBezTo>
                      <a:cubicBezTo>
                        <a:pt x="0" y="3047"/>
                        <a:pt x="457" y="4497"/>
                        <a:pt x="609" y="5411"/>
                      </a:cubicBezTo>
                      <a:cubicBezTo>
                        <a:pt x="841" y="6855"/>
                        <a:pt x="1298" y="8305"/>
                        <a:pt x="1603" y="9749"/>
                      </a:cubicBezTo>
                      <a:cubicBezTo>
                        <a:pt x="1907" y="11199"/>
                        <a:pt x="2285" y="12723"/>
                        <a:pt x="2669" y="14246"/>
                      </a:cubicBezTo>
                      <a:cubicBezTo>
                        <a:pt x="3126" y="16531"/>
                        <a:pt x="3735" y="18816"/>
                        <a:pt x="4497" y="21100"/>
                      </a:cubicBezTo>
                      <a:cubicBezTo>
                        <a:pt x="5484" y="23915"/>
                        <a:pt x="7086" y="28028"/>
                        <a:pt x="10663" y="28180"/>
                      </a:cubicBezTo>
                      <a:cubicBezTo>
                        <a:pt x="11808" y="28180"/>
                        <a:pt x="12875" y="27723"/>
                        <a:pt x="13557" y="26889"/>
                      </a:cubicBezTo>
                      <a:cubicBezTo>
                        <a:pt x="13941" y="26432"/>
                        <a:pt x="14166" y="25822"/>
                        <a:pt x="14398" y="25286"/>
                      </a:cubicBezTo>
                      <a:cubicBezTo>
                        <a:pt x="15769" y="20564"/>
                        <a:pt x="13332" y="15842"/>
                        <a:pt x="11504" y="11656"/>
                      </a:cubicBezTo>
                      <a:cubicBezTo>
                        <a:pt x="10590" y="9597"/>
                        <a:pt x="9597" y="7543"/>
                        <a:pt x="8683" y="5484"/>
                      </a:cubicBezTo>
                      <a:cubicBezTo>
                        <a:pt x="8683" y="5106"/>
                        <a:pt x="8226" y="4497"/>
                        <a:pt x="8073" y="4113"/>
                      </a:cubicBezTo>
                      <a:cubicBezTo>
                        <a:pt x="7921" y="3656"/>
                        <a:pt x="7696" y="3199"/>
                        <a:pt x="7543" y="2742"/>
                      </a:cubicBezTo>
                      <a:cubicBezTo>
                        <a:pt x="7312" y="1828"/>
                        <a:pt x="6855" y="1067"/>
                        <a:pt x="6398" y="232"/>
                      </a:cubicBezTo>
                      <a:cubicBezTo>
                        <a:pt x="6398" y="153"/>
                        <a:pt x="6325" y="80"/>
                        <a:pt x="6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p:nvPr/>
              </p:nvSpPr>
              <p:spPr>
                <a:xfrm>
                  <a:off x="3050275" y="3059925"/>
                  <a:ext cx="1850" cy="25"/>
                </a:xfrm>
                <a:custGeom>
                  <a:rect b="b" l="l" r="r" t="t"/>
                  <a:pathLst>
                    <a:path extrusionOk="0" h="1" w="74">
                      <a:moveTo>
                        <a:pt x="73" y="1"/>
                      </a:moveTo>
                      <a:lnTo>
                        <a:pt x="0" y="1"/>
                      </a:lnTo>
                      <a:lnTo>
                        <a:pt x="0" y="1"/>
                      </a:lnTo>
                      <a:close/>
                    </a:path>
                  </a:pathLst>
                </a:custGeom>
                <a:solidFill>
                  <a:srgbClr val="6482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p:nvPr/>
              </p:nvSpPr>
              <p:spPr>
                <a:xfrm>
                  <a:off x="3038850" y="2587725"/>
                  <a:ext cx="249375" cy="478025"/>
                </a:xfrm>
                <a:custGeom>
                  <a:rect b="b" l="l" r="r" t="t"/>
                  <a:pathLst>
                    <a:path extrusionOk="0" h="19121" w="9975">
                      <a:moveTo>
                        <a:pt x="305" y="0"/>
                      </a:moveTo>
                      <a:cubicBezTo>
                        <a:pt x="153" y="0"/>
                        <a:pt x="73" y="0"/>
                        <a:pt x="73" y="80"/>
                      </a:cubicBezTo>
                      <a:lnTo>
                        <a:pt x="73" y="18054"/>
                      </a:lnTo>
                      <a:cubicBezTo>
                        <a:pt x="73" y="18358"/>
                        <a:pt x="0" y="18663"/>
                        <a:pt x="153" y="18889"/>
                      </a:cubicBezTo>
                      <a:cubicBezTo>
                        <a:pt x="378" y="19120"/>
                        <a:pt x="835" y="19120"/>
                        <a:pt x="1140" y="19120"/>
                      </a:cubicBezTo>
                      <a:lnTo>
                        <a:pt x="9597" y="19120"/>
                      </a:lnTo>
                      <a:cubicBezTo>
                        <a:pt x="9822" y="19120"/>
                        <a:pt x="9822" y="18889"/>
                        <a:pt x="9597" y="18889"/>
                      </a:cubicBezTo>
                      <a:lnTo>
                        <a:pt x="1219" y="18889"/>
                      </a:lnTo>
                      <a:cubicBezTo>
                        <a:pt x="1101" y="18889"/>
                        <a:pt x="964" y="18909"/>
                        <a:pt x="838" y="18909"/>
                      </a:cubicBezTo>
                      <a:cubicBezTo>
                        <a:pt x="716" y="18909"/>
                        <a:pt x="605" y="18890"/>
                        <a:pt x="530" y="18815"/>
                      </a:cubicBezTo>
                      <a:cubicBezTo>
                        <a:pt x="305" y="18511"/>
                        <a:pt x="378" y="17975"/>
                        <a:pt x="378" y="17597"/>
                      </a:cubicBezTo>
                      <a:lnTo>
                        <a:pt x="378" y="232"/>
                      </a:lnTo>
                      <a:lnTo>
                        <a:pt x="9749" y="232"/>
                      </a:lnTo>
                      <a:cubicBezTo>
                        <a:pt x="9975" y="232"/>
                        <a:pt x="9975" y="0"/>
                        <a:pt x="9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6"/>
                <p:cNvSpPr/>
                <p:nvPr/>
              </p:nvSpPr>
              <p:spPr>
                <a:xfrm>
                  <a:off x="2758875" y="1670750"/>
                  <a:ext cx="51500" cy="45475"/>
                </a:xfrm>
                <a:custGeom>
                  <a:rect b="b" l="l" r="r" t="t"/>
                  <a:pathLst>
                    <a:path extrusionOk="0" h="1819" w="2060">
                      <a:moveTo>
                        <a:pt x="979" y="1"/>
                      </a:moveTo>
                      <a:cubicBezTo>
                        <a:pt x="769" y="1"/>
                        <a:pt x="577" y="55"/>
                        <a:pt x="384" y="201"/>
                      </a:cubicBezTo>
                      <a:cubicBezTo>
                        <a:pt x="153" y="353"/>
                        <a:pt x="0" y="658"/>
                        <a:pt x="0" y="962"/>
                      </a:cubicBezTo>
                      <a:cubicBezTo>
                        <a:pt x="80" y="1267"/>
                        <a:pt x="305" y="1572"/>
                        <a:pt x="537" y="1645"/>
                      </a:cubicBezTo>
                      <a:cubicBezTo>
                        <a:pt x="689" y="1760"/>
                        <a:pt x="860" y="1818"/>
                        <a:pt x="1030" y="1818"/>
                      </a:cubicBezTo>
                      <a:cubicBezTo>
                        <a:pt x="1201" y="1818"/>
                        <a:pt x="1371" y="1760"/>
                        <a:pt x="1524" y="1645"/>
                      </a:cubicBezTo>
                      <a:cubicBezTo>
                        <a:pt x="1603" y="1645"/>
                        <a:pt x="1676" y="1492"/>
                        <a:pt x="1755" y="1419"/>
                      </a:cubicBezTo>
                      <a:cubicBezTo>
                        <a:pt x="1828" y="1419"/>
                        <a:pt x="1828" y="1340"/>
                        <a:pt x="1828" y="1340"/>
                      </a:cubicBezTo>
                      <a:cubicBezTo>
                        <a:pt x="1981" y="1115"/>
                        <a:pt x="2060" y="810"/>
                        <a:pt x="1908" y="578"/>
                      </a:cubicBezTo>
                      <a:cubicBezTo>
                        <a:pt x="1828" y="274"/>
                        <a:pt x="1603" y="121"/>
                        <a:pt x="1371" y="48"/>
                      </a:cubicBezTo>
                      <a:cubicBezTo>
                        <a:pt x="1232" y="19"/>
                        <a:pt x="1103" y="1"/>
                        <a:pt x="9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p:nvPr/>
              </p:nvSpPr>
              <p:spPr>
                <a:xfrm>
                  <a:off x="2758875" y="2019600"/>
                  <a:ext cx="51500" cy="45275"/>
                </a:xfrm>
                <a:custGeom>
                  <a:rect b="b" l="l" r="r" t="t"/>
                  <a:pathLst>
                    <a:path extrusionOk="0" h="1811" w="2060">
                      <a:moveTo>
                        <a:pt x="1084" y="0"/>
                      </a:moveTo>
                      <a:cubicBezTo>
                        <a:pt x="831" y="0"/>
                        <a:pt x="608" y="70"/>
                        <a:pt x="384" y="181"/>
                      </a:cubicBezTo>
                      <a:cubicBezTo>
                        <a:pt x="153" y="413"/>
                        <a:pt x="0" y="638"/>
                        <a:pt x="0" y="943"/>
                      </a:cubicBezTo>
                      <a:cubicBezTo>
                        <a:pt x="80" y="1248"/>
                        <a:pt x="305" y="1552"/>
                        <a:pt x="537" y="1705"/>
                      </a:cubicBezTo>
                      <a:cubicBezTo>
                        <a:pt x="674" y="1773"/>
                        <a:pt x="826" y="1811"/>
                        <a:pt x="980" y="1811"/>
                      </a:cubicBezTo>
                      <a:cubicBezTo>
                        <a:pt x="1167" y="1811"/>
                        <a:pt x="1356" y="1755"/>
                        <a:pt x="1524" y="1631"/>
                      </a:cubicBezTo>
                      <a:cubicBezTo>
                        <a:pt x="1603" y="1631"/>
                        <a:pt x="1676" y="1552"/>
                        <a:pt x="1755" y="1400"/>
                      </a:cubicBezTo>
                      <a:cubicBezTo>
                        <a:pt x="1828" y="1400"/>
                        <a:pt x="1828" y="1327"/>
                        <a:pt x="1828" y="1327"/>
                      </a:cubicBezTo>
                      <a:cubicBezTo>
                        <a:pt x="1981" y="1095"/>
                        <a:pt x="2060" y="791"/>
                        <a:pt x="1908" y="565"/>
                      </a:cubicBezTo>
                      <a:cubicBezTo>
                        <a:pt x="1828" y="260"/>
                        <a:pt x="1603" y="108"/>
                        <a:pt x="1371" y="29"/>
                      </a:cubicBezTo>
                      <a:cubicBezTo>
                        <a:pt x="1271" y="9"/>
                        <a:pt x="1175" y="0"/>
                        <a:pt x="10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6"/>
                <p:cNvSpPr/>
                <p:nvPr/>
              </p:nvSpPr>
              <p:spPr>
                <a:xfrm>
                  <a:off x="2758875" y="2368050"/>
                  <a:ext cx="51500" cy="45550"/>
                </a:xfrm>
                <a:custGeom>
                  <a:rect b="b" l="l" r="r" t="t"/>
                  <a:pathLst>
                    <a:path extrusionOk="0" h="1822" w="2060">
                      <a:moveTo>
                        <a:pt x="1080" y="1"/>
                      </a:moveTo>
                      <a:cubicBezTo>
                        <a:pt x="829" y="1"/>
                        <a:pt x="607" y="73"/>
                        <a:pt x="384" y="184"/>
                      </a:cubicBezTo>
                      <a:cubicBezTo>
                        <a:pt x="153" y="409"/>
                        <a:pt x="0" y="714"/>
                        <a:pt x="0" y="1019"/>
                      </a:cubicBezTo>
                      <a:cubicBezTo>
                        <a:pt x="80" y="1250"/>
                        <a:pt x="305" y="1555"/>
                        <a:pt x="537" y="1707"/>
                      </a:cubicBezTo>
                      <a:cubicBezTo>
                        <a:pt x="689" y="1783"/>
                        <a:pt x="860" y="1822"/>
                        <a:pt x="1030" y="1822"/>
                      </a:cubicBezTo>
                      <a:cubicBezTo>
                        <a:pt x="1201" y="1822"/>
                        <a:pt x="1371" y="1783"/>
                        <a:pt x="1524" y="1707"/>
                      </a:cubicBezTo>
                      <a:cubicBezTo>
                        <a:pt x="1603" y="1628"/>
                        <a:pt x="1676" y="1555"/>
                        <a:pt x="1755" y="1403"/>
                      </a:cubicBezTo>
                      <a:cubicBezTo>
                        <a:pt x="1828" y="1403"/>
                        <a:pt x="1828" y="1323"/>
                        <a:pt x="1828" y="1323"/>
                      </a:cubicBezTo>
                      <a:cubicBezTo>
                        <a:pt x="1981" y="1098"/>
                        <a:pt x="2060" y="793"/>
                        <a:pt x="1908" y="562"/>
                      </a:cubicBezTo>
                      <a:cubicBezTo>
                        <a:pt x="1828" y="336"/>
                        <a:pt x="1603" y="105"/>
                        <a:pt x="1371" y="32"/>
                      </a:cubicBezTo>
                      <a:cubicBezTo>
                        <a:pt x="1270" y="10"/>
                        <a:pt x="1173" y="1"/>
                        <a:pt x="10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p:nvPr/>
              </p:nvSpPr>
              <p:spPr>
                <a:xfrm>
                  <a:off x="2758875" y="2716525"/>
                  <a:ext cx="51500" cy="45450"/>
                </a:xfrm>
                <a:custGeom>
                  <a:rect b="b" l="l" r="r" t="t"/>
                  <a:pathLst>
                    <a:path extrusionOk="0" h="1818" w="2060">
                      <a:moveTo>
                        <a:pt x="1103" y="0"/>
                      </a:moveTo>
                      <a:cubicBezTo>
                        <a:pt x="843" y="0"/>
                        <a:pt x="614" y="85"/>
                        <a:pt x="384" y="259"/>
                      </a:cubicBezTo>
                      <a:cubicBezTo>
                        <a:pt x="153" y="411"/>
                        <a:pt x="0" y="716"/>
                        <a:pt x="0" y="1021"/>
                      </a:cubicBezTo>
                      <a:cubicBezTo>
                        <a:pt x="80" y="1246"/>
                        <a:pt x="305" y="1551"/>
                        <a:pt x="537" y="1703"/>
                      </a:cubicBezTo>
                      <a:cubicBezTo>
                        <a:pt x="689" y="1779"/>
                        <a:pt x="860" y="1817"/>
                        <a:pt x="1030" y="1817"/>
                      </a:cubicBezTo>
                      <a:cubicBezTo>
                        <a:pt x="1201" y="1817"/>
                        <a:pt x="1371" y="1779"/>
                        <a:pt x="1524" y="1703"/>
                      </a:cubicBezTo>
                      <a:lnTo>
                        <a:pt x="1755" y="1477"/>
                      </a:lnTo>
                      <a:cubicBezTo>
                        <a:pt x="1828" y="1398"/>
                        <a:pt x="1828" y="1398"/>
                        <a:pt x="1828" y="1325"/>
                      </a:cubicBezTo>
                      <a:cubicBezTo>
                        <a:pt x="1981" y="1094"/>
                        <a:pt x="2060" y="789"/>
                        <a:pt x="1908" y="564"/>
                      </a:cubicBezTo>
                      <a:cubicBezTo>
                        <a:pt x="1828" y="332"/>
                        <a:pt x="1603" y="107"/>
                        <a:pt x="1371" y="27"/>
                      </a:cubicBezTo>
                      <a:cubicBezTo>
                        <a:pt x="1278" y="9"/>
                        <a:pt x="1189" y="0"/>
                        <a:pt x="1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6"/>
                <p:cNvSpPr/>
                <p:nvPr/>
              </p:nvSpPr>
              <p:spPr>
                <a:xfrm>
                  <a:off x="2758875" y="3064975"/>
                  <a:ext cx="51500" cy="45500"/>
                </a:xfrm>
                <a:custGeom>
                  <a:rect b="b" l="l" r="r" t="t"/>
                  <a:pathLst>
                    <a:path extrusionOk="0" h="1820" w="2060">
                      <a:moveTo>
                        <a:pt x="1098" y="0"/>
                      </a:moveTo>
                      <a:cubicBezTo>
                        <a:pt x="840" y="0"/>
                        <a:pt x="612" y="87"/>
                        <a:pt x="384" y="256"/>
                      </a:cubicBezTo>
                      <a:cubicBezTo>
                        <a:pt x="153" y="408"/>
                        <a:pt x="0" y="713"/>
                        <a:pt x="0" y="1017"/>
                      </a:cubicBezTo>
                      <a:cubicBezTo>
                        <a:pt x="80" y="1322"/>
                        <a:pt x="305" y="1553"/>
                        <a:pt x="537" y="1706"/>
                      </a:cubicBezTo>
                      <a:cubicBezTo>
                        <a:pt x="689" y="1782"/>
                        <a:pt x="860" y="1820"/>
                        <a:pt x="1030" y="1820"/>
                      </a:cubicBezTo>
                      <a:cubicBezTo>
                        <a:pt x="1201" y="1820"/>
                        <a:pt x="1371" y="1782"/>
                        <a:pt x="1524" y="1706"/>
                      </a:cubicBezTo>
                      <a:lnTo>
                        <a:pt x="1755" y="1474"/>
                      </a:lnTo>
                      <a:cubicBezTo>
                        <a:pt x="1828" y="1401"/>
                        <a:pt x="1828" y="1401"/>
                        <a:pt x="1828" y="1322"/>
                      </a:cubicBezTo>
                      <a:cubicBezTo>
                        <a:pt x="1981" y="1096"/>
                        <a:pt x="2060" y="792"/>
                        <a:pt x="1908" y="560"/>
                      </a:cubicBezTo>
                      <a:cubicBezTo>
                        <a:pt x="1828" y="335"/>
                        <a:pt x="1603" y="103"/>
                        <a:pt x="1371" y="30"/>
                      </a:cubicBezTo>
                      <a:cubicBezTo>
                        <a:pt x="1276" y="10"/>
                        <a:pt x="1185" y="0"/>
                        <a:pt x="10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p:nvPr/>
              </p:nvSpPr>
              <p:spPr>
                <a:xfrm>
                  <a:off x="2758875" y="3414050"/>
                  <a:ext cx="51500" cy="45575"/>
                </a:xfrm>
                <a:custGeom>
                  <a:rect b="b" l="l" r="r" t="t"/>
                  <a:pathLst>
                    <a:path extrusionOk="0" h="1823" w="2060">
                      <a:moveTo>
                        <a:pt x="992" y="1"/>
                      </a:moveTo>
                      <a:cubicBezTo>
                        <a:pt x="776" y="1"/>
                        <a:pt x="580" y="84"/>
                        <a:pt x="384" y="233"/>
                      </a:cubicBezTo>
                      <a:cubicBezTo>
                        <a:pt x="153" y="386"/>
                        <a:pt x="0" y="690"/>
                        <a:pt x="0" y="995"/>
                      </a:cubicBezTo>
                      <a:cubicBezTo>
                        <a:pt x="80" y="1300"/>
                        <a:pt x="305" y="1525"/>
                        <a:pt x="537" y="1677"/>
                      </a:cubicBezTo>
                      <a:cubicBezTo>
                        <a:pt x="704" y="1761"/>
                        <a:pt x="894" y="1823"/>
                        <a:pt x="1081" y="1823"/>
                      </a:cubicBezTo>
                      <a:cubicBezTo>
                        <a:pt x="1235" y="1823"/>
                        <a:pt x="1387" y="1782"/>
                        <a:pt x="1524" y="1677"/>
                      </a:cubicBezTo>
                      <a:lnTo>
                        <a:pt x="1755" y="1452"/>
                      </a:lnTo>
                      <a:cubicBezTo>
                        <a:pt x="1828" y="1373"/>
                        <a:pt x="1828" y="1373"/>
                        <a:pt x="1828" y="1300"/>
                      </a:cubicBezTo>
                      <a:cubicBezTo>
                        <a:pt x="1981" y="1068"/>
                        <a:pt x="2060" y="843"/>
                        <a:pt x="1908" y="538"/>
                      </a:cubicBezTo>
                      <a:cubicBezTo>
                        <a:pt x="1828" y="306"/>
                        <a:pt x="1603" y="154"/>
                        <a:pt x="1371" y="81"/>
                      </a:cubicBezTo>
                      <a:cubicBezTo>
                        <a:pt x="1237" y="27"/>
                        <a:pt x="1111" y="1"/>
                        <a:pt x="9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6"/>
                <p:cNvSpPr/>
                <p:nvPr/>
              </p:nvSpPr>
              <p:spPr>
                <a:xfrm>
                  <a:off x="2758875" y="3763350"/>
                  <a:ext cx="51500" cy="44750"/>
                </a:xfrm>
                <a:custGeom>
                  <a:rect b="b" l="l" r="r" t="t"/>
                  <a:pathLst>
                    <a:path extrusionOk="0" h="1790" w="2060">
                      <a:moveTo>
                        <a:pt x="986" y="0"/>
                      </a:moveTo>
                      <a:cubicBezTo>
                        <a:pt x="773" y="0"/>
                        <a:pt x="578" y="52"/>
                        <a:pt x="384" y="196"/>
                      </a:cubicBezTo>
                      <a:cubicBezTo>
                        <a:pt x="153" y="348"/>
                        <a:pt x="0" y="653"/>
                        <a:pt x="0" y="958"/>
                      </a:cubicBezTo>
                      <a:cubicBezTo>
                        <a:pt x="80" y="1262"/>
                        <a:pt x="305" y="1494"/>
                        <a:pt x="537" y="1646"/>
                      </a:cubicBezTo>
                      <a:cubicBezTo>
                        <a:pt x="703" y="1729"/>
                        <a:pt x="892" y="1789"/>
                        <a:pt x="1078" y="1789"/>
                      </a:cubicBezTo>
                      <a:cubicBezTo>
                        <a:pt x="1233" y="1789"/>
                        <a:pt x="1386" y="1748"/>
                        <a:pt x="1524" y="1646"/>
                      </a:cubicBezTo>
                      <a:lnTo>
                        <a:pt x="1755" y="1415"/>
                      </a:lnTo>
                      <a:cubicBezTo>
                        <a:pt x="1828" y="1415"/>
                        <a:pt x="1828" y="1341"/>
                        <a:pt x="1828" y="1262"/>
                      </a:cubicBezTo>
                      <a:cubicBezTo>
                        <a:pt x="1981" y="1110"/>
                        <a:pt x="2060" y="805"/>
                        <a:pt x="1908" y="580"/>
                      </a:cubicBezTo>
                      <a:cubicBezTo>
                        <a:pt x="1828" y="275"/>
                        <a:pt x="1603" y="123"/>
                        <a:pt x="1371" y="44"/>
                      </a:cubicBezTo>
                      <a:cubicBezTo>
                        <a:pt x="1234" y="17"/>
                        <a:pt x="1107" y="0"/>
                        <a:pt x="9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6"/>
                <p:cNvSpPr/>
                <p:nvPr/>
              </p:nvSpPr>
              <p:spPr>
                <a:xfrm>
                  <a:off x="2635175" y="822300"/>
                  <a:ext cx="287475" cy="284100"/>
                </a:xfrm>
                <a:custGeom>
                  <a:rect b="b" l="l" r="r" t="t"/>
                  <a:pathLst>
                    <a:path extrusionOk="0" h="11364" w="11499">
                      <a:moveTo>
                        <a:pt x="3312" y="0"/>
                      </a:moveTo>
                      <a:cubicBezTo>
                        <a:pt x="2471" y="0"/>
                        <a:pt x="1675" y="242"/>
                        <a:pt x="1220" y="1157"/>
                      </a:cubicBezTo>
                      <a:cubicBezTo>
                        <a:pt x="988" y="1767"/>
                        <a:pt x="915" y="2455"/>
                        <a:pt x="836" y="3137"/>
                      </a:cubicBezTo>
                      <a:cubicBezTo>
                        <a:pt x="763" y="4435"/>
                        <a:pt x="683" y="5654"/>
                        <a:pt x="610" y="6946"/>
                      </a:cubicBezTo>
                      <a:cubicBezTo>
                        <a:pt x="531" y="8091"/>
                        <a:pt x="306" y="9078"/>
                        <a:pt x="153" y="10144"/>
                      </a:cubicBezTo>
                      <a:cubicBezTo>
                        <a:pt x="74" y="10376"/>
                        <a:pt x="74" y="10601"/>
                        <a:pt x="1" y="10833"/>
                      </a:cubicBezTo>
                      <a:lnTo>
                        <a:pt x="1" y="10985"/>
                      </a:lnTo>
                      <a:cubicBezTo>
                        <a:pt x="1" y="10959"/>
                        <a:pt x="407" y="10950"/>
                        <a:pt x="957" y="10950"/>
                      </a:cubicBezTo>
                      <a:cubicBezTo>
                        <a:pt x="2057" y="10950"/>
                        <a:pt x="3732" y="10985"/>
                        <a:pt x="3882" y="10985"/>
                      </a:cubicBezTo>
                      <a:lnTo>
                        <a:pt x="5789" y="10985"/>
                      </a:lnTo>
                      <a:cubicBezTo>
                        <a:pt x="6399" y="10985"/>
                        <a:pt x="7008" y="11058"/>
                        <a:pt x="7617" y="11058"/>
                      </a:cubicBezTo>
                      <a:cubicBezTo>
                        <a:pt x="8836" y="11211"/>
                        <a:pt x="10359" y="10985"/>
                        <a:pt x="11498" y="11363"/>
                      </a:cubicBezTo>
                      <a:lnTo>
                        <a:pt x="11498" y="11211"/>
                      </a:lnTo>
                      <a:cubicBezTo>
                        <a:pt x="11425" y="8317"/>
                        <a:pt x="11346" y="5422"/>
                        <a:pt x="11121" y="2528"/>
                      </a:cubicBezTo>
                      <a:cubicBezTo>
                        <a:pt x="11041" y="1998"/>
                        <a:pt x="10968" y="1462"/>
                        <a:pt x="10664" y="932"/>
                      </a:cubicBezTo>
                      <a:cubicBezTo>
                        <a:pt x="10280" y="243"/>
                        <a:pt x="9293" y="170"/>
                        <a:pt x="8452" y="170"/>
                      </a:cubicBezTo>
                      <a:lnTo>
                        <a:pt x="6624" y="91"/>
                      </a:lnTo>
                      <a:lnTo>
                        <a:pt x="5637" y="91"/>
                      </a:lnTo>
                      <a:lnTo>
                        <a:pt x="3730" y="18"/>
                      </a:lnTo>
                      <a:cubicBezTo>
                        <a:pt x="3590" y="7"/>
                        <a:pt x="3450" y="0"/>
                        <a:pt x="3312" y="0"/>
                      </a:cubicBezTo>
                      <a:close/>
                    </a:path>
                  </a:pathLst>
                </a:custGeom>
                <a:solidFill>
                  <a:srgbClr val="F594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6"/>
                <p:cNvSpPr/>
                <p:nvPr/>
              </p:nvSpPr>
              <p:spPr>
                <a:xfrm>
                  <a:off x="2669450" y="826550"/>
                  <a:ext cx="230350" cy="157675"/>
                </a:xfrm>
                <a:custGeom>
                  <a:rect b="b" l="l" r="r" t="t"/>
                  <a:pathLst>
                    <a:path extrusionOk="0" h="6307" w="9214">
                      <a:moveTo>
                        <a:pt x="1372" y="0"/>
                      </a:moveTo>
                      <a:cubicBezTo>
                        <a:pt x="762" y="0"/>
                        <a:pt x="458" y="305"/>
                        <a:pt x="306" y="914"/>
                      </a:cubicBezTo>
                      <a:cubicBezTo>
                        <a:pt x="1" y="1828"/>
                        <a:pt x="1" y="3120"/>
                        <a:pt x="531" y="3961"/>
                      </a:cubicBezTo>
                      <a:cubicBezTo>
                        <a:pt x="1140" y="4795"/>
                        <a:pt x="1902" y="5636"/>
                        <a:pt x="2895" y="6014"/>
                      </a:cubicBezTo>
                      <a:cubicBezTo>
                        <a:pt x="3349" y="6215"/>
                        <a:pt x="3859" y="6307"/>
                        <a:pt x="4387" y="6307"/>
                      </a:cubicBezTo>
                      <a:cubicBezTo>
                        <a:pt x="6073" y="6307"/>
                        <a:pt x="7945" y="5370"/>
                        <a:pt x="8756" y="4034"/>
                      </a:cubicBezTo>
                      <a:cubicBezTo>
                        <a:pt x="9140" y="3424"/>
                        <a:pt x="9213" y="2590"/>
                        <a:pt x="8909" y="1980"/>
                      </a:cubicBezTo>
                      <a:cubicBezTo>
                        <a:pt x="8379" y="1066"/>
                        <a:pt x="7233" y="914"/>
                        <a:pt x="6398" y="530"/>
                      </a:cubicBezTo>
                      <a:cubicBezTo>
                        <a:pt x="5405" y="153"/>
                        <a:pt x="4339" y="0"/>
                        <a:pt x="3352" y="0"/>
                      </a:cubicBezTo>
                      <a:close/>
                    </a:path>
                  </a:pathLst>
                </a:custGeom>
                <a:solidFill>
                  <a:srgbClr val="D963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6"/>
                <p:cNvSpPr/>
                <p:nvPr/>
              </p:nvSpPr>
              <p:spPr>
                <a:xfrm>
                  <a:off x="2578075" y="432225"/>
                  <a:ext cx="411300" cy="533275"/>
                </a:xfrm>
                <a:custGeom>
                  <a:rect b="b" l="l" r="r" t="t"/>
                  <a:pathLst>
                    <a:path extrusionOk="0" h="21331" w="16452">
                      <a:moveTo>
                        <a:pt x="7452" y="0"/>
                      </a:moveTo>
                      <a:cubicBezTo>
                        <a:pt x="5427" y="0"/>
                        <a:pt x="3754" y="902"/>
                        <a:pt x="2358" y="2369"/>
                      </a:cubicBezTo>
                      <a:lnTo>
                        <a:pt x="2133" y="2594"/>
                      </a:lnTo>
                      <a:cubicBezTo>
                        <a:pt x="1444" y="3356"/>
                        <a:pt x="1066" y="4270"/>
                        <a:pt x="914" y="5263"/>
                      </a:cubicBezTo>
                      <a:cubicBezTo>
                        <a:pt x="226" y="6786"/>
                        <a:pt x="0" y="8462"/>
                        <a:pt x="152" y="10137"/>
                      </a:cubicBezTo>
                      <a:cubicBezTo>
                        <a:pt x="226" y="11886"/>
                        <a:pt x="683" y="13641"/>
                        <a:pt x="1371" y="15316"/>
                      </a:cubicBezTo>
                      <a:cubicBezTo>
                        <a:pt x="2053" y="17065"/>
                        <a:pt x="3120" y="18667"/>
                        <a:pt x="4570" y="19959"/>
                      </a:cubicBezTo>
                      <a:cubicBezTo>
                        <a:pt x="4795" y="20111"/>
                        <a:pt x="5100" y="20343"/>
                        <a:pt x="5405" y="20568"/>
                      </a:cubicBezTo>
                      <a:cubicBezTo>
                        <a:pt x="6245" y="20952"/>
                        <a:pt x="7232" y="21257"/>
                        <a:pt x="8226" y="21330"/>
                      </a:cubicBezTo>
                      <a:cubicBezTo>
                        <a:pt x="9213" y="21257"/>
                        <a:pt x="10206" y="20952"/>
                        <a:pt x="10967" y="20568"/>
                      </a:cubicBezTo>
                      <a:lnTo>
                        <a:pt x="11041" y="20568"/>
                      </a:lnTo>
                      <a:cubicBezTo>
                        <a:pt x="11345" y="20343"/>
                        <a:pt x="11650" y="20111"/>
                        <a:pt x="11881" y="19959"/>
                      </a:cubicBezTo>
                      <a:cubicBezTo>
                        <a:pt x="13325" y="18667"/>
                        <a:pt x="14392" y="17065"/>
                        <a:pt x="15080" y="15316"/>
                      </a:cubicBezTo>
                      <a:cubicBezTo>
                        <a:pt x="15763" y="13641"/>
                        <a:pt x="16220" y="11886"/>
                        <a:pt x="16299" y="10137"/>
                      </a:cubicBezTo>
                      <a:cubicBezTo>
                        <a:pt x="16451" y="8462"/>
                        <a:pt x="16220" y="6786"/>
                        <a:pt x="15537" y="5263"/>
                      </a:cubicBezTo>
                      <a:cubicBezTo>
                        <a:pt x="15306" y="4349"/>
                        <a:pt x="14928" y="3356"/>
                        <a:pt x="14319" y="2594"/>
                      </a:cubicBezTo>
                      <a:lnTo>
                        <a:pt x="14087" y="2369"/>
                      </a:lnTo>
                      <a:cubicBezTo>
                        <a:pt x="12697" y="902"/>
                        <a:pt x="11019" y="0"/>
                        <a:pt x="8928" y="0"/>
                      </a:cubicBezTo>
                      <a:cubicBezTo>
                        <a:pt x="8847" y="0"/>
                        <a:pt x="8765" y="2"/>
                        <a:pt x="8683" y="5"/>
                      </a:cubicBezTo>
                      <a:lnTo>
                        <a:pt x="7689" y="5"/>
                      </a:lnTo>
                      <a:cubicBezTo>
                        <a:pt x="7610" y="2"/>
                        <a:pt x="7531" y="0"/>
                        <a:pt x="7452" y="0"/>
                      </a:cubicBezTo>
                      <a:close/>
                    </a:path>
                  </a:pathLst>
                </a:custGeom>
                <a:solidFill>
                  <a:srgbClr val="F594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6"/>
                <p:cNvSpPr/>
                <p:nvPr/>
              </p:nvSpPr>
              <p:spPr>
                <a:xfrm>
                  <a:off x="2538000" y="366900"/>
                  <a:ext cx="491275" cy="417925"/>
                </a:xfrm>
                <a:custGeom>
                  <a:rect b="b" l="l" r="r" t="t"/>
                  <a:pathLst>
                    <a:path extrusionOk="0" h="16717" w="19651">
                      <a:moveTo>
                        <a:pt x="8351" y="0"/>
                      </a:moveTo>
                      <a:cubicBezTo>
                        <a:pt x="7304" y="0"/>
                        <a:pt x="6322" y="166"/>
                        <a:pt x="5484" y="942"/>
                      </a:cubicBezTo>
                      <a:cubicBezTo>
                        <a:pt x="5259" y="1174"/>
                        <a:pt x="5107" y="1399"/>
                        <a:pt x="4954" y="1704"/>
                      </a:cubicBezTo>
                      <a:cubicBezTo>
                        <a:pt x="4954" y="1783"/>
                        <a:pt x="4875" y="1856"/>
                        <a:pt x="4802" y="1856"/>
                      </a:cubicBezTo>
                      <a:cubicBezTo>
                        <a:pt x="4650" y="2008"/>
                        <a:pt x="4345" y="1935"/>
                        <a:pt x="4113" y="2008"/>
                      </a:cubicBezTo>
                      <a:cubicBezTo>
                        <a:pt x="3888" y="2008"/>
                        <a:pt x="3583" y="2161"/>
                        <a:pt x="3352" y="2240"/>
                      </a:cubicBezTo>
                      <a:cubicBezTo>
                        <a:pt x="2895" y="2465"/>
                        <a:pt x="2438" y="2849"/>
                        <a:pt x="2133" y="3306"/>
                      </a:cubicBezTo>
                      <a:cubicBezTo>
                        <a:pt x="1524" y="4068"/>
                        <a:pt x="1219" y="5055"/>
                        <a:pt x="915" y="5969"/>
                      </a:cubicBezTo>
                      <a:cubicBezTo>
                        <a:pt x="537" y="7571"/>
                        <a:pt x="153" y="9168"/>
                        <a:pt x="80" y="10770"/>
                      </a:cubicBezTo>
                      <a:cubicBezTo>
                        <a:pt x="1" y="12446"/>
                        <a:pt x="305" y="14121"/>
                        <a:pt x="1067" y="15565"/>
                      </a:cubicBezTo>
                      <a:cubicBezTo>
                        <a:pt x="1298" y="16022"/>
                        <a:pt x="1676" y="16558"/>
                        <a:pt x="2212" y="16711"/>
                      </a:cubicBezTo>
                      <a:cubicBezTo>
                        <a:pt x="2220" y="16714"/>
                        <a:pt x="2228" y="16716"/>
                        <a:pt x="2236" y="16716"/>
                      </a:cubicBezTo>
                      <a:cubicBezTo>
                        <a:pt x="2387" y="16716"/>
                        <a:pt x="2590" y="16097"/>
                        <a:pt x="2590" y="16022"/>
                      </a:cubicBezTo>
                      <a:cubicBezTo>
                        <a:pt x="2590" y="15717"/>
                        <a:pt x="2517" y="15413"/>
                        <a:pt x="2517" y="15108"/>
                      </a:cubicBezTo>
                      <a:cubicBezTo>
                        <a:pt x="2438" y="14347"/>
                        <a:pt x="2365" y="13585"/>
                        <a:pt x="2517" y="12823"/>
                      </a:cubicBezTo>
                      <a:cubicBezTo>
                        <a:pt x="2742" y="11605"/>
                        <a:pt x="3047" y="10386"/>
                        <a:pt x="3656" y="9247"/>
                      </a:cubicBezTo>
                      <a:cubicBezTo>
                        <a:pt x="4266" y="7949"/>
                        <a:pt x="4954" y="6730"/>
                        <a:pt x="5789" y="5591"/>
                      </a:cubicBezTo>
                      <a:cubicBezTo>
                        <a:pt x="5941" y="5359"/>
                        <a:pt x="6094" y="5207"/>
                        <a:pt x="6246" y="5055"/>
                      </a:cubicBezTo>
                      <a:cubicBezTo>
                        <a:pt x="6538" y="4830"/>
                        <a:pt x="6815" y="4755"/>
                        <a:pt x="7090" y="4755"/>
                      </a:cubicBezTo>
                      <a:cubicBezTo>
                        <a:pt x="7464" y="4755"/>
                        <a:pt x="7833" y="4894"/>
                        <a:pt x="8226" y="4982"/>
                      </a:cubicBezTo>
                      <a:cubicBezTo>
                        <a:pt x="8988" y="5134"/>
                        <a:pt x="9749" y="5439"/>
                        <a:pt x="10438" y="5743"/>
                      </a:cubicBezTo>
                      <a:cubicBezTo>
                        <a:pt x="11882" y="6273"/>
                        <a:pt x="13180" y="7114"/>
                        <a:pt x="14319" y="8101"/>
                      </a:cubicBezTo>
                      <a:cubicBezTo>
                        <a:pt x="15312" y="8942"/>
                        <a:pt x="16226" y="10008"/>
                        <a:pt x="16756" y="11148"/>
                      </a:cubicBezTo>
                      <a:cubicBezTo>
                        <a:pt x="16988" y="11605"/>
                        <a:pt x="17061" y="12141"/>
                        <a:pt x="17292" y="12519"/>
                      </a:cubicBezTo>
                      <a:cubicBezTo>
                        <a:pt x="17597" y="12903"/>
                        <a:pt x="17749" y="13359"/>
                        <a:pt x="17902" y="13816"/>
                      </a:cubicBezTo>
                      <a:cubicBezTo>
                        <a:pt x="17902" y="13890"/>
                        <a:pt x="17902" y="13969"/>
                        <a:pt x="17975" y="14042"/>
                      </a:cubicBezTo>
                      <a:lnTo>
                        <a:pt x="17975" y="14121"/>
                      </a:lnTo>
                      <a:cubicBezTo>
                        <a:pt x="18099" y="14181"/>
                        <a:pt x="18324" y="14293"/>
                        <a:pt x="18446" y="14293"/>
                      </a:cubicBezTo>
                      <a:cubicBezTo>
                        <a:pt x="18474" y="14293"/>
                        <a:pt x="18496" y="14287"/>
                        <a:pt x="18511" y="14273"/>
                      </a:cubicBezTo>
                      <a:cubicBezTo>
                        <a:pt x="18511" y="14194"/>
                        <a:pt x="18511" y="14194"/>
                        <a:pt x="18584" y="14121"/>
                      </a:cubicBezTo>
                      <a:cubicBezTo>
                        <a:pt x="19346" y="11605"/>
                        <a:pt x="19650" y="8790"/>
                        <a:pt x="18663" y="6353"/>
                      </a:cubicBezTo>
                      <a:cubicBezTo>
                        <a:pt x="18432" y="5816"/>
                        <a:pt x="18127" y="5286"/>
                        <a:pt x="17749" y="4750"/>
                      </a:cubicBezTo>
                      <a:cubicBezTo>
                        <a:pt x="16452" y="2770"/>
                        <a:pt x="14471" y="1094"/>
                        <a:pt x="12187" y="485"/>
                      </a:cubicBezTo>
                      <a:cubicBezTo>
                        <a:pt x="11200" y="180"/>
                        <a:pt x="10206" y="107"/>
                        <a:pt x="9219" y="28"/>
                      </a:cubicBezTo>
                      <a:cubicBezTo>
                        <a:pt x="8926" y="12"/>
                        <a:pt x="8636" y="0"/>
                        <a:pt x="8351" y="0"/>
                      </a:cubicBezTo>
                      <a:close/>
                    </a:path>
                  </a:pathLst>
                </a:custGeom>
                <a:solidFill>
                  <a:srgbClr val="C664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6"/>
                <p:cNvSpPr/>
                <p:nvPr/>
              </p:nvSpPr>
              <p:spPr>
                <a:xfrm>
                  <a:off x="2922625" y="674075"/>
                  <a:ext cx="99025" cy="142700"/>
                </a:xfrm>
                <a:custGeom>
                  <a:rect b="b" l="l" r="r" t="t"/>
                  <a:pathLst>
                    <a:path extrusionOk="0" h="5708" w="3961">
                      <a:moveTo>
                        <a:pt x="2477" y="1"/>
                      </a:moveTo>
                      <a:cubicBezTo>
                        <a:pt x="2214" y="1"/>
                        <a:pt x="1953" y="86"/>
                        <a:pt x="1755" y="232"/>
                      </a:cubicBezTo>
                      <a:cubicBezTo>
                        <a:pt x="1603" y="232"/>
                        <a:pt x="1524" y="311"/>
                        <a:pt x="1451" y="384"/>
                      </a:cubicBezTo>
                      <a:cubicBezTo>
                        <a:pt x="1219" y="536"/>
                        <a:pt x="994" y="768"/>
                        <a:pt x="841" y="993"/>
                      </a:cubicBezTo>
                      <a:cubicBezTo>
                        <a:pt x="232" y="2060"/>
                        <a:pt x="0" y="3430"/>
                        <a:pt x="80" y="4576"/>
                      </a:cubicBezTo>
                      <a:cubicBezTo>
                        <a:pt x="80" y="4954"/>
                        <a:pt x="153" y="5338"/>
                        <a:pt x="537" y="5563"/>
                      </a:cubicBezTo>
                      <a:cubicBezTo>
                        <a:pt x="663" y="5665"/>
                        <a:pt x="816" y="5708"/>
                        <a:pt x="977" y="5708"/>
                      </a:cubicBezTo>
                      <a:cubicBezTo>
                        <a:pt x="1297" y="5708"/>
                        <a:pt x="1652" y="5540"/>
                        <a:pt x="1907" y="5338"/>
                      </a:cubicBezTo>
                      <a:cubicBezTo>
                        <a:pt x="3047" y="4497"/>
                        <a:pt x="3961" y="2974"/>
                        <a:pt x="3888" y="1603"/>
                      </a:cubicBezTo>
                      <a:cubicBezTo>
                        <a:pt x="3809" y="993"/>
                        <a:pt x="3504" y="311"/>
                        <a:pt x="2895" y="79"/>
                      </a:cubicBezTo>
                      <a:cubicBezTo>
                        <a:pt x="2762" y="26"/>
                        <a:pt x="2619" y="1"/>
                        <a:pt x="2477" y="1"/>
                      </a:cubicBezTo>
                      <a:close/>
                    </a:path>
                  </a:pathLst>
                </a:custGeom>
                <a:solidFill>
                  <a:srgbClr val="F594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6"/>
                <p:cNvSpPr/>
                <p:nvPr/>
              </p:nvSpPr>
              <p:spPr>
                <a:xfrm>
                  <a:off x="2545625" y="674075"/>
                  <a:ext cx="99025" cy="142700"/>
                </a:xfrm>
                <a:custGeom>
                  <a:rect b="b" l="l" r="r" t="t"/>
                  <a:pathLst>
                    <a:path extrusionOk="0" h="5708" w="3961">
                      <a:moveTo>
                        <a:pt x="1489" y="1"/>
                      </a:moveTo>
                      <a:cubicBezTo>
                        <a:pt x="1346" y="1"/>
                        <a:pt x="1202" y="26"/>
                        <a:pt x="1067" y="79"/>
                      </a:cubicBezTo>
                      <a:cubicBezTo>
                        <a:pt x="457" y="311"/>
                        <a:pt x="153" y="993"/>
                        <a:pt x="79" y="1603"/>
                      </a:cubicBezTo>
                      <a:cubicBezTo>
                        <a:pt x="0" y="2974"/>
                        <a:pt x="914" y="4497"/>
                        <a:pt x="1981" y="5338"/>
                      </a:cubicBezTo>
                      <a:cubicBezTo>
                        <a:pt x="2284" y="5540"/>
                        <a:pt x="2656" y="5708"/>
                        <a:pt x="2983" y="5708"/>
                      </a:cubicBezTo>
                      <a:cubicBezTo>
                        <a:pt x="3148" y="5708"/>
                        <a:pt x="3302" y="5665"/>
                        <a:pt x="3431" y="5563"/>
                      </a:cubicBezTo>
                      <a:cubicBezTo>
                        <a:pt x="3735" y="5338"/>
                        <a:pt x="3888" y="4954"/>
                        <a:pt x="3888" y="4576"/>
                      </a:cubicBezTo>
                      <a:cubicBezTo>
                        <a:pt x="3961" y="3430"/>
                        <a:pt x="3735" y="2060"/>
                        <a:pt x="3126" y="993"/>
                      </a:cubicBezTo>
                      <a:cubicBezTo>
                        <a:pt x="2894" y="768"/>
                        <a:pt x="2742" y="536"/>
                        <a:pt x="2517" y="384"/>
                      </a:cubicBezTo>
                      <a:cubicBezTo>
                        <a:pt x="2437" y="311"/>
                        <a:pt x="2364" y="232"/>
                        <a:pt x="2212" y="232"/>
                      </a:cubicBezTo>
                      <a:cubicBezTo>
                        <a:pt x="2015" y="86"/>
                        <a:pt x="1753" y="1"/>
                        <a:pt x="1489" y="1"/>
                      </a:cubicBezTo>
                      <a:close/>
                    </a:path>
                  </a:pathLst>
                </a:custGeom>
                <a:solidFill>
                  <a:srgbClr val="F594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6"/>
                <p:cNvSpPr/>
                <p:nvPr/>
              </p:nvSpPr>
              <p:spPr>
                <a:xfrm>
                  <a:off x="2623750" y="630350"/>
                  <a:ext cx="108500" cy="40575"/>
                </a:xfrm>
                <a:custGeom>
                  <a:rect b="b" l="l" r="r" t="t"/>
                  <a:pathLst>
                    <a:path extrusionOk="0" h="1623" w="4340">
                      <a:moveTo>
                        <a:pt x="3425" y="0"/>
                      </a:moveTo>
                      <a:cubicBezTo>
                        <a:pt x="2286" y="0"/>
                        <a:pt x="1293" y="153"/>
                        <a:pt x="458" y="914"/>
                      </a:cubicBezTo>
                      <a:cubicBezTo>
                        <a:pt x="306" y="1067"/>
                        <a:pt x="153" y="1298"/>
                        <a:pt x="74" y="1524"/>
                      </a:cubicBezTo>
                      <a:cubicBezTo>
                        <a:pt x="1" y="1524"/>
                        <a:pt x="1" y="1603"/>
                        <a:pt x="74" y="1603"/>
                      </a:cubicBezTo>
                      <a:cubicBezTo>
                        <a:pt x="74" y="1617"/>
                        <a:pt x="77" y="1623"/>
                        <a:pt x="82" y="1623"/>
                      </a:cubicBezTo>
                      <a:cubicBezTo>
                        <a:pt x="105" y="1623"/>
                        <a:pt x="167" y="1524"/>
                        <a:pt x="226" y="1524"/>
                      </a:cubicBezTo>
                      <a:cubicBezTo>
                        <a:pt x="379" y="1451"/>
                        <a:pt x="458" y="1371"/>
                        <a:pt x="531" y="1298"/>
                      </a:cubicBezTo>
                      <a:cubicBezTo>
                        <a:pt x="763" y="1146"/>
                        <a:pt x="988" y="994"/>
                        <a:pt x="1220" y="914"/>
                      </a:cubicBezTo>
                      <a:cubicBezTo>
                        <a:pt x="1641" y="705"/>
                        <a:pt x="2109" y="659"/>
                        <a:pt x="2585" y="659"/>
                      </a:cubicBezTo>
                      <a:cubicBezTo>
                        <a:pt x="2969" y="659"/>
                        <a:pt x="3357" y="689"/>
                        <a:pt x="3730" y="689"/>
                      </a:cubicBezTo>
                      <a:cubicBezTo>
                        <a:pt x="3809" y="689"/>
                        <a:pt x="3961" y="610"/>
                        <a:pt x="4035" y="610"/>
                      </a:cubicBezTo>
                      <a:cubicBezTo>
                        <a:pt x="4339" y="537"/>
                        <a:pt x="4339" y="384"/>
                        <a:pt x="4187" y="232"/>
                      </a:cubicBezTo>
                      <a:cubicBezTo>
                        <a:pt x="4187" y="153"/>
                        <a:pt x="4114" y="153"/>
                        <a:pt x="4035" y="80"/>
                      </a:cubicBezTo>
                      <a:cubicBezTo>
                        <a:pt x="3882" y="0"/>
                        <a:pt x="3578" y="0"/>
                        <a:pt x="3425" y="0"/>
                      </a:cubicBezTo>
                      <a:close/>
                    </a:path>
                  </a:pathLst>
                </a:custGeom>
                <a:solidFill>
                  <a:srgbClr val="C664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6"/>
                <p:cNvSpPr/>
                <p:nvPr/>
              </p:nvSpPr>
              <p:spPr>
                <a:xfrm>
                  <a:off x="2677075" y="684825"/>
                  <a:ext cx="38100" cy="46500"/>
                </a:xfrm>
                <a:custGeom>
                  <a:rect b="b" l="l" r="r" t="t"/>
                  <a:pathLst>
                    <a:path extrusionOk="0" h="1860" w="1524">
                      <a:moveTo>
                        <a:pt x="532" y="0"/>
                      </a:moveTo>
                      <a:cubicBezTo>
                        <a:pt x="475" y="0"/>
                        <a:pt x="423" y="10"/>
                        <a:pt x="378" y="33"/>
                      </a:cubicBezTo>
                      <a:cubicBezTo>
                        <a:pt x="74" y="186"/>
                        <a:pt x="1" y="642"/>
                        <a:pt x="1" y="1020"/>
                      </a:cubicBezTo>
                      <a:cubicBezTo>
                        <a:pt x="1" y="1252"/>
                        <a:pt x="74" y="1709"/>
                        <a:pt x="378" y="1782"/>
                      </a:cubicBezTo>
                      <a:cubicBezTo>
                        <a:pt x="494" y="1821"/>
                        <a:pt x="646" y="1860"/>
                        <a:pt x="799" y="1860"/>
                      </a:cubicBezTo>
                      <a:cubicBezTo>
                        <a:pt x="951" y="1860"/>
                        <a:pt x="1103" y="1821"/>
                        <a:pt x="1219" y="1709"/>
                      </a:cubicBezTo>
                      <a:cubicBezTo>
                        <a:pt x="1371" y="1477"/>
                        <a:pt x="1445" y="1325"/>
                        <a:pt x="1445" y="1099"/>
                      </a:cubicBezTo>
                      <a:cubicBezTo>
                        <a:pt x="1524" y="868"/>
                        <a:pt x="1445" y="563"/>
                        <a:pt x="1371" y="411"/>
                      </a:cubicBezTo>
                      <a:cubicBezTo>
                        <a:pt x="1292" y="259"/>
                        <a:pt x="1140" y="106"/>
                        <a:pt x="988" y="106"/>
                      </a:cubicBezTo>
                      <a:cubicBezTo>
                        <a:pt x="829" y="55"/>
                        <a:pt x="667" y="0"/>
                        <a:pt x="5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6"/>
                <p:cNvSpPr/>
                <p:nvPr/>
              </p:nvSpPr>
              <p:spPr>
                <a:xfrm>
                  <a:off x="2835025" y="630350"/>
                  <a:ext cx="108650" cy="40575"/>
                </a:xfrm>
                <a:custGeom>
                  <a:rect b="b" l="l" r="r" t="t"/>
                  <a:pathLst>
                    <a:path extrusionOk="0" h="1623" w="4346">
                      <a:moveTo>
                        <a:pt x="915" y="0"/>
                      </a:moveTo>
                      <a:cubicBezTo>
                        <a:pt x="763" y="0"/>
                        <a:pt x="458" y="0"/>
                        <a:pt x="306" y="80"/>
                      </a:cubicBezTo>
                      <a:cubicBezTo>
                        <a:pt x="232" y="153"/>
                        <a:pt x="153" y="153"/>
                        <a:pt x="153" y="232"/>
                      </a:cubicBezTo>
                      <a:cubicBezTo>
                        <a:pt x="1" y="384"/>
                        <a:pt x="1" y="537"/>
                        <a:pt x="306" y="610"/>
                      </a:cubicBezTo>
                      <a:cubicBezTo>
                        <a:pt x="385" y="610"/>
                        <a:pt x="537" y="689"/>
                        <a:pt x="610" y="689"/>
                      </a:cubicBezTo>
                      <a:cubicBezTo>
                        <a:pt x="986" y="689"/>
                        <a:pt x="1376" y="659"/>
                        <a:pt x="1760" y="659"/>
                      </a:cubicBezTo>
                      <a:cubicBezTo>
                        <a:pt x="2237" y="659"/>
                        <a:pt x="2705" y="705"/>
                        <a:pt x="3127" y="914"/>
                      </a:cubicBezTo>
                      <a:cubicBezTo>
                        <a:pt x="3352" y="994"/>
                        <a:pt x="3584" y="1146"/>
                        <a:pt x="3809" y="1298"/>
                      </a:cubicBezTo>
                      <a:lnTo>
                        <a:pt x="4041" y="1524"/>
                      </a:lnTo>
                      <a:lnTo>
                        <a:pt x="4114" y="1524"/>
                      </a:lnTo>
                      <a:cubicBezTo>
                        <a:pt x="4114" y="1524"/>
                        <a:pt x="4213" y="1623"/>
                        <a:pt x="4251" y="1623"/>
                      </a:cubicBezTo>
                      <a:cubicBezTo>
                        <a:pt x="4260" y="1623"/>
                        <a:pt x="4266" y="1617"/>
                        <a:pt x="4266" y="1603"/>
                      </a:cubicBezTo>
                      <a:cubicBezTo>
                        <a:pt x="4345" y="1603"/>
                        <a:pt x="4345" y="1524"/>
                        <a:pt x="4266" y="1524"/>
                      </a:cubicBezTo>
                      <a:cubicBezTo>
                        <a:pt x="4193" y="1298"/>
                        <a:pt x="4041" y="1067"/>
                        <a:pt x="3888" y="914"/>
                      </a:cubicBezTo>
                      <a:cubicBezTo>
                        <a:pt x="3047" y="153"/>
                        <a:pt x="1981" y="0"/>
                        <a:pt x="915" y="0"/>
                      </a:cubicBezTo>
                      <a:close/>
                    </a:path>
                  </a:pathLst>
                </a:custGeom>
                <a:solidFill>
                  <a:srgbClr val="C664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6"/>
                <p:cNvSpPr/>
                <p:nvPr/>
              </p:nvSpPr>
              <p:spPr>
                <a:xfrm>
                  <a:off x="2852250" y="684825"/>
                  <a:ext cx="38100" cy="46500"/>
                </a:xfrm>
                <a:custGeom>
                  <a:rect b="b" l="l" r="r" t="t"/>
                  <a:pathLst>
                    <a:path extrusionOk="0" h="1860" w="1524">
                      <a:moveTo>
                        <a:pt x="955" y="0"/>
                      </a:moveTo>
                      <a:cubicBezTo>
                        <a:pt x="818" y="0"/>
                        <a:pt x="694" y="55"/>
                        <a:pt x="531" y="106"/>
                      </a:cubicBezTo>
                      <a:cubicBezTo>
                        <a:pt x="378" y="106"/>
                        <a:pt x="226" y="259"/>
                        <a:pt x="153" y="411"/>
                      </a:cubicBezTo>
                      <a:cubicBezTo>
                        <a:pt x="74" y="563"/>
                        <a:pt x="0" y="868"/>
                        <a:pt x="74" y="1099"/>
                      </a:cubicBezTo>
                      <a:cubicBezTo>
                        <a:pt x="74" y="1325"/>
                        <a:pt x="153" y="1477"/>
                        <a:pt x="305" y="1709"/>
                      </a:cubicBezTo>
                      <a:cubicBezTo>
                        <a:pt x="418" y="1821"/>
                        <a:pt x="570" y="1860"/>
                        <a:pt x="722" y="1860"/>
                      </a:cubicBezTo>
                      <a:cubicBezTo>
                        <a:pt x="875" y="1860"/>
                        <a:pt x="1027" y="1821"/>
                        <a:pt x="1140" y="1782"/>
                      </a:cubicBezTo>
                      <a:cubicBezTo>
                        <a:pt x="1444" y="1709"/>
                        <a:pt x="1524" y="1252"/>
                        <a:pt x="1524" y="1020"/>
                      </a:cubicBezTo>
                      <a:cubicBezTo>
                        <a:pt x="1524" y="642"/>
                        <a:pt x="1444" y="186"/>
                        <a:pt x="1140" y="33"/>
                      </a:cubicBezTo>
                      <a:cubicBezTo>
                        <a:pt x="1073" y="10"/>
                        <a:pt x="1013" y="0"/>
                        <a:pt x="9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6"/>
                <p:cNvSpPr/>
                <p:nvPr/>
              </p:nvSpPr>
              <p:spPr>
                <a:xfrm>
                  <a:off x="2738000" y="830350"/>
                  <a:ext cx="91425" cy="39925"/>
                </a:xfrm>
                <a:custGeom>
                  <a:rect b="b" l="l" r="r" t="t"/>
                  <a:pathLst>
                    <a:path extrusionOk="0" h="1597" w="3657">
                      <a:moveTo>
                        <a:pt x="531" y="1"/>
                      </a:moveTo>
                      <a:cubicBezTo>
                        <a:pt x="305" y="1"/>
                        <a:pt x="153" y="74"/>
                        <a:pt x="74" y="226"/>
                      </a:cubicBezTo>
                      <a:cubicBezTo>
                        <a:pt x="1" y="305"/>
                        <a:pt x="1" y="378"/>
                        <a:pt x="1" y="531"/>
                      </a:cubicBezTo>
                      <a:cubicBezTo>
                        <a:pt x="1" y="683"/>
                        <a:pt x="74" y="835"/>
                        <a:pt x="153" y="988"/>
                      </a:cubicBezTo>
                      <a:lnTo>
                        <a:pt x="378" y="1219"/>
                      </a:lnTo>
                      <a:cubicBezTo>
                        <a:pt x="762" y="1524"/>
                        <a:pt x="1140" y="1597"/>
                        <a:pt x="1676" y="1597"/>
                      </a:cubicBezTo>
                      <a:lnTo>
                        <a:pt x="1981" y="1597"/>
                      </a:lnTo>
                      <a:cubicBezTo>
                        <a:pt x="2438" y="1597"/>
                        <a:pt x="2816" y="1524"/>
                        <a:pt x="3273" y="1219"/>
                      </a:cubicBezTo>
                      <a:lnTo>
                        <a:pt x="3504" y="988"/>
                      </a:lnTo>
                      <a:cubicBezTo>
                        <a:pt x="3577" y="835"/>
                        <a:pt x="3656" y="683"/>
                        <a:pt x="3656" y="531"/>
                      </a:cubicBezTo>
                      <a:cubicBezTo>
                        <a:pt x="3656" y="378"/>
                        <a:pt x="3656" y="305"/>
                        <a:pt x="3577" y="226"/>
                      </a:cubicBezTo>
                      <a:cubicBezTo>
                        <a:pt x="3504" y="74"/>
                        <a:pt x="3352" y="1"/>
                        <a:pt x="3120" y="1"/>
                      </a:cubicBezTo>
                      <a:cubicBezTo>
                        <a:pt x="3047" y="1"/>
                        <a:pt x="2895" y="74"/>
                        <a:pt x="2743" y="74"/>
                      </a:cubicBezTo>
                      <a:cubicBezTo>
                        <a:pt x="2438" y="153"/>
                        <a:pt x="2133" y="153"/>
                        <a:pt x="1829" y="226"/>
                      </a:cubicBezTo>
                      <a:cubicBezTo>
                        <a:pt x="1524" y="153"/>
                        <a:pt x="1219" y="153"/>
                        <a:pt x="915" y="74"/>
                      </a:cubicBezTo>
                      <a:cubicBezTo>
                        <a:pt x="762" y="74"/>
                        <a:pt x="610" y="1"/>
                        <a:pt x="5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6"/>
                <p:cNvSpPr/>
                <p:nvPr/>
              </p:nvSpPr>
              <p:spPr>
                <a:xfrm>
                  <a:off x="2795125" y="652000"/>
                  <a:ext cx="40350" cy="153100"/>
                </a:xfrm>
                <a:custGeom>
                  <a:rect b="b" l="l" r="r" t="t"/>
                  <a:pathLst>
                    <a:path extrusionOk="0" h="6124" w="1614">
                      <a:moveTo>
                        <a:pt x="1407" y="1"/>
                      </a:moveTo>
                      <a:cubicBezTo>
                        <a:pt x="1331" y="1"/>
                        <a:pt x="1249" y="18"/>
                        <a:pt x="1219" y="48"/>
                      </a:cubicBezTo>
                      <a:cubicBezTo>
                        <a:pt x="378" y="658"/>
                        <a:pt x="1" y="1803"/>
                        <a:pt x="226" y="2869"/>
                      </a:cubicBezTo>
                      <a:cubicBezTo>
                        <a:pt x="378" y="3479"/>
                        <a:pt x="835" y="3936"/>
                        <a:pt x="915" y="4545"/>
                      </a:cubicBezTo>
                      <a:cubicBezTo>
                        <a:pt x="988" y="5154"/>
                        <a:pt x="683" y="5684"/>
                        <a:pt x="153" y="5989"/>
                      </a:cubicBezTo>
                      <a:cubicBezTo>
                        <a:pt x="74" y="5989"/>
                        <a:pt x="74" y="6068"/>
                        <a:pt x="153" y="6068"/>
                      </a:cubicBezTo>
                      <a:cubicBezTo>
                        <a:pt x="189" y="6105"/>
                        <a:pt x="228" y="6123"/>
                        <a:pt x="266" y="6123"/>
                      </a:cubicBezTo>
                      <a:cubicBezTo>
                        <a:pt x="304" y="6123"/>
                        <a:pt x="342" y="6105"/>
                        <a:pt x="378" y="6068"/>
                      </a:cubicBezTo>
                      <a:cubicBezTo>
                        <a:pt x="835" y="5837"/>
                        <a:pt x="1219" y="5380"/>
                        <a:pt x="1219" y="4850"/>
                      </a:cubicBezTo>
                      <a:cubicBezTo>
                        <a:pt x="1292" y="4240"/>
                        <a:pt x="915" y="3704"/>
                        <a:pt x="683" y="3174"/>
                      </a:cubicBezTo>
                      <a:cubicBezTo>
                        <a:pt x="305" y="2108"/>
                        <a:pt x="610" y="810"/>
                        <a:pt x="1524" y="128"/>
                      </a:cubicBezTo>
                      <a:cubicBezTo>
                        <a:pt x="1614" y="38"/>
                        <a:pt x="1517" y="1"/>
                        <a:pt x="1407" y="1"/>
                      </a:cubicBezTo>
                      <a:close/>
                    </a:path>
                  </a:pathLst>
                </a:custGeom>
                <a:solidFill>
                  <a:srgbClr val="D963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5" name="Google Shape;965;p46"/>
              <p:cNvSpPr/>
              <p:nvPr/>
            </p:nvSpPr>
            <p:spPr>
              <a:xfrm>
                <a:off x="6269375" y="3148675"/>
                <a:ext cx="39000" cy="75300"/>
              </a:xfrm>
              <a:prstGeom prst="ellipse">
                <a:avLst/>
              </a:prstGeom>
              <a:solidFill>
                <a:srgbClr val="BB6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6" name="Google Shape;966;p46"/>
            <p:cNvSpPr/>
            <p:nvPr/>
          </p:nvSpPr>
          <p:spPr>
            <a:xfrm flipH="1" rot="-466881">
              <a:off x="7695816" y="1511734"/>
              <a:ext cx="255268" cy="308452"/>
            </a:xfrm>
            <a:custGeom>
              <a:rect b="b" l="l" r="r" t="t"/>
              <a:pathLst>
                <a:path extrusionOk="0" h="13743" w="11042">
                  <a:moveTo>
                    <a:pt x="6687" y="1"/>
                  </a:moveTo>
                  <a:cubicBezTo>
                    <a:pt x="6134" y="1"/>
                    <a:pt x="5582" y="63"/>
                    <a:pt x="5049" y="180"/>
                  </a:cubicBezTo>
                  <a:cubicBezTo>
                    <a:pt x="3800" y="417"/>
                    <a:pt x="2318" y="830"/>
                    <a:pt x="1249" y="1543"/>
                  </a:cubicBezTo>
                  <a:cubicBezTo>
                    <a:pt x="299" y="2136"/>
                    <a:pt x="62" y="3442"/>
                    <a:pt x="62" y="4454"/>
                  </a:cubicBezTo>
                  <a:cubicBezTo>
                    <a:pt x="0" y="5342"/>
                    <a:pt x="119" y="6235"/>
                    <a:pt x="356" y="7066"/>
                  </a:cubicBezTo>
                  <a:cubicBezTo>
                    <a:pt x="537" y="7716"/>
                    <a:pt x="713" y="8372"/>
                    <a:pt x="950" y="8965"/>
                  </a:cubicBezTo>
                  <a:cubicBezTo>
                    <a:pt x="1487" y="10390"/>
                    <a:pt x="2019" y="11753"/>
                    <a:pt x="2555" y="13178"/>
                  </a:cubicBezTo>
                  <a:cubicBezTo>
                    <a:pt x="2612" y="13358"/>
                    <a:pt x="2674" y="13534"/>
                    <a:pt x="2793" y="13653"/>
                  </a:cubicBezTo>
                  <a:cubicBezTo>
                    <a:pt x="2896" y="13716"/>
                    <a:pt x="3014" y="13742"/>
                    <a:pt x="3137" y="13742"/>
                  </a:cubicBezTo>
                  <a:cubicBezTo>
                    <a:pt x="3365" y="13742"/>
                    <a:pt x="3608" y="13651"/>
                    <a:pt x="3800" y="13534"/>
                  </a:cubicBezTo>
                  <a:cubicBezTo>
                    <a:pt x="3861" y="13534"/>
                    <a:pt x="3918" y="13534"/>
                    <a:pt x="3980" y="13477"/>
                  </a:cubicBezTo>
                  <a:cubicBezTo>
                    <a:pt x="4692" y="13121"/>
                    <a:pt x="5343" y="12703"/>
                    <a:pt x="5998" y="12228"/>
                  </a:cubicBezTo>
                  <a:cubicBezTo>
                    <a:pt x="6411" y="11872"/>
                    <a:pt x="6768" y="11459"/>
                    <a:pt x="7124" y="10984"/>
                  </a:cubicBezTo>
                  <a:cubicBezTo>
                    <a:pt x="7423" y="10628"/>
                    <a:pt x="7599" y="9797"/>
                    <a:pt x="8074" y="9559"/>
                  </a:cubicBezTo>
                  <a:cubicBezTo>
                    <a:pt x="9085" y="9084"/>
                    <a:pt x="9498" y="8310"/>
                    <a:pt x="9617" y="7242"/>
                  </a:cubicBezTo>
                  <a:cubicBezTo>
                    <a:pt x="9617" y="6472"/>
                    <a:pt x="9736" y="5817"/>
                    <a:pt x="10154" y="5285"/>
                  </a:cubicBezTo>
                  <a:cubicBezTo>
                    <a:pt x="10629" y="4691"/>
                    <a:pt x="10923" y="3979"/>
                    <a:pt x="10985" y="3205"/>
                  </a:cubicBezTo>
                  <a:cubicBezTo>
                    <a:pt x="11042" y="2493"/>
                    <a:pt x="10866" y="1723"/>
                    <a:pt x="10329" y="1187"/>
                  </a:cubicBezTo>
                  <a:cubicBezTo>
                    <a:pt x="10035" y="830"/>
                    <a:pt x="9617" y="593"/>
                    <a:pt x="9204" y="474"/>
                  </a:cubicBezTo>
                  <a:cubicBezTo>
                    <a:pt x="8409" y="151"/>
                    <a:pt x="7547" y="1"/>
                    <a:pt x="6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6"/>
            <p:cNvSpPr/>
            <p:nvPr/>
          </p:nvSpPr>
          <p:spPr>
            <a:xfrm flipH="1">
              <a:off x="7736283" y="1694585"/>
              <a:ext cx="109374" cy="102309"/>
            </a:xfrm>
            <a:custGeom>
              <a:rect b="b" l="l" r="r" t="t"/>
              <a:pathLst>
                <a:path extrusionOk="0" h="4880" w="5217">
                  <a:moveTo>
                    <a:pt x="2982" y="1"/>
                  </a:moveTo>
                  <a:cubicBezTo>
                    <a:pt x="2731" y="1"/>
                    <a:pt x="2468" y="75"/>
                    <a:pt x="2201" y="243"/>
                  </a:cubicBezTo>
                  <a:cubicBezTo>
                    <a:pt x="0" y="1641"/>
                    <a:pt x="2234" y="4879"/>
                    <a:pt x="3849" y="4879"/>
                  </a:cubicBezTo>
                  <a:cubicBezTo>
                    <a:pt x="4499" y="4879"/>
                    <a:pt x="5049" y="4354"/>
                    <a:pt x="5169" y="2973"/>
                  </a:cubicBezTo>
                  <a:cubicBezTo>
                    <a:pt x="5217" y="1838"/>
                    <a:pt x="4236" y="1"/>
                    <a:pt x="2982" y="1"/>
                  </a:cubicBezTo>
                  <a:close/>
                </a:path>
              </a:pathLst>
            </a:custGeom>
            <a:solidFill>
              <a:srgbClr val="B16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8" name="Google Shape;968;p46"/>
            <p:cNvGrpSpPr/>
            <p:nvPr/>
          </p:nvGrpSpPr>
          <p:grpSpPr>
            <a:xfrm flipH="1">
              <a:off x="7593806" y="1720208"/>
              <a:ext cx="176729" cy="226812"/>
              <a:chOff x="8154740" y="297376"/>
              <a:chExt cx="111318" cy="142865"/>
            </a:xfrm>
          </p:grpSpPr>
          <p:sp>
            <p:nvSpPr>
              <p:cNvPr id="969" name="Google Shape;969;p46"/>
              <p:cNvSpPr/>
              <p:nvPr/>
            </p:nvSpPr>
            <p:spPr>
              <a:xfrm>
                <a:off x="8154740" y="297376"/>
                <a:ext cx="111318" cy="142865"/>
              </a:xfrm>
              <a:custGeom>
                <a:rect b="b" l="l" r="r" t="t"/>
                <a:pathLst>
                  <a:path extrusionOk="0" h="10819" w="8430">
                    <a:moveTo>
                      <a:pt x="877" y="1"/>
                    </a:moveTo>
                    <a:cubicBezTo>
                      <a:pt x="862" y="1"/>
                      <a:pt x="847" y="3"/>
                      <a:pt x="831" y="8"/>
                    </a:cubicBezTo>
                    <a:cubicBezTo>
                      <a:pt x="238" y="127"/>
                      <a:pt x="300" y="2739"/>
                      <a:pt x="238" y="3275"/>
                    </a:cubicBezTo>
                    <a:cubicBezTo>
                      <a:pt x="119" y="4462"/>
                      <a:pt x="0" y="5707"/>
                      <a:pt x="0" y="6956"/>
                    </a:cubicBezTo>
                    <a:cubicBezTo>
                      <a:pt x="0" y="7431"/>
                      <a:pt x="0" y="7844"/>
                      <a:pt x="181" y="8319"/>
                    </a:cubicBezTo>
                    <a:cubicBezTo>
                      <a:pt x="418" y="9031"/>
                      <a:pt x="1069" y="9568"/>
                      <a:pt x="1724" y="9924"/>
                    </a:cubicBezTo>
                    <a:cubicBezTo>
                      <a:pt x="2494" y="10337"/>
                      <a:pt x="3325" y="10636"/>
                      <a:pt x="4217" y="10693"/>
                    </a:cubicBezTo>
                    <a:cubicBezTo>
                      <a:pt x="4661" y="10767"/>
                      <a:pt x="5104" y="10819"/>
                      <a:pt x="5547" y="10819"/>
                    </a:cubicBezTo>
                    <a:cubicBezTo>
                      <a:pt x="5816" y="10819"/>
                      <a:pt x="6085" y="10800"/>
                      <a:pt x="6355" y="10755"/>
                    </a:cubicBezTo>
                    <a:cubicBezTo>
                      <a:pt x="7005" y="10636"/>
                      <a:pt x="7304" y="10574"/>
                      <a:pt x="7480" y="9805"/>
                    </a:cubicBezTo>
                    <a:cubicBezTo>
                      <a:pt x="7717" y="9093"/>
                      <a:pt x="7898" y="8319"/>
                      <a:pt x="8017" y="7549"/>
                    </a:cubicBezTo>
                    <a:cubicBezTo>
                      <a:pt x="8135" y="6956"/>
                      <a:pt x="8430" y="6182"/>
                      <a:pt x="8254" y="5588"/>
                    </a:cubicBezTo>
                    <a:cubicBezTo>
                      <a:pt x="8074" y="5056"/>
                      <a:pt x="7243" y="5056"/>
                      <a:pt x="6768" y="4937"/>
                    </a:cubicBezTo>
                    <a:cubicBezTo>
                      <a:pt x="6117" y="4757"/>
                      <a:pt x="5523" y="4519"/>
                      <a:pt x="4930" y="4282"/>
                    </a:cubicBezTo>
                    <a:cubicBezTo>
                      <a:pt x="4455" y="4045"/>
                      <a:pt x="3980" y="3869"/>
                      <a:pt x="3562" y="3631"/>
                    </a:cubicBezTo>
                    <a:cubicBezTo>
                      <a:pt x="3206" y="3394"/>
                      <a:pt x="2850" y="3156"/>
                      <a:pt x="2555" y="2857"/>
                    </a:cubicBezTo>
                    <a:cubicBezTo>
                      <a:pt x="1843" y="2264"/>
                      <a:pt x="1368" y="1376"/>
                      <a:pt x="1188" y="483"/>
                    </a:cubicBezTo>
                    <a:cubicBezTo>
                      <a:pt x="1188" y="266"/>
                      <a:pt x="1041" y="1"/>
                      <a:pt x="8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6"/>
              <p:cNvSpPr/>
              <p:nvPr/>
            </p:nvSpPr>
            <p:spPr>
              <a:xfrm>
                <a:off x="8218274" y="371647"/>
                <a:ext cx="34505" cy="20732"/>
              </a:xfrm>
              <a:custGeom>
                <a:rect b="b" l="l" r="r" t="t"/>
                <a:pathLst>
                  <a:path extrusionOk="0" h="1570" w="2613">
                    <a:moveTo>
                      <a:pt x="645" y="0"/>
                    </a:moveTo>
                    <a:cubicBezTo>
                      <a:pt x="584" y="0"/>
                      <a:pt x="527" y="7"/>
                      <a:pt x="475" y="26"/>
                    </a:cubicBezTo>
                    <a:cubicBezTo>
                      <a:pt x="238" y="83"/>
                      <a:pt x="57" y="201"/>
                      <a:pt x="57" y="382"/>
                    </a:cubicBezTo>
                    <a:cubicBezTo>
                      <a:pt x="0" y="619"/>
                      <a:pt x="57" y="795"/>
                      <a:pt x="238" y="975"/>
                    </a:cubicBezTo>
                    <a:cubicBezTo>
                      <a:pt x="532" y="1332"/>
                      <a:pt x="950" y="1569"/>
                      <a:pt x="1363" y="1569"/>
                    </a:cubicBezTo>
                    <a:cubicBezTo>
                      <a:pt x="1601" y="1569"/>
                      <a:pt x="1838" y="1507"/>
                      <a:pt x="2075" y="1389"/>
                    </a:cubicBezTo>
                    <a:cubicBezTo>
                      <a:pt x="2194" y="1270"/>
                      <a:pt x="2432" y="1094"/>
                      <a:pt x="2493" y="914"/>
                    </a:cubicBezTo>
                    <a:cubicBezTo>
                      <a:pt x="2612" y="676"/>
                      <a:pt x="2432" y="439"/>
                      <a:pt x="2256" y="320"/>
                    </a:cubicBezTo>
                    <a:cubicBezTo>
                      <a:pt x="2075" y="201"/>
                      <a:pt x="1838" y="201"/>
                      <a:pt x="1662" y="201"/>
                    </a:cubicBezTo>
                    <a:cubicBezTo>
                      <a:pt x="1482" y="144"/>
                      <a:pt x="1306" y="83"/>
                      <a:pt x="1126" y="83"/>
                    </a:cubicBezTo>
                    <a:cubicBezTo>
                      <a:pt x="958" y="43"/>
                      <a:pt x="791" y="0"/>
                      <a:pt x="645" y="0"/>
                    </a:cubicBezTo>
                    <a:close/>
                  </a:path>
                </a:pathLst>
              </a:custGeom>
              <a:solidFill>
                <a:srgbClr val="CD80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6"/>
              <p:cNvSpPr/>
              <p:nvPr/>
            </p:nvSpPr>
            <p:spPr>
              <a:xfrm>
                <a:off x="8225286" y="375120"/>
                <a:ext cx="21973" cy="9402"/>
              </a:xfrm>
              <a:custGeom>
                <a:rect b="b" l="l" r="r" t="t"/>
                <a:pathLst>
                  <a:path extrusionOk="0" h="712" w="1664">
                    <a:moveTo>
                      <a:pt x="120" y="0"/>
                    </a:moveTo>
                    <a:cubicBezTo>
                      <a:pt x="63" y="0"/>
                      <a:pt x="1" y="57"/>
                      <a:pt x="1" y="119"/>
                    </a:cubicBezTo>
                    <a:cubicBezTo>
                      <a:pt x="276" y="486"/>
                      <a:pt x="730" y="711"/>
                      <a:pt x="1196" y="711"/>
                    </a:cubicBezTo>
                    <a:cubicBezTo>
                      <a:pt x="1333" y="711"/>
                      <a:pt x="1471" y="692"/>
                      <a:pt x="1606" y="651"/>
                    </a:cubicBezTo>
                    <a:cubicBezTo>
                      <a:pt x="1606" y="594"/>
                      <a:pt x="1663" y="594"/>
                      <a:pt x="1663" y="532"/>
                    </a:cubicBezTo>
                    <a:cubicBezTo>
                      <a:pt x="1606" y="475"/>
                      <a:pt x="1487" y="475"/>
                      <a:pt x="1426" y="475"/>
                    </a:cubicBezTo>
                    <a:cubicBezTo>
                      <a:pt x="1340" y="500"/>
                      <a:pt x="1252" y="511"/>
                      <a:pt x="1163" y="511"/>
                    </a:cubicBezTo>
                    <a:cubicBezTo>
                      <a:pt x="826" y="511"/>
                      <a:pt x="488" y="339"/>
                      <a:pt x="300" y="57"/>
                    </a:cubicBezTo>
                    <a:cubicBezTo>
                      <a:pt x="238" y="0"/>
                      <a:pt x="181" y="0"/>
                      <a:pt x="120" y="0"/>
                    </a:cubicBezTo>
                    <a:close/>
                  </a:path>
                </a:pathLst>
              </a:custGeom>
              <a:solidFill>
                <a:srgbClr val="B16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6"/>
              <p:cNvSpPr/>
              <p:nvPr/>
            </p:nvSpPr>
            <p:spPr>
              <a:xfrm>
                <a:off x="8166533" y="337483"/>
                <a:ext cx="3895" cy="13311"/>
              </a:xfrm>
              <a:custGeom>
                <a:rect b="b" l="l" r="r" t="t"/>
                <a:pathLst>
                  <a:path extrusionOk="0" h="1008" w="295">
                    <a:moveTo>
                      <a:pt x="176" y="1"/>
                    </a:moveTo>
                    <a:cubicBezTo>
                      <a:pt x="119" y="1"/>
                      <a:pt x="0" y="1"/>
                      <a:pt x="0" y="119"/>
                    </a:cubicBezTo>
                    <a:lnTo>
                      <a:pt x="0" y="951"/>
                    </a:lnTo>
                    <a:cubicBezTo>
                      <a:pt x="0" y="1008"/>
                      <a:pt x="119" y="1008"/>
                      <a:pt x="176" y="1008"/>
                    </a:cubicBezTo>
                    <a:cubicBezTo>
                      <a:pt x="238" y="1008"/>
                      <a:pt x="295" y="1008"/>
                      <a:pt x="295" y="951"/>
                    </a:cubicBezTo>
                    <a:lnTo>
                      <a:pt x="295" y="119"/>
                    </a:lnTo>
                    <a:cubicBezTo>
                      <a:pt x="295" y="58"/>
                      <a:pt x="238" y="1"/>
                      <a:pt x="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6"/>
              <p:cNvSpPr/>
              <p:nvPr/>
            </p:nvSpPr>
            <p:spPr>
              <a:xfrm>
                <a:off x="8186091" y="346080"/>
                <a:ext cx="3975" cy="14116"/>
              </a:xfrm>
              <a:custGeom>
                <a:rect b="b" l="l" r="r" t="t"/>
                <a:pathLst>
                  <a:path extrusionOk="0" h="1069" w="301">
                    <a:moveTo>
                      <a:pt x="120" y="0"/>
                    </a:moveTo>
                    <a:cubicBezTo>
                      <a:pt x="63" y="0"/>
                      <a:pt x="1" y="62"/>
                      <a:pt x="1" y="119"/>
                    </a:cubicBezTo>
                    <a:lnTo>
                      <a:pt x="1" y="1012"/>
                    </a:lnTo>
                    <a:cubicBezTo>
                      <a:pt x="1" y="1069"/>
                      <a:pt x="63" y="1069"/>
                      <a:pt x="120" y="1069"/>
                    </a:cubicBezTo>
                    <a:cubicBezTo>
                      <a:pt x="181" y="1069"/>
                      <a:pt x="300" y="1069"/>
                      <a:pt x="300" y="1012"/>
                    </a:cubicBezTo>
                    <a:lnTo>
                      <a:pt x="300" y="119"/>
                    </a:lnTo>
                    <a:cubicBezTo>
                      <a:pt x="300" y="62"/>
                      <a:pt x="181"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6"/>
              <p:cNvSpPr/>
              <p:nvPr/>
            </p:nvSpPr>
            <p:spPr>
              <a:xfrm>
                <a:off x="8166533" y="374301"/>
                <a:ext cx="3895" cy="11805"/>
              </a:xfrm>
              <a:custGeom>
                <a:rect b="b" l="l" r="r" t="t"/>
                <a:pathLst>
                  <a:path extrusionOk="0" h="894" w="295">
                    <a:moveTo>
                      <a:pt x="176" y="0"/>
                    </a:moveTo>
                    <a:cubicBezTo>
                      <a:pt x="119" y="0"/>
                      <a:pt x="0" y="0"/>
                      <a:pt x="0" y="62"/>
                    </a:cubicBezTo>
                    <a:lnTo>
                      <a:pt x="0" y="831"/>
                    </a:lnTo>
                    <a:cubicBezTo>
                      <a:pt x="0" y="893"/>
                      <a:pt x="119" y="893"/>
                      <a:pt x="176" y="893"/>
                    </a:cubicBezTo>
                    <a:cubicBezTo>
                      <a:pt x="238" y="893"/>
                      <a:pt x="295" y="893"/>
                      <a:pt x="295" y="831"/>
                    </a:cubicBezTo>
                    <a:lnTo>
                      <a:pt x="295" y="62"/>
                    </a:lnTo>
                    <a:cubicBezTo>
                      <a:pt x="295" y="0"/>
                      <a:pt x="238"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6"/>
              <p:cNvSpPr/>
              <p:nvPr/>
            </p:nvSpPr>
            <p:spPr>
              <a:xfrm>
                <a:off x="8171234" y="404899"/>
                <a:ext cx="6286" cy="13311"/>
              </a:xfrm>
              <a:custGeom>
                <a:rect b="b" l="l" r="r" t="t"/>
                <a:pathLst>
                  <a:path extrusionOk="0" h="1008" w="476">
                    <a:moveTo>
                      <a:pt x="176" y="1"/>
                    </a:moveTo>
                    <a:cubicBezTo>
                      <a:pt x="119" y="1"/>
                      <a:pt x="0" y="1"/>
                      <a:pt x="0" y="58"/>
                    </a:cubicBezTo>
                    <a:cubicBezTo>
                      <a:pt x="0" y="357"/>
                      <a:pt x="57" y="652"/>
                      <a:pt x="176" y="951"/>
                    </a:cubicBezTo>
                    <a:cubicBezTo>
                      <a:pt x="176" y="1008"/>
                      <a:pt x="238" y="1008"/>
                      <a:pt x="238" y="1008"/>
                    </a:cubicBezTo>
                    <a:lnTo>
                      <a:pt x="357" y="1008"/>
                    </a:lnTo>
                    <a:cubicBezTo>
                      <a:pt x="413" y="1008"/>
                      <a:pt x="475" y="1008"/>
                      <a:pt x="475" y="889"/>
                    </a:cubicBezTo>
                    <a:cubicBezTo>
                      <a:pt x="357" y="652"/>
                      <a:pt x="295" y="357"/>
                      <a:pt x="295" y="58"/>
                    </a:cubicBezTo>
                    <a:cubicBezTo>
                      <a:pt x="295" y="1"/>
                      <a:pt x="238" y="1"/>
                      <a:pt x="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6"/>
              <p:cNvSpPr/>
              <p:nvPr/>
            </p:nvSpPr>
            <p:spPr>
              <a:xfrm>
                <a:off x="8186091" y="382951"/>
                <a:ext cx="3975" cy="12558"/>
              </a:xfrm>
              <a:custGeom>
                <a:rect b="b" l="l" r="r" t="t"/>
                <a:pathLst>
                  <a:path extrusionOk="0" h="951" w="301">
                    <a:moveTo>
                      <a:pt x="181" y="1"/>
                    </a:moveTo>
                    <a:cubicBezTo>
                      <a:pt x="120" y="1"/>
                      <a:pt x="1" y="58"/>
                      <a:pt x="1" y="119"/>
                    </a:cubicBezTo>
                    <a:lnTo>
                      <a:pt x="1" y="832"/>
                    </a:lnTo>
                    <a:cubicBezTo>
                      <a:pt x="1" y="889"/>
                      <a:pt x="120" y="951"/>
                      <a:pt x="181" y="951"/>
                    </a:cubicBezTo>
                    <a:cubicBezTo>
                      <a:pt x="238" y="951"/>
                      <a:pt x="300" y="889"/>
                      <a:pt x="300" y="832"/>
                    </a:cubicBezTo>
                    <a:lnTo>
                      <a:pt x="300" y="119"/>
                    </a:lnTo>
                    <a:cubicBezTo>
                      <a:pt x="300" y="58"/>
                      <a:pt x="238" y="1"/>
                      <a:pt x="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6"/>
              <p:cNvSpPr/>
              <p:nvPr/>
            </p:nvSpPr>
            <p:spPr>
              <a:xfrm>
                <a:off x="8209611" y="361003"/>
                <a:ext cx="3962" cy="10987"/>
              </a:xfrm>
              <a:custGeom>
                <a:rect b="b" l="l" r="r" t="t"/>
                <a:pathLst>
                  <a:path extrusionOk="0" h="832" w="300">
                    <a:moveTo>
                      <a:pt x="181" y="1"/>
                    </a:moveTo>
                    <a:cubicBezTo>
                      <a:pt x="119" y="1"/>
                      <a:pt x="1" y="58"/>
                      <a:pt x="1" y="119"/>
                    </a:cubicBezTo>
                    <a:lnTo>
                      <a:pt x="1" y="713"/>
                    </a:lnTo>
                    <a:cubicBezTo>
                      <a:pt x="1" y="770"/>
                      <a:pt x="119" y="832"/>
                      <a:pt x="181" y="832"/>
                    </a:cubicBezTo>
                    <a:cubicBezTo>
                      <a:pt x="238" y="832"/>
                      <a:pt x="300" y="770"/>
                      <a:pt x="300" y="713"/>
                    </a:cubicBezTo>
                    <a:lnTo>
                      <a:pt x="300" y="119"/>
                    </a:lnTo>
                    <a:cubicBezTo>
                      <a:pt x="300" y="58"/>
                      <a:pt x="238" y="1"/>
                      <a:pt x="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6"/>
              <p:cNvSpPr/>
              <p:nvPr/>
            </p:nvSpPr>
            <p:spPr>
              <a:xfrm>
                <a:off x="8204909" y="402522"/>
                <a:ext cx="4714" cy="13363"/>
              </a:xfrm>
              <a:custGeom>
                <a:rect b="b" l="l" r="r" t="t"/>
                <a:pathLst>
                  <a:path extrusionOk="0" h="1012" w="357">
                    <a:moveTo>
                      <a:pt x="181" y="0"/>
                    </a:moveTo>
                    <a:cubicBezTo>
                      <a:pt x="119" y="0"/>
                      <a:pt x="1" y="62"/>
                      <a:pt x="1" y="119"/>
                    </a:cubicBezTo>
                    <a:lnTo>
                      <a:pt x="1" y="893"/>
                    </a:lnTo>
                    <a:cubicBezTo>
                      <a:pt x="1" y="1012"/>
                      <a:pt x="119" y="1012"/>
                      <a:pt x="181" y="1012"/>
                    </a:cubicBezTo>
                    <a:cubicBezTo>
                      <a:pt x="238" y="1012"/>
                      <a:pt x="357" y="1012"/>
                      <a:pt x="357" y="893"/>
                    </a:cubicBezTo>
                    <a:lnTo>
                      <a:pt x="357" y="119"/>
                    </a:lnTo>
                    <a:cubicBezTo>
                      <a:pt x="357" y="62"/>
                      <a:pt x="238" y="0"/>
                      <a:pt x="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6"/>
              <p:cNvSpPr/>
              <p:nvPr/>
            </p:nvSpPr>
            <p:spPr>
              <a:xfrm>
                <a:off x="8191611" y="419016"/>
                <a:ext cx="5467" cy="7857"/>
              </a:xfrm>
              <a:custGeom>
                <a:rect b="b" l="l" r="r" t="t"/>
                <a:pathLst>
                  <a:path extrusionOk="0" h="595" w="414">
                    <a:moveTo>
                      <a:pt x="119" y="0"/>
                    </a:moveTo>
                    <a:cubicBezTo>
                      <a:pt x="119" y="0"/>
                      <a:pt x="58" y="0"/>
                      <a:pt x="1" y="57"/>
                    </a:cubicBezTo>
                    <a:lnTo>
                      <a:pt x="1" y="119"/>
                    </a:lnTo>
                    <a:cubicBezTo>
                      <a:pt x="1" y="238"/>
                      <a:pt x="58" y="414"/>
                      <a:pt x="119" y="532"/>
                    </a:cubicBezTo>
                    <a:cubicBezTo>
                      <a:pt x="119" y="594"/>
                      <a:pt x="176" y="594"/>
                      <a:pt x="176" y="594"/>
                    </a:cubicBezTo>
                    <a:lnTo>
                      <a:pt x="295" y="594"/>
                    </a:lnTo>
                    <a:cubicBezTo>
                      <a:pt x="357" y="594"/>
                      <a:pt x="414" y="594"/>
                      <a:pt x="414" y="532"/>
                    </a:cubicBezTo>
                    <a:cubicBezTo>
                      <a:pt x="357" y="414"/>
                      <a:pt x="357" y="357"/>
                      <a:pt x="295" y="295"/>
                    </a:cubicBezTo>
                    <a:lnTo>
                      <a:pt x="295" y="119"/>
                    </a:lnTo>
                    <a:cubicBezTo>
                      <a:pt x="295" y="57"/>
                      <a:pt x="176" y="0"/>
                      <a:pt x="1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6"/>
              <p:cNvSpPr/>
              <p:nvPr/>
            </p:nvSpPr>
            <p:spPr>
              <a:xfrm>
                <a:off x="8228429" y="420588"/>
                <a:ext cx="3962" cy="13297"/>
              </a:xfrm>
              <a:custGeom>
                <a:rect b="b" l="l" r="r" t="t"/>
                <a:pathLst>
                  <a:path extrusionOk="0" h="1007" w="300">
                    <a:moveTo>
                      <a:pt x="119" y="0"/>
                    </a:moveTo>
                    <a:cubicBezTo>
                      <a:pt x="119" y="0"/>
                      <a:pt x="0" y="57"/>
                      <a:pt x="0" y="119"/>
                    </a:cubicBezTo>
                    <a:lnTo>
                      <a:pt x="0" y="888"/>
                    </a:lnTo>
                    <a:cubicBezTo>
                      <a:pt x="0" y="950"/>
                      <a:pt x="119" y="1007"/>
                      <a:pt x="119" y="1007"/>
                    </a:cubicBezTo>
                    <a:cubicBezTo>
                      <a:pt x="181" y="1007"/>
                      <a:pt x="300" y="1007"/>
                      <a:pt x="300" y="888"/>
                    </a:cubicBezTo>
                    <a:lnTo>
                      <a:pt x="300" y="119"/>
                    </a:lnTo>
                    <a:cubicBezTo>
                      <a:pt x="300" y="57"/>
                      <a:pt x="181" y="0"/>
                      <a:pt x="1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6"/>
              <p:cNvSpPr/>
              <p:nvPr/>
            </p:nvSpPr>
            <p:spPr>
              <a:xfrm>
                <a:off x="8248053" y="397068"/>
                <a:ext cx="5480" cy="14116"/>
              </a:xfrm>
              <a:custGeom>
                <a:rect b="b" l="l" r="r" t="t"/>
                <a:pathLst>
                  <a:path extrusionOk="0" h="1069" w="415">
                    <a:moveTo>
                      <a:pt x="295" y="0"/>
                    </a:moveTo>
                    <a:cubicBezTo>
                      <a:pt x="238" y="0"/>
                      <a:pt x="120" y="0"/>
                      <a:pt x="120" y="119"/>
                    </a:cubicBezTo>
                    <a:cubicBezTo>
                      <a:pt x="120" y="413"/>
                      <a:pt x="58" y="713"/>
                      <a:pt x="1" y="1007"/>
                    </a:cubicBezTo>
                    <a:cubicBezTo>
                      <a:pt x="1" y="1007"/>
                      <a:pt x="1" y="1069"/>
                      <a:pt x="58" y="1069"/>
                    </a:cubicBezTo>
                    <a:lnTo>
                      <a:pt x="177" y="1069"/>
                    </a:lnTo>
                    <a:cubicBezTo>
                      <a:pt x="238" y="1069"/>
                      <a:pt x="295" y="1069"/>
                      <a:pt x="295" y="1007"/>
                    </a:cubicBezTo>
                    <a:cubicBezTo>
                      <a:pt x="357" y="713"/>
                      <a:pt x="414" y="413"/>
                      <a:pt x="414" y="119"/>
                    </a:cubicBezTo>
                    <a:cubicBezTo>
                      <a:pt x="414" y="0"/>
                      <a:pt x="295" y="0"/>
                      <a:pt x="2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6"/>
              <p:cNvSpPr/>
              <p:nvPr/>
            </p:nvSpPr>
            <p:spPr>
              <a:xfrm>
                <a:off x="8221404" y="397821"/>
                <a:ext cx="5467" cy="8662"/>
              </a:xfrm>
              <a:custGeom>
                <a:rect b="b" l="l" r="r" t="t"/>
                <a:pathLst>
                  <a:path extrusionOk="0" h="656" w="414">
                    <a:moveTo>
                      <a:pt x="58" y="0"/>
                    </a:moveTo>
                    <a:lnTo>
                      <a:pt x="1" y="62"/>
                    </a:lnTo>
                    <a:cubicBezTo>
                      <a:pt x="58" y="238"/>
                      <a:pt x="58" y="418"/>
                      <a:pt x="119" y="594"/>
                    </a:cubicBezTo>
                    <a:cubicBezTo>
                      <a:pt x="119" y="656"/>
                      <a:pt x="176" y="656"/>
                      <a:pt x="238" y="656"/>
                    </a:cubicBezTo>
                    <a:lnTo>
                      <a:pt x="357" y="656"/>
                    </a:lnTo>
                    <a:cubicBezTo>
                      <a:pt x="357" y="594"/>
                      <a:pt x="414" y="594"/>
                      <a:pt x="414" y="594"/>
                    </a:cubicBezTo>
                    <a:cubicBezTo>
                      <a:pt x="357" y="418"/>
                      <a:pt x="357" y="238"/>
                      <a:pt x="295" y="62"/>
                    </a:cubicBezTo>
                    <a:cubicBezTo>
                      <a:pt x="295" y="0"/>
                      <a:pt x="238"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47"/>
          <p:cNvSpPr txBox="1"/>
          <p:nvPr>
            <p:ph idx="1" type="body"/>
          </p:nvPr>
        </p:nvSpPr>
        <p:spPr>
          <a:xfrm>
            <a:off x="1115825" y="1089575"/>
            <a:ext cx="7067700" cy="16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What:</a:t>
            </a:r>
            <a:endParaRPr b="1" sz="1200"/>
          </a:p>
          <a:p>
            <a:pPr indent="0" lvl="0" marL="0" rtl="0" algn="l">
              <a:spcBef>
                <a:spcPts val="0"/>
              </a:spcBef>
              <a:spcAft>
                <a:spcPts val="0"/>
              </a:spcAft>
              <a:buNone/>
            </a:pPr>
            <a:r>
              <a:rPr b="1" lang="en" sz="1200"/>
              <a:t>-Defines safe zone area, out-of-bound area</a:t>
            </a:r>
            <a:endParaRPr b="1" sz="1200"/>
          </a:p>
          <a:p>
            <a:pPr indent="0" lvl="0" marL="0" rtl="0" algn="l">
              <a:spcBef>
                <a:spcPts val="0"/>
              </a:spcBef>
              <a:spcAft>
                <a:spcPts val="0"/>
              </a:spcAft>
              <a:buNone/>
            </a:pPr>
            <a:r>
              <a:rPr lang="en" sz="1200"/>
              <a:t>- Detects and </a:t>
            </a:r>
            <a:r>
              <a:rPr b="1" lang="en" sz="1200"/>
              <a:t>monitors how long</a:t>
            </a:r>
            <a:r>
              <a:rPr lang="en" sz="1200"/>
              <a:t> a patient is </a:t>
            </a:r>
            <a:r>
              <a:rPr b="1" lang="en" sz="1200"/>
              <a:t>loitering near the exit door/restricted area</a:t>
            </a:r>
            <a:r>
              <a:rPr lang="en" sz="1200"/>
              <a:t>.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 </a:t>
            </a:r>
            <a:r>
              <a:rPr b="1" lang="en" sz="1200"/>
              <a:t>Duration of loitering will be calculated to trigger further actions</a:t>
            </a:r>
            <a:r>
              <a:rPr lang="en" sz="1200"/>
              <a:t> if they are there for an extended period of time or if they went out of bound (boundary zone box will turn red visually too)</a:t>
            </a:r>
            <a:endParaRPr sz="1200"/>
          </a:p>
          <a:p>
            <a:pPr indent="0" lvl="0" marL="0" rtl="0" algn="l">
              <a:spcBef>
                <a:spcPts val="0"/>
              </a:spcBef>
              <a:spcAft>
                <a:spcPts val="0"/>
              </a:spcAft>
              <a:buNone/>
            </a:pPr>
            <a:r>
              <a:t/>
            </a:r>
            <a:endParaRPr sz="1200"/>
          </a:p>
        </p:txBody>
      </p:sp>
      <p:sp>
        <p:nvSpPr>
          <p:cNvPr id="988" name="Google Shape;988;p47"/>
          <p:cNvSpPr txBox="1"/>
          <p:nvPr>
            <p:ph type="title"/>
          </p:nvPr>
        </p:nvSpPr>
        <p:spPr>
          <a:xfrm>
            <a:off x="720000" y="1307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2: Loitering &amp; Boundary Detection</a:t>
            </a:r>
            <a:endParaRPr/>
          </a:p>
        </p:txBody>
      </p:sp>
      <p:pic>
        <p:nvPicPr>
          <p:cNvPr id="989" name="Google Shape;989;p47"/>
          <p:cNvPicPr preferRelativeResize="0"/>
          <p:nvPr/>
        </p:nvPicPr>
        <p:blipFill>
          <a:blip r:embed="rId3">
            <a:alphaModFix/>
          </a:blip>
          <a:stretch>
            <a:fillRect/>
          </a:stretch>
        </p:blipFill>
        <p:spPr>
          <a:xfrm>
            <a:off x="4816250" y="2701549"/>
            <a:ext cx="2516201" cy="2019302"/>
          </a:xfrm>
          <a:prstGeom prst="rect">
            <a:avLst/>
          </a:prstGeom>
          <a:noFill/>
          <a:ln>
            <a:noFill/>
          </a:ln>
        </p:spPr>
      </p:pic>
      <p:pic>
        <p:nvPicPr>
          <p:cNvPr id="990" name="Google Shape;990;p47"/>
          <p:cNvPicPr preferRelativeResize="0"/>
          <p:nvPr/>
        </p:nvPicPr>
        <p:blipFill>
          <a:blip r:embed="rId4">
            <a:alphaModFix/>
          </a:blip>
          <a:stretch>
            <a:fillRect/>
          </a:stretch>
        </p:blipFill>
        <p:spPr>
          <a:xfrm>
            <a:off x="1580400" y="2709750"/>
            <a:ext cx="2516201" cy="2002901"/>
          </a:xfrm>
          <a:prstGeom prst="rect">
            <a:avLst/>
          </a:prstGeom>
          <a:noFill/>
          <a:ln>
            <a:noFill/>
          </a:ln>
        </p:spPr>
      </p:pic>
      <p:pic>
        <p:nvPicPr>
          <p:cNvPr id="991" name="Google Shape;991;p47"/>
          <p:cNvPicPr preferRelativeResize="0"/>
          <p:nvPr/>
        </p:nvPicPr>
        <p:blipFill>
          <a:blip r:embed="rId5">
            <a:alphaModFix/>
          </a:blip>
          <a:stretch>
            <a:fillRect/>
          </a:stretch>
        </p:blipFill>
        <p:spPr>
          <a:xfrm>
            <a:off x="152400" y="4988625"/>
            <a:ext cx="37878" cy="2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48"/>
          <p:cNvSpPr txBox="1"/>
          <p:nvPr>
            <p:ph idx="1" type="body"/>
          </p:nvPr>
        </p:nvSpPr>
        <p:spPr>
          <a:xfrm>
            <a:off x="720000" y="3056475"/>
            <a:ext cx="7977300" cy="158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a:t>
            </a:r>
            <a:r>
              <a:rPr b="1" lang="en" sz="1200"/>
              <a:t>hy: </a:t>
            </a:r>
            <a:endParaRPr b="1" sz="1200"/>
          </a:p>
          <a:p>
            <a:pPr indent="0" lvl="0" marL="0" rtl="0" algn="l">
              <a:spcBef>
                <a:spcPts val="0"/>
              </a:spcBef>
              <a:spcAft>
                <a:spcPts val="0"/>
              </a:spcAft>
              <a:buNone/>
            </a:pPr>
            <a:r>
              <a:rPr lang="en" sz="1200"/>
              <a:t>-Enhanced Security Measures: Boundary setting acts as a digital fence, </a:t>
            </a:r>
            <a:r>
              <a:rPr b="1" lang="en" sz="1200"/>
              <a:t>setting clear parameters</a:t>
            </a:r>
            <a:r>
              <a:rPr lang="en" sz="1200"/>
              <a:t> within which individuals can move freely. This </a:t>
            </a:r>
            <a:r>
              <a:rPr b="1" lang="en" sz="1200"/>
              <a:t>increases security power and prevents potential intrusions.</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rPr lang="en" sz="1200"/>
              <a:t>-Early Warning System: By identifying individuals with abnormal behavior (loitering near out-of-bound areas), it </a:t>
            </a:r>
            <a:r>
              <a:rPr b="1" lang="en" sz="1200"/>
              <a:t>allows for timely interventions before any actual breach occurs</a:t>
            </a:r>
            <a:r>
              <a:rPr lang="en" sz="1200"/>
              <a:t>.</a:t>
            </a:r>
            <a:endParaRPr sz="1200"/>
          </a:p>
        </p:txBody>
      </p:sp>
      <p:sp>
        <p:nvSpPr>
          <p:cNvPr id="997" name="Google Shape;997;p48"/>
          <p:cNvSpPr txBox="1"/>
          <p:nvPr>
            <p:ph idx="1" type="body"/>
          </p:nvPr>
        </p:nvSpPr>
        <p:spPr>
          <a:xfrm>
            <a:off x="720000" y="701225"/>
            <a:ext cx="4638300" cy="158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How:</a:t>
            </a:r>
            <a:endParaRPr b="1" sz="1200"/>
          </a:p>
          <a:p>
            <a:pPr indent="0" lvl="0" marL="0" rtl="0" algn="l">
              <a:spcBef>
                <a:spcPts val="0"/>
              </a:spcBef>
              <a:spcAft>
                <a:spcPts val="0"/>
              </a:spcAft>
              <a:buNone/>
            </a:pPr>
            <a:r>
              <a:rPr lang="en" sz="1200"/>
              <a:t>- </a:t>
            </a:r>
            <a:r>
              <a:rPr b="1" lang="en" sz="1200"/>
              <a:t>Coordinates(x,y) </a:t>
            </a:r>
            <a:r>
              <a:rPr lang="en" sz="1200"/>
              <a:t>are used</a:t>
            </a:r>
            <a:r>
              <a:rPr b="1" lang="en" sz="1200"/>
              <a:t> </a:t>
            </a:r>
            <a:r>
              <a:rPr lang="en" sz="1200"/>
              <a:t>to define both boundary zones: </a:t>
            </a:r>
            <a:endParaRPr sz="1200"/>
          </a:p>
          <a:p>
            <a:pPr indent="0" lvl="0" marL="228600" rtl="0" algn="l">
              <a:spcBef>
                <a:spcPts val="0"/>
              </a:spcBef>
              <a:spcAft>
                <a:spcPts val="0"/>
              </a:spcAft>
              <a:buNone/>
            </a:pPr>
            <a:r>
              <a:rPr lang="en" sz="1200"/>
              <a:t>-Green boundary zone</a:t>
            </a:r>
            <a:endParaRPr sz="1200"/>
          </a:p>
          <a:p>
            <a:pPr indent="0" lvl="0" marL="228600" rtl="0" algn="l">
              <a:spcBef>
                <a:spcPts val="0"/>
              </a:spcBef>
              <a:spcAft>
                <a:spcPts val="0"/>
              </a:spcAft>
              <a:buNone/>
            </a:pPr>
            <a:r>
              <a:rPr lang="en" sz="1200"/>
              <a:t>-Grey boundary zone</a:t>
            </a:r>
            <a:endParaRPr sz="1200"/>
          </a:p>
          <a:p>
            <a:pPr indent="0" lvl="0" marL="228600" rtl="0" algn="l">
              <a:spcBef>
                <a:spcPts val="0"/>
              </a:spcBef>
              <a:spcAft>
                <a:spcPts val="0"/>
              </a:spcAft>
              <a:buNone/>
            </a:pPr>
            <a:r>
              <a:t/>
            </a:r>
            <a:endParaRPr sz="1200"/>
          </a:p>
          <a:p>
            <a:pPr indent="0" lvl="0" marL="0" rtl="0" algn="l">
              <a:spcBef>
                <a:spcPts val="0"/>
              </a:spcBef>
              <a:spcAft>
                <a:spcPts val="0"/>
              </a:spcAft>
              <a:buNone/>
            </a:pPr>
            <a:r>
              <a:t/>
            </a:r>
            <a:endParaRPr sz="500">
              <a:highlight>
                <a:srgbClr val="FFFF00"/>
              </a:highlight>
            </a:endParaRPr>
          </a:p>
          <a:p>
            <a:pPr indent="0" lvl="0" marL="0" rtl="0" algn="l">
              <a:spcBef>
                <a:spcPts val="0"/>
              </a:spcBef>
              <a:spcAft>
                <a:spcPts val="0"/>
              </a:spcAft>
              <a:buNone/>
            </a:pPr>
            <a:r>
              <a:rPr lang="en" sz="1200"/>
              <a:t>- </a:t>
            </a:r>
            <a:r>
              <a:rPr b="1" lang="en" sz="1200"/>
              <a:t>Time stamp</a:t>
            </a:r>
            <a:r>
              <a:rPr lang="en" sz="1200"/>
              <a:t> used to track time and calculate duration to determine if the alarm should be triggered</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500"/>
          </a:p>
          <a:p>
            <a:pPr indent="0" lvl="0" marL="0" rtl="0" algn="l">
              <a:spcBef>
                <a:spcPts val="0"/>
              </a:spcBef>
              <a:spcAft>
                <a:spcPts val="0"/>
              </a:spcAft>
              <a:buNone/>
            </a:pPr>
            <a:r>
              <a:rPr lang="en" sz="1200"/>
              <a:t>- </a:t>
            </a:r>
            <a:r>
              <a:rPr b="1" lang="en" sz="1200"/>
              <a:t>Pygame Mixer function </a:t>
            </a:r>
            <a:r>
              <a:rPr lang="en" sz="1200"/>
              <a:t>used to activate alarm</a:t>
            </a:r>
            <a:endParaRPr sz="1200"/>
          </a:p>
          <a:p>
            <a:pPr indent="0" lvl="0" marL="0" rtl="0" algn="l">
              <a:spcBef>
                <a:spcPts val="0"/>
              </a:spcBef>
              <a:spcAft>
                <a:spcPts val="0"/>
              </a:spcAft>
              <a:buNone/>
            </a:pPr>
            <a:r>
              <a:t/>
            </a:r>
            <a:endParaRPr sz="1200"/>
          </a:p>
        </p:txBody>
      </p:sp>
      <p:sp>
        <p:nvSpPr>
          <p:cNvPr id="998" name="Google Shape;998;p48"/>
          <p:cNvSpPr txBox="1"/>
          <p:nvPr/>
        </p:nvSpPr>
        <p:spPr>
          <a:xfrm>
            <a:off x="740675" y="186375"/>
            <a:ext cx="45264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Jost"/>
                <a:ea typeface="Jost"/>
                <a:cs typeface="Jost"/>
                <a:sym typeface="Jost"/>
              </a:rPr>
              <a:t>Continuation from last slide</a:t>
            </a:r>
            <a:endParaRPr i="1">
              <a:solidFill>
                <a:schemeClr val="dk1"/>
              </a:solidFill>
              <a:latin typeface="Jost"/>
              <a:ea typeface="Jost"/>
              <a:cs typeface="Jost"/>
              <a:sym typeface="Jost"/>
            </a:endParaRPr>
          </a:p>
        </p:txBody>
      </p:sp>
      <p:pic>
        <p:nvPicPr>
          <p:cNvPr id="999" name="Google Shape;999;p48"/>
          <p:cNvPicPr preferRelativeResize="0"/>
          <p:nvPr/>
        </p:nvPicPr>
        <p:blipFill>
          <a:blip r:embed="rId3">
            <a:alphaModFix/>
          </a:blip>
          <a:stretch>
            <a:fillRect/>
          </a:stretch>
        </p:blipFill>
        <p:spPr>
          <a:xfrm>
            <a:off x="4990275" y="987475"/>
            <a:ext cx="3352800" cy="209550"/>
          </a:xfrm>
          <a:prstGeom prst="rect">
            <a:avLst/>
          </a:prstGeom>
          <a:noFill/>
          <a:ln>
            <a:noFill/>
          </a:ln>
        </p:spPr>
      </p:pic>
      <p:pic>
        <p:nvPicPr>
          <p:cNvPr id="1000" name="Google Shape;1000;p48"/>
          <p:cNvPicPr preferRelativeResize="0"/>
          <p:nvPr/>
        </p:nvPicPr>
        <p:blipFill>
          <a:blip r:embed="rId4">
            <a:alphaModFix/>
          </a:blip>
          <a:stretch>
            <a:fillRect/>
          </a:stretch>
        </p:blipFill>
        <p:spPr>
          <a:xfrm>
            <a:off x="4140712" y="2345236"/>
            <a:ext cx="2825075" cy="453025"/>
          </a:xfrm>
          <a:prstGeom prst="rect">
            <a:avLst/>
          </a:prstGeom>
          <a:noFill/>
          <a:ln>
            <a:noFill/>
          </a:ln>
        </p:spPr>
      </p:pic>
      <p:pic>
        <p:nvPicPr>
          <p:cNvPr id="1001" name="Google Shape;1001;p48"/>
          <p:cNvPicPr preferRelativeResize="0"/>
          <p:nvPr/>
        </p:nvPicPr>
        <p:blipFill>
          <a:blip r:embed="rId5">
            <a:alphaModFix/>
          </a:blip>
          <a:stretch>
            <a:fillRect/>
          </a:stretch>
        </p:blipFill>
        <p:spPr>
          <a:xfrm>
            <a:off x="5521225" y="1734563"/>
            <a:ext cx="3009900" cy="352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49"/>
          <p:cNvSpPr txBox="1"/>
          <p:nvPr>
            <p:ph type="title"/>
          </p:nvPr>
        </p:nvSpPr>
        <p:spPr>
          <a:xfrm>
            <a:off x="4572000" y="1923600"/>
            <a:ext cx="4180200" cy="129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ALERT SYSTEM</a:t>
            </a:r>
            <a:endParaRPr/>
          </a:p>
        </p:txBody>
      </p:sp>
      <p:sp>
        <p:nvSpPr>
          <p:cNvPr id="1007" name="Google Shape;1007;p49"/>
          <p:cNvSpPr txBox="1"/>
          <p:nvPr>
            <p:ph idx="2" type="title"/>
          </p:nvPr>
        </p:nvSpPr>
        <p:spPr>
          <a:xfrm>
            <a:off x="4714401" y="1274250"/>
            <a:ext cx="1221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008" name="Google Shape;1008;p49"/>
          <p:cNvSpPr txBox="1"/>
          <p:nvPr>
            <p:ph idx="1" type="subTitle"/>
          </p:nvPr>
        </p:nvSpPr>
        <p:spPr>
          <a:xfrm>
            <a:off x="4714400" y="3540150"/>
            <a:ext cx="35250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How, Why</a:t>
            </a:r>
            <a:endParaRPr/>
          </a:p>
        </p:txBody>
      </p:sp>
      <p:sp>
        <p:nvSpPr>
          <p:cNvPr id="1009" name="Google Shape;1009;p49"/>
          <p:cNvSpPr/>
          <p:nvPr/>
        </p:nvSpPr>
        <p:spPr>
          <a:xfrm>
            <a:off x="1547350" y="1962700"/>
            <a:ext cx="2116200" cy="3168000"/>
          </a:xfrm>
          <a:prstGeom prst="round2SameRect">
            <a:avLst>
              <a:gd fmla="val 49037" name="adj1"/>
              <a:gd fmla="val 0" name="adj2"/>
            </a:avLst>
          </a:prstGeom>
          <a:solidFill>
            <a:srgbClr val="FFFFFF">
              <a:alpha val="3000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0" name="Google Shape;1010;p49"/>
          <p:cNvGrpSpPr/>
          <p:nvPr/>
        </p:nvGrpSpPr>
        <p:grpSpPr>
          <a:xfrm>
            <a:off x="2127859" y="1274247"/>
            <a:ext cx="1167522" cy="3681539"/>
            <a:chOff x="7133784" y="1332972"/>
            <a:chExt cx="1167522" cy="3681539"/>
          </a:xfrm>
        </p:grpSpPr>
        <p:grpSp>
          <p:nvGrpSpPr>
            <p:cNvPr id="1011" name="Google Shape;1011;p49"/>
            <p:cNvGrpSpPr/>
            <p:nvPr/>
          </p:nvGrpSpPr>
          <p:grpSpPr>
            <a:xfrm flipH="1">
              <a:off x="7133784" y="1332972"/>
              <a:ext cx="1167522" cy="3681539"/>
              <a:chOff x="1801200" y="366900"/>
              <a:chExt cx="1607050" cy="5067500"/>
            </a:xfrm>
          </p:grpSpPr>
          <p:sp>
            <p:nvSpPr>
              <p:cNvPr id="1012" name="Google Shape;1012;p49"/>
              <p:cNvSpPr/>
              <p:nvPr/>
            </p:nvSpPr>
            <p:spPr>
              <a:xfrm>
                <a:off x="2905550" y="5184850"/>
                <a:ext cx="213300" cy="182825"/>
              </a:xfrm>
              <a:custGeom>
                <a:rect b="b" l="l" r="r" t="t"/>
                <a:pathLst>
                  <a:path extrusionOk="0" h="7313" w="8532">
                    <a:moveTo>
                      <a:pt x="4492" y="1"/>
                    </a:moveTo>
                    <a:cubicBezTo>
                      <a:pt x="3730" y="80"/>
                      <a:pt x="3047" y="153"/>
                      <a:pt x="2286" y="305"/>
                    </a:cubicBezTo>
                    <a:cubicBezTo>
                      <a:pt x="1829" y="458"/>
                      <a:pt x="1372" y="689"/>
                      <a:pt x="1067" y="1146"/>
                    </a:cubicBezTo>
                    <a:cubicBezTo>
                      <a:pt x="683" y="1676"/>
                      <a:pt x="683" y="2365"/>
                      <a:pt x="683" y="3047"/>
                    </a:cubicBezTo>
                    <a:cubicBezTo>
                      <a:pt x="683" y="3504"/>
                      <a:pt x="683" y="3961"/>
                      <a:pt x="610" y="4418"/>
                    </a:cubicBezTo>
                    <a:cubicBezTo>
                      <a:pt x="610" y="4650"/>
                      <a:pt x="531" y="4875"/>
                      <a:pt x="531" y="5180"/>
                    </a:cubicBezTo>
                    <a:cubicBezTo>
                      <a:pt x="458" y="5411"/>
                      <a:pt x="1" y="6551"/>
                      <a:pt x="226" y="6703"/>
                    </a:cubicBezTo>
                    <a:lnTo>
                      <a:pt x="458" y="6703"/>
                    </a:lnTo>
                    <a:cubicBezTo>
                      <a:pt x="1597" y="6782"/>
                      <a:pt x="2590" y="7008"/>
                      <a:pt x="3730" y="7160"/>
                    </a:cubicBezTo>
                    <a:cubicBezTo>
                      <a:pt x="4948" y="7312"/>
                      <a:pt x="6167" y="7312"/>
                      <a:pt x="7386" y="7312"/>
                    </a:cubicBezTo>
                    <a:cubicBezTo>
                      <a:pt x="7690" y="7312"/>
                      <a:pt x="8074" y="7239"/>
                      <a:pt x="8226" y="6935"/>
                    </a:cubicBezTo>
                    <a:cubicBezTo>
                      <a:pt x="8531" y="6398"/>
                      <a:pt x="7922" y="6173"/>
                      <a:pt x="7617" y="5941"/>
                    </a:cubicBezTo>
                    <a:cubicBezTo>
                      <a:pt x="6776" y="5411"/>
                      <a:pt x="6399" y="4345"/>
                      <a:pt x="6167" y="3431"/>
                    </a:cubicBezTo>
                    <a:cubicBezTo>
                      <a:pt x="5942" y="2669"/>
                      <a:pt x="6094" y="537"/>
                      <a:pt x="5332" y="153"/>
                    </a:cubicBezTo>
                    <a:cubicBezTo>
                      <a:pt x="5101" y="1"/>
                      <a:pt x="4796" y="1"/>
                      <a:pt x="4492" y="1"/>
                    </a:cubicBezTo>
                    <a:close/>
                  </a:path>
                </a:pathLst>
              </a:custGeom>
              <a:solidFill>
                <a:srgbClr val="AA7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9"/>
              <p:cNvSpPr/>
              <p:nvPr/>
            </p:nvSpPr>
            <p:spPr>
              <a:xfrm>
                <a:off x="2886525" y="5296600"/>
                <a:ext cx="409325" cy="137800"/>
              </a:xfrm>
              <a:custGeom>
                <a:rect b="b" l="l" r="r" t="t"/>
                <a:pathLst>
                  <a:path extrusionOk="0" h="5512" w="16373">
                    <a:moveTo>
                      <a:pt x="7576" y="0"/>
                    </a:moveTo>
                    <a:cubicBezTo>
                      <a:pt x="7425" y="0"/>
                      <a:pt x="7286" y="37"/>
                      <a:pt x="7160" y="100"/>
                    </a:cubicBezTo>
                    <a:cubicBezTo>
                      <a:pt x="6855" y="332"/>
                      <a:pt x="6703" y="637"/>
                      <a:pt x="6703" y="1014"/>
                    </a:cubicBezTo>
                    <a:cubicBezTo>
                      <a:pt x="6703" y="1624"/>
                      <a:pt x="7007" y="2081"/>
                      <a:pt x="7312" y="2538"/>
                    </a:cubicBezTo>
                    <a:cubicBezTo>
                      <a:pt x="5405" y="2081"/>
                      <a:pt x="3425" y="1551"/>
                      <a:pt x="1524" y="1094"/>
                    </a:cubicBezTo>
                    <a:cubicBezTo>
                      <a:pt x="1292" y="1094"/>
                      <a:pt x="1140" y="1094"/>
                      <a:pt x="987" y="1167"/>
                    </a:cubicBezTo>
                    <a:cubicBezTo>
                      <a:pt x="305" y="1551"/>
                      <a:pt x="73" y="2922"/>
                      <a:pt x="0" y="3531"/>
                    </a:cubicBezTo>
                    <a:lnTo>
                      <a:pt x="0" y="3988"/>
                    </a:lnTo>
                    <a:cubicBezTo>
                      <a:pt x="73" y="4140"/>
                      <a:pt x="73" y="4213"/>
                      <a:pt x="153" y="4366"/>
                    </a:cubicBezTo>
                    <a:cubicBezTo>
                      <a:pt x="226" y="4518"/>
                      <a:pt x="226" y="4670"/>
                      <a:pt x="226" y="4823"/>
                    </a:cubicBezTo>
                    <a:cubicBezTo>
                      <a:pt x="226" y="5054"/>
                      <a:pt x="226" y="5359"/>
                      <a:pt x="305" y="5511"/>
                    </a:cubicBezTo>
                    <a:lnTo>
                      <a:pt x="3199" y="5511"/>
                    </a:lnTo>
                    <a:lnTo>
                      <a:pt x="3351" y="5359"/>
                    </a:lnTo>
                    <a:cubicBezTo>
                      <a:pt x="3485" y="5221"/>
                      <a:pt x="3675" y="5193"/>
                      <a:pt x="3886" y="5193"/>
                    </a:cubicBezTo>
                    <a:cubicBezTo>
                      <a:pt x="4031" y="5193"/>
                      <a:pt x="4185" y="5206"/>
                      <a:pt x="4339" y="5206"/>
                    </a:cubicBezTo>
                    <a:cubicBezTo>
                      <a:pt x="5100" y="5359"/>
                      <a:pt x="5862" y="5432"/>
                      <a:pt x="6623" y="5511"/>
                    </a:cubicBezTo>
                    <a:lnTo>
                      <a:pt x="16299" y="5511"/>
                    </a:lnTo>
                    <a:cubicBezTo>
                      <a:pt x="16372" y="5280"/>
                      <a:pt x="16372" y="5054"/>
                      <a:pt x="16299" y="4823"/>
                    </a:cubicBezTo>
                    <a:cubicBezTo>
                      <a:pt x="16220" y="4518"/>
                      <a:pt x="15994" y="4366"/>
                      <a:pt x="15763" y="4213"/>
                    </a:cubicBezTo>
                    <a:cubicBezTo>
                      <a:pt x="14319" y="3379"/>
                      <a:pt x="12716" y="3147"/>
                      <a:pt x="11272" y="2312"/>
                    </a:cubicBezTo>
                    <a:cubicBezTo>
                      <a:pt x="10206" y="1776"/>
                      <a:pt x="9292" y="862"/>
                      <a:pt x="8299" y="253"/>
                    </a:cubicBezTo>
                    <a:cubicBezTo>
                      <a:pt x="8031" y="74"/>
                      <a:pt x="7791" y="0"/>
                      <a:pt x="75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9"/>
              <p:cNvSpPr/>
              <p:nvPr/>
            </p:nvSpPr>
            <p:spPr>
              <a:xfrm>
                <a:off x="2777925" y="2330100"/>
                <a:ext cx="476025" cy="2942375"/>
              </a:xfrm>
              <a:custGeom>
                <a:rect b="b" l="l" r="r" t="t"/>
                <a:pathLst>
                  <a:path extrusionOk="0" h="117695" w="19041">
                    <a:moveTo>
                      <a:pt x="13132" y="1"/>
                    </a:moveTo>
                    <a:cubicBezTo>
                      <a:pt x="11307" y="1"/>
                      <a:pt x="9474" y="660"/>
                      <a:pt x="7848" y="1470"/>
                    </a:cubicBezTo>
                    <a:cubicBezTo>
                      <a:pt x="6172" y="2384"/>
                      <a:pt x="4497" y="3530"/>
                      <a:pt x="3583" y="5205"/>
                    </a:cubicBezTo>
                    <a:cubicBezTo>
                      <a:pt x="2669" y="6802"/>
                      <a:pt x="2437" y="8709"/>
                      <a:pt x="2212" y="10537"/>
                    </a:cubicBezTo>
                    <a:cubicBezTo>
                      <a:pt x="0" y="32240"/>
                      <a:pt x="152" y="53949"/>
                      <a:pt x="152" y="75732"/>
                    </a:cubicBezTo>
                    <a:cubicBezTo>
                      <a:pt x="152" y="79235"/>
                      <a:pt x="152" y="82739"/>
                      <a:pt x="232" y="86315"/>
                    </a:cubicBezTo>
                    <a:cubicBezTo>
                      <a:pt x="384" y="96673"/>
                      <a:pt x="841" y="107031"/>
                      <a:pt x="1450" y="117390"/>
                    </a:cubicBezTo>
                    <a:lnTo>
                      <a:pt x="14245" y="117694"/>
                    </a:lnTo>
                    <a:lnTo>
                      <a:pt x="14702" y="107872"/>
                    </a:lnTo>
                    <a:cubicBezTo>
                      <a:pt x="15080" y="100634"/>
                      <a:pt x="15159" y="93401"/>
                      <a:pt x="15537" y="86090"/>
                    </a:cubicBezTo>
                    <a:cubicBezTo>
                      <a:pt x="16756" y="63314"/>
                      <a:pt x="18584" y="40466"/>
                      <a:pt x="18888" y="17769"/>
                    </a:cubicBezTo>
                    <a:cubicBezTo>
                      <a:pt x="18888" y="14723"/>
                      <a:pt x="18967" y="11755"/>
                      <a:pt x="18967" y="8782"/>
                    </a:cubicBezTo>
                    <a:cubicBezTo>
                      <a:pt x="18967" y="7716"/>
                      <a:pt x="18967" y="6650"/>
                      <a:pt x="19041" y="5662"/>
                    </a:cubicBezTo>
                    <a:cubicBezTo>
                      <a:pt x="19041" y="2841"/>
                      <a:pt x="17060" y="557"/>
                      <a:pt x="14319" y="100"/>
                    </a:cubicBezTo>
                    <a:cubicBezTo>
                      <a:pt x="13925" y="32"/>
                      <a:pt x="13528" y="1"/>
                      <a:pt x="13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9"/>
              <p:cNvSpPr/>
              <p:nvPr/>
            </p:nvSpPr>
            <p:spPr>
              <a:xfrm>
                <a:off x="2433350" y="5184850"/>
                <a:ext cx="213275" cy="182825"/>
              </a:xfrm>
              <a:custGeom>
                <a:rect b="b" l="l" r="r" t="t"/>
                <a:pathLst>
                  <a:path extrusionOk="0" h="7313" w="8531">
                    <a:moveTo>
                      <a:pt x="4034" y="1"/>
                    </a:moveTo>
                    <a:cubicBezTo>
                      <a:pt x="3730" y="1"/>
                      <a:pt x="3425" y="1"/>
                      <a:pt x="3200" y="153"/>
                    </a:cubicBezTo>
                    <a:cubicBezTo>
                      <a:pt x="2359" y="537"/>
                      <a:pt x="2511" y="2669"/>
                      <a:pt x="2359" y="3431"/>
                    </a:cubicBezTo>
                    <a:cubicBezTo>
                      <a:pt x="2133" y="4345"/>
                      <a:pt x="1676" y="5411"/>
                      <a:pt x="915" y="5941"/>
                    </a:cubicBezTo>
                    <a:cubicBezTo>
                      <a:pt x="531" y="6173"/>
                      <a:pt x="1" y="6398"/>
                      <a:pt x="305" y="6935"/>
                    </a:cubicBezTo>
                    <a:cubicBezTo>
                      <a:pt x="458" y="7239"/>
                      <a:pt x="836" y="7312"/>
                      <a:pt x="1140" y="7312"/>
                    </a:cubicBezTo>
                    <a:cubicBezTo>
                      <a:pt x="2359" y="7312"/>
                      <a:pt x="3577" y="7312"/>
                      <a:pt x="4723" y="7160"/>
                    </a:cubicBezTo>
                    <a:cubicBezTo>
                      <a:pt x="5862" y="7008"/>
                      <a:pt x="6928" y="6782"/>
                      <a:pt x="8074" y="6703"/>
                    </a:cubicBezTo>
                    <a:lnTo>
                      <a:pt x="8226" y="6703"/>
                    </a:lnTo>
                    <a:cubicBezTo>
                      <a:pt x="8531" y="6551"/>
                      <a:pt x="7995" y="5411"/>
                      <a:pt x="7995" y="5180"/>
                    </a:cubicBezTo>
                    <a:cubicBezTo>
                      <a:pt x="7922" y="4875"/>
                      <a:pt x="7922" y="4650"/>
                      <a:pt x="7842" y="4418"/>
                    </a:cubicBezTo>
                    <a:lnTo>
                      <a:pt x="7842" y="3047"/>
                    </a:lnTo>
                    <a:cubicBezTo>
                      <a:pt x="7842" y="2365"/>
                      <a:pt x="7842" y="1676"/>
                      <a:pt x="7465" y="1146"/>
                    </a:cubicBezTo>
                    <a:cubicBezTo>
                      <a:pt x="7160" y="689"/>
                      <a:pt x="6624" y="458"/>
                      <a:pt x="6167" y="305"/>
                    </a:cubicBezTo>
                    <a:cubicBezTo>
                      <a:pt x="5484" y="153"/>
                      <a:pt x="4723" y="80"/>
                      <a:pt x="4034" y="1"/>
                    </a:cubicBezTo>
                    <a:close/>
                  </a:path>
                </a:pathLst>
              </a:custGeom>
              <a:solidFill>
                <a:srgbClr val="AA7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9"/>
              <p:cNvSpPr/>
              <p:nvPr/>
            </p:nvSpPr>
            <p:spPr>
              <a:xfrm>
                <a:off x="2254375" y="5296600"/>
                <a:ext cx="411300" cy="137800"/>
              </a:xfrm>
              <a:custGeom>
                <a:rect b="b" l="l" r="r" t="t"/>
                <a:pathLst>
                  <a:path extrusionOk="0" h="5512" w="16452">
                    <a:moveTo>
                      <a:pt x="8851" y="0"/>
                    </a:moveTo>
                    <a:cubicBezTo>
                      <a:pt x="8622" y="0"/>
                      <a:pt x="8372" y="74"/>
                      <a:pt x="8147" y="253"/>
                    </a:cubicBezTo>
                    <a:cubicBezTo>
                      <a:pt x="7081" y="862"/>
                      <a:pt x="6167" y="1776"/>
                      <a:pt x="5100" y="2312"/>
                    </a:cubicBezTo>
                    <a:cubicBezTo>
                      <a:pt x="3729" y="3147"/>
                      <a:pt x="2054" y="3379"/>
                      <a:pt x="683" y="4213"/>
                    </a:cubicBezTo>
                    <a:cubicBezTo>
                      <a:pt x="457" y="4366"/>
                      <a:pt x="226" y="4518"/>
                      <a:pt x="153" y="4823"/>
                    </a:cubicBezTo>
                    <a:cubicBezTo>
                      <a:pt x="1" y="5054"/>
                      <a:pt x="1" y="5280"/>
                      <a:pt x="153" y="5511"/>
                    </a:cubicBezTo>
                    <a:lnTo>
                      <a:pt x="9749" y="5511"/>
                    </a:lnTo>
                    <a:cubicBezTo>
                      <a:pt x="10511" y="5432"/>
                      <a:pt x="11346" y="5359"/>
                      <a:pt x="12107" y="5206"/>
                    </a:cubicBezTo>
                    <a:cubicBezTo>
                      <a:pt x="12231" y="5206"/>
                      <a:pt x="12368" y="5193"/>
                      <a:pt x="12507" y="5193"/>
                    </a:cubicBezTo>
                    <a:cubicBezTo>
                      <a:pt x="12711" y="5193"/>
                      <a:pt x="12920" y="5221"/>
                      <a:pt x="13100" y="5359"/>
                    </a:cubicBezTo>
                    <a:cubicBezTo>
                      <a:pt x="13174" y="5432"/>
                      <a:pt x="13174" y="5511"/>
                      <a:pt x="13253" y="5511"/>
                    </a:cubicBezTo>
                    <a:lnTo>
                      <a:pt x="16147" y="5511"/>
                    </a:lnTo>
                    <a:cubicBezTo>
                      <a:pt x="16220" y="5359"/>
                      <a:pt x="16220" y="5054"/>
                      <a:pt x="16220" y="4823"/>
                    </a:cubicBezTo>
                    <a:lnTo>
                      <a:pt x="16220" y="4366"/>
                    </a:lnTo>
                    <a:cubicBezTo>
                      <a:pt x="16299" y="4213"/>
                      <a:pt x="16372" y="4140"/>
                      <a:pt x="16372" y="3988"/>
                    </a:cubicBezTo>
                    <a:cubicBezTo>
                      <a:pt x="16452" y="3835"/>
                      <a:pt x="16452" y="3683"/>
                      <a:pt x="16452" y="3531"/>
                    </a:cubicBezTo>
                    <a:cubicBezTo>
                      <a:pt x="16372" y="2922"/>
                      <a:pt x="16068" y="1551"/>
                      <a:pt x="15458" y="1167"/>
                    </a:cubicBezTo>
                    <a:cubicBezTo>
                      <a:pt x="15306" y="1094"/>
                      <a:pt x="15081" y="1094"/>
                      <a:pt x="14928" y="1094"/>
                    </a:cubicBezTo>
                    <a:cubicBezTo>
                      <a:pt x="12948" y="1551"/>
                      <a:pt x="11041" y="2081"/>
                      <a:pt x="9061" y="2538"/>
                    </a:cubicBezTo>
                    <a:cubicBezTo>
                      <a:pt x="9445" y="2081"/>
                      <a:pt x="9670" y="1624"/>
                      <a:pt x="9670" y="1014"/>
                    </a:cubicBezTo>
                    <a:cubicBezTo>
                      <a:pt x="9670" y="637"/>
                      <a:pt x="9518" y="332"/>
                      <a:pt x="9292" y="100"/>
                    </a:cubicBezTo>
                    <a:cubicBezTo>
                      <a:pt x="9166" y="37"/>
                      <a:pt x="9014" y="0"/>
                      <a:pt x="88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9"/>
              <p:cNvSpPr/>
              <p:nvPr/>
            </p:nvSpPr>
            <p:spPr>
              <a:xfrm>
                <a:off x="2313325" y="2329050"/>
                <a:ext cx="468425" cy="2943425"/>
              </a:xfrm>
              <a:custGeom>
                <a:rect b="b" l="l" r="r" t="t"/>
                <a:pathLst>
                  <a:path extrusionOk="0" h="117737" w="18737">
                    <a:moveTo>
                      <a:pt x="5837" y="0"/>
                    </a:moveTo>
                    <a:cubicBezTo>
                      <a:pt x="5494" y="0"/>
                      <a:pt x="5149" y="22"/>
                      <a:pt x="4802" y="68"/>
                    </a:cubicBezTo>
                    <a:cubicBezTo>
                      <a:pt x="2060" y="525"/>
                      <a:pt x="80" y="2731"/>
                      <a:pt x="80" y="5552"/>
                    </a:cubicBezTo>
                    <a:lnTo>
                      <a:pt x="80" y="8751"/>
                    </a:lnTo>
                    <a:lnTo>
                      <a:pt x="80" y="17659"/>
                    </a:lnTo>
                    <a:cubicBezTo>
                      <a:pt x="1" y="40434"/>
                      <a:pt x="1603" y="63283"/>
                      <a:pt x="2517" y="86053"/>
                    </a:cubicBezTo>
                    <a:cubicBezTo>
                      <a:pt x="2822" y="93291"/>
                      <a:pt x="2822" y="100603"/>
                      <a:pt x="3126" y="107835"/>
                    </a:cubicBezTo>
                    <a:cubicBezTo>
                      <a:pt x="3199" y="111113"/>
                      <a:pt x="3352" y="114464"/>
                      <a:pt x="3431" y="117736"/>
                    </a:cubicBezTo>
                    <a:lnTo>
                      <a:pt x="16226" y="117511"/>
                    </a:lnTo>
                    <a:cubicBezTo>
                      <a:pt x="16988" y="107153"/>
                      <a:pt x="17518" y="96795"/>
                      <a:pt x="17822" y="86437"/>
                    </a:cubicBezTo>
                    <a:cubicBezTo>
                      <a:pt x="17902" y="82933"/>
                      <a:pt x="17975" y="79350"/>
                      <a:pt x="18054" y="75847"/>
                    </a:cubicBezTo>
                    <a:cubicBezTo>
                      <a:pt x="18359" y="54065"/>
                      <a:pt x="18736" y="32361"/>
                      <a:pt x="16756" y="10652"/>
                    </a:cubicBezTo>
                    <a:cubicBezTo>
                      <a:pt x="16604" y="8824"/>
                      <a:pt x="16378" y="6923"/>
                      <a:pt x="15464" y="5247"/>
                    </a:cubicBezTo>
                    <a:cubicBezTo>
                      <a:pt x="14551" y="3645"/>
                      <a:pt x="12948" y="2426"/>
                      <a:pt x="11273" y="1512"/>
                    </a:cubicBezTo>
                    <a:cubicBezTo>
                      <a:pt x="9593" y="675"/>
                      <a:pt x="7752" y="0"/>
                      <a:pt x="58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9"/>
              <p:cNvSpPr/>
              <p:nvPr/>
            </p:nvSpPr>
            <p:spPr>
              <a:xfrm>
                <a:off x="2534200" y="829450"/>
                <a:ext cx="239925" cy="337875"/>
              </a:xfrm>
              <a:custGeom>
                <a:rect b="b" l="l" r="r" t="t"/>
                <a:pathLst>
                  <a:path extrusionOk="0" h="13515" w="9597">
                    <a:moveTo>
                      <a:pt x="5476" y="0"/>
                    </a:moveTo>
                    <a:cubicBezTo>
                      <a:pt x="5378" y="0"/>
                      <a:pt x="5279" y="12"/>
                      <a:pt x="5179" y="37"/>
                    </a:cubicBezTo>
                    <a:cubicBezTo>
                      <a:pt x="4040" y="341"/>
                      <a:pt x="2894" y="1560"/>
                      <a:pt x="2212" y="2474"/>
                    </a:cubicBezTo>
                    <a:cubicBezTo>
                      <a:pt x="1828" y="3083"/>
                      <a:pt x="1450" y="3692"/>
                      <a:pt x="1146" y="4375"/>
                    </a:cubicBezTo>
                    <a:cubicBezTo>
                      <a:pt x="305" y="6282"/>
                      <a:pt x="0" y="8414"/>
                      <a:pt x="0" y="10547"/>
                    </a:cubicBezTo>
                    <a:cubicBezTo>
                      <a:pt x="80" y="11309"/>
                      <a:pt x="153" y="12143"/>
                      <a:pt x="689" y="12600"/>
                    </a:cubicBezTo>
                    <a:cubicBezTo>
                      <a:pt x="1219" y="13210"/>
                      <a:pt x="2133" y="13210"/>
                      <a:pt x="2974" y="13289"/>
                    </a:cubicBezTo>
                    <a:cubicBezTo>
                      <a:pt x="3735" y="13362"/>
                      <a:pt x="4418" y="13441"/>
                      <a:pt x="5106" y="13514"/>
                    </a:cubicBezTo>
                    <a:cubicBezTo>
                      <a:pt x="5868" y="13514"/>
                      <a:pt x="6629" y="13362"/>
                      <a:pt x="7239" y="13057"/>
                    </a:cubicBezTo>
                    <a:cubicBezTo>
                      <a:pt x="8000" y="12600"/>
                      <a:pt x="8457" y="11839"/>
                      <a:pt x="8835" y="11004"/>
                    </a:cubicBezTo>
                    <a:cubicBezTo>
                      <a:pt x="9444" y="9633"/>
                      <a:pt x="9597" y="8110"/>
                      <a:pt x="9444" y="6586"/>
                    </a:cubicBezTo>
                    <a:cubicBezTo>
                      <a:pt x="9292" y="5063"/>
                      <a:pt x="8762" y="3613"/>
                      <a:pt x="8000" y="2321"/>
                    </a:cubicBezTo>
                    <a:cubicBezTo>
                      <a:pt x="7581" y="1482"/>
                      <a:pt x="6580" y="0"/>
                      <a:pt x="54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9"/>
              <p:cNvSpPr/>
              <p:nvPr/>
            </p:nvSpPr>
            <p:spPr>
              <a:xfrm>
                <a:off x="2239150" y="982400"/>
                <a:ext cx="1161500" cy="3149625"/>
              </a:xfrm>
              <a:custGeom>
                <a:rect b="b" l="l" r="r" t="t"/>
                <a:pathLst>
                  <a:path extrusionOk="0" h="125985" w="46460">
                    <a:moveTo>
                      <a:pt x="21968" y="1"/>
                    </a:moveTo>
                    <a:cubicBezTo>
                      <a:pt x="20717" y="1"/>
                      <a:pt x="19459" y="218"/>
                      <a:pt x="18200" y="694"/>
                    </a:cubicBezTo>
                    <a:lnTo>
                      <a:pt x="15458" y="1839"/>
                    </a:lnTo>
                    <a:lnTo>
                      <a:pt x="13862" y="2522"/>
                    </a:lnTo>
                    <a:lnTo>
                      <a:pt x="12259" y="3210"/>
                    </a:lnTo>
                    <a:cubicBezTo>
                      <a:pt x="11650" y="3515"/>
                      <a:pt x="11041" y="3820"/>
                      <a:pt x="10431" y="4045"/>
                    </a:cubicBezTo>
                    <a:cubicBezTo>
                      <a:pt x="10279" y="4124"/>
                      <a:pt x="10206" y="4124"/>
                      <a:pt x="10127" y="4197"/>
                    </a:cubicBezTo>
                    <a:cubicBezTo>
                      <a:pt x="9444" y="4502"/>
                      <a:pt x="8756" y="4807"/>
                      <a:pt x="8147" y="5111"/>
                    </a:cubicBezTo>
                    <a:cubicBezTo>
                      <a:pt x="6014" y="6105"/>
                      <a:pt x="3961" y="7171"/>
                      <a:pt x="2358" y="8846"/>
                    </a:cubicBezTo>
                    <a:cubicBezTo>
                      <a:pt x="1371" y="9833"/>
                      <a:pt x="378" y="11284"/>
                      <a:pt x="153" y="12807"/>
                    </a:cubicBezTo>
                    <a:cubicBezTo>
                      <a:pt x="0" y="13264"/>
                      <a:pt x="0" y="13794"/>
                      <a:pt x="73" y="14251"/>
                    </a:cubicBezTo>
                    <a:cubicBezTo>
                      <a:pt x="153" y="14708"/>
                      <a:pt x="305" y="15012"/>
                      <a:pt x="457" y="15396"/>
                    </a:cubicBezTo>
                    <a:lnTo>
                      <a:pt x="1066" y="15396"/>
                    </a:lnTo>
                    <a:lnTo>
                      <a:pt x="1066" y="20801"/>
                    </a:lnTo>
                    <a:cubicBezTo>
                      <a:pt x="1140" y="21489"/>
                      <a:pt x="1292" y="22172"/>
                      <a:pt x="1292" y="22860"/>
                    </a:cubicBezTo>
                    <a:cubicBezTo>
                      <a:pt x="2054" y="25828"/>
                      <a:pt x="1828" y="29026"/>
                      <a:pt x="1901" y="32073"/>
                    </a:cubicBezTo>
                    <a:cubicBezTo>
                      <a:pt x="1980" y="40530"/>
                      <a:pt x="1523" y="48981"/>
                      <a:pt x="1066" y="57359"/>
                    </a:cubicBezTo>
                    <a:lnTo>
                      <a:pt x="1066" y="125984"/>
                    </a:lnTo>
                    <a:cubicBezTo>
                      <a:pt x="2894" y="125527"/>
                      <a:pt x="4875" y="125527"/>
                      <a:pt x="6776" y="125527"/>
                    </a:cubicBezTo>
                    <a:cubicBezTo>
                      <a:pt x="9140" y="125527"/>
                      <a:pt x="11498" y="125527"/>
                      <a:pt x="13862" y="125448"/>
                    </a:cubicBezTo>
                    <a:lnTo>
                      <a:pt x="17365" y="125448"/>
                    </a:lnTo>
                    <a:cubicBezTo>
                      <a:pt x="17974" y="125448"/>
                      <a:pt x="18505" y="125448"/>
                      <a:pt x="19114" y="125375"/>
                    </a:cubicBezTo>
                    <a:cubicBezTo>
                      <a:pt x="19287" y="125375"/>
                      <a:pt x="19682" y="125424"/>
                      <a:pt x="20033" y="125424"/>
                    </a:cubicBezTo>
                    <a:cubicBezTo>
                      <a:pt x="20299" y="125424"/>
                      <a:pt x="20540" y="125396"/>
                      <a:pt x="20637" y="125296"/>
                    </a:cubicBezTo>
                    <a:cubicBezTo>
                      <a:pt x="20716" y="125143"/>
                      <a:pt x="20716" y="124991"/>
                      <a:pt x="20716" y="124839"/>
                    </a:cubicBezTo>
                    <a:cubicBezTo>
                      <a:pt x="21094" y="121792"/>
                      <a:pt x="21399" y="118746"/>
                      <a:pt x="21551" y="115699"/>
                    </a:cubicBezTo>
                    <a:cubicBezTo>
                      <a:pt x="21551" y="115169"/>
                      <a:pt x="21630" y="114633"/>
                      <a:pt x="21783" y="114176"/>
                    </a:cubicBezTo>
                    <a:cubicBezTo>
                      <a:pt x="21856" y="116540"/>
                      <a:pt x="21935" y="118898"/>
                      <a:pt x="22087" y="121262"/>
                    </a:cubicBezTo>
                    <a:lnTo>
                      <a:pt x="22313" y="123315"/>
                    </a:lnTo>
                    <a:cubicBezTo>
                      <a:pt x="22392" y="123772"/>
                      <a:pt x="22392" y="124991"/>
                      <a:pt x="22849" y="125296"/>
                    </a:cubicBezTo>
                    <a:cubicBezTo>
                      <a:pt x="22900" y="125322"/>
                      <a:pt x="22967" y="125331"/>
                      <a:pt x="23043" y="125331"/>
                    </a:cubicBezTo>
                    <a:cubicBezTo>
                      <a:pt x="23195" y="125331"/>
                      <a:pt x="23381" y="125296"/>
                      <a:pt x="23531" y="125296"/>
                    </a:cubicBezTo>
                    <a:lnTo>
                      <a:pt x="24598" y="125296"/>
                    </a:lnTo>
                    <a:cubicBezTo>
                      <a:pt x="25359" y="125222"/>
                      <a:pt x="26048" y="125222"/>
                      <a:pt x="26809" y="125222"/>
                    </a:cubicBezTo>
                    <a:cubicBezTo>
                      <a:pt x="30160" y="125070"/>
                      <a:pt x="33585" y="124991"/>
                      <a:pt x="37015" y="124765"/>
                    </a:cubicBezTo>
                    <a:cubicBezTo>
                      <a:pt x="37173" y="124758"/>
                      <a:pt x="37333" y="124755"/>
                      <a:pt x="37494" y="124755"/>
                    </a:cubicBezTo>
                    <a:cubicBezTo>
                      <a:pt x="38873" y="124755"/>
                      <a:pt x="40329" y="125002"/>
                      <a:pt x="41657" y="125002"/>
                    </a:cubicBezTo>
                    <a:cubicBezTo>
                      <a:pt x="41811" y="125002"/>
                      <a:pt x="41964" y="124998"/>
                      <a:pt x="42115" y="124991"/>
                    </a:cubicBezTo>
                    <a:lnTo>
                      <a:pt x="42115" y="83333"/>
                    </a:lnTo>
                    <a:cubicBezTo>
                      <a:pt x="42420" y="83333"/>
                      <a:pt x="42803" y="83333"/>
                      <a:pt x="42956" y="83102"/>
                    </a:cubicBezTo>
                    <a:cubicBezTo>
                      <a:pt x="43181" y="82876"/>
                      <a:pt x="43108" y="82571"/>
                      <a:pt x="43108" y="82267"/>
                    </a:cubicBezTo>
                    <a:lnTo>
                      <a:pt x="43108" y="64293"/>
                    </a:lnTo>
                    <a:cubicBezTo>
                      <a:pt x="43108" y="64213"/>
                      <a:pt x="42956" y="64213"/>
                      <a:pt x="42876" y="64213"/>
                    </a:cubicBezTo>
                    <a:lnTo>
                      <a:pt x="42115" y="64213"/>
                    </a:lnTo>
                    <a:lnTo>
                      <a:pt x="42115" y="42053"/>
                    </a:lnTo>
                    <a:lnTo>
                      <a:pt x="44631" y="42053"/>
                    </a:lnTo>
                    <a:cubicBezTo>
                      <a:pt x="44784" y="41901"/>
                      <a:pt x="44936" y="41748"/>
                      <a:pt x="45009" y="41517"/>
                    </a:cubicBezTo>
                    <a:cubicBezTo>
                      <a:pt x="46459" y="39537"/>
                      <a:pt x="46307" y="36795"/>
                      <a:pt x="46154" y="34358"/>
                    </a:cubicBezTo>
                    <a:lnTo>
                      <a:pt x="45241" y="23695"/>
                    </a:lnTo>
                    <a:cubicBezTo>
                      <a:pt x="45088" y="21867"/>
                      <a:pt x="44936" y="19966"/>
                      <a:pt x="44784" y="18059"/>
                    </a:cubicBezTo>
                    <a:cubicBezTo>
                      <a:pt x="44552" y="15317"/>
                      <a:pt x="44247" y="12502"/>
                      <a:pt x="42651" y="10217"/>
                    </a:cubicBezTo>
                    <a:cubicBezTo>
                      <a:pt x="41506" y="8615"/>
                      <a:pt x="39605" y="7171"/>
                      <a:pt x="37929" y="6257"/>
                    </a:cubicBezTo>
                    <a:lnTo>
                      <a:pt x="36101" y="5343"/>
                    </a:lnTo>
                    <a:cubicBezTo>
                      <a:pt x="34273" y="4581"/>
                      <a:pt x="32518" y="3667"/>
                      <a:pt x="30770" y="2753"/>
                    </a:cubicBezTo>
                    <a:cubicBezTo>
                      <a:pt x="30313" y="2522"/>
                      <a:pt x="29856" y="2370"/>
                      <a:pt x="29320" y="2144"/>
                    </a:cubicBezTo>
                    <a:cubicBezTo>
                      <a:pt x="29167" y="1992"/>
                      <a:pt x="28942" y="1913"/>
                      <a:pt x="28710" y="1839"/>
                    </a:cubicBezTo>
                    <a:cubicBezTo>
                      <a:pt x="28485" y="1687"/>
                      <a:pt x="28253" y="1608"/>
                      <a:pt x="28101" y="1535"/>
                    </a:cubicBezTo>
                    <a:cubicBezTo>
                      <a:pt x="27876" y="1456"/>
                      <a:pt x="27723" y="1382"/>
                      <a:pt x="27492" y="1303"/>
                    </a:cubicBezTo>
                    <a:cubicBezTo>
                      <a:pt x="27187" y="1151"/>
                      <a:pt x="26882" y="999"/>
                      <a:pt x="26578" y="925"/>
                    </a:cubicBezTo>
                    <a:cubicBezTo>
                      <a:pt x="25060" y="335"/>
                      <a:pt x="23519" y="1"/>
                      <a:pt x="2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9"/>
              <p:cNvSpPr/>
              <p:nvPr/>
            </p:nvSpPr>
            <p:spPr>
              <a:xfrm>
                <a:off x="1947750" y="1173075"/>
                <a:ext cx="523725" cy="966975"/>
              </a:xfrm>
              <a:custGeom>
                <a:rect b="b" l="l" r="r" t="t"/>
                <a:pathLst>
                  <a:path extrusionOk="0" h="38679" w="20949">
                    <a:moveTo>
                      <a:pt x="16299" y="1"/>
                    </a:moveTo>
                    <a:cubicBezTo>
                      <a:pt x="12722" y="531"/>
                      <a:pt x="11120" y="5710"/>
                      <a:pt x="9524" y="8452"/>
                    </a:cubicBezTo>
                    <a:cubicBezTo>
                      <a:pt x="9292" y="8756"/>
                      <a:pt x="9067" y="9140"/>
                      <a:pt x="8835" y="9518"/>
                    </a:cubicBezTo>
                    <a:cubicBezTo>
                      <a:pt x="8762" y="9597"/>
                      <a:pt x="8683" y="9750"/>
                      <a:pt x="8610" y="9902"/>
                    </a:cubicBezTo>
                    <a:cubicBezTo>
                      <a:pt x="8531" y="10127"/>
                      <a:pt x="8378" y="10359"/>
                      <a:pt x="8226" y="10584"/>
                    </a:cubicBezTo>
                    <a:cubicBezTo>
                      <a:pt x="8153" y="10737"/>
                      <a:pt x="8074" y="10889"/>
                      <a:pt x="7921" y="11120"/>
                    </a:cubicBezTo>
                    <a:cubicBezTo>
                      <a:pt x="7848" y="11273"/>
                      <a:pt x="7769" y="11425"/>
                      <a:pt x="7696" y="11651"/>
                    </a:cubicBezTo>
                    <a:cubicBezTo>
                      <a:pt x="7543" y="11882"/>
                      <a:pt x="7391" y="12108"/>
                      <a:pt x="7312" y="12339"/>
                    </a:cubicBezTo>
                    <a:cubicBezTo>
                      <a:pt x="7239" y="12491"/>
                      <a:pt x="7160" y="12564"/>
                      <a:pt x="7087" y="12717"/>
                    </a:cubicBezTo>
                    <a:cubicBezTo>
                      <a:pt x="6934" y="12948"/>
                      <a:pt x="6855" y="13253"/>
                      <a:pt x="6703" y="13478"/>
                    </a:cubicBezTo>
                    <a:cubicBezTo>
                      <a:pt x="6630" y="13558"/>
                      <a:pt x="6550" y="13710"/>
                      <a:pt x="6550" y="13783"/>
                    </a:cubicBezTo>
                    <a:cubicBezTo>
                      <a:pt x="6398" y="14088"/>
                      <a:pt x="6246" y="14392"/>
                      <a:pt x="6093" y="14624"/>
                    </a:cubicBezTo>
                    <a:cubicBezTo>
                      <a:pt x="6093" y="14697"/>
                      <a:pt x="6020" y="14849"/>
                      <a:pt x="6020" y="14929"/>
                    </a:cubicBezTo>
                    <a:lnTo>
                      <a:pt x="5563" y="15843"/>
                    </a:lnTo>
                    <a:cubicBezTo>
                      <a:pt x="5563" y="15916"/>
                      <a:pt x="5484" y="15995"/>
                      <a:pt x="5484" y="16068"/>
                    </a:cubicBezTo>
                    <a:lnTo>
                      <a:pt x="5027" y="16982"/>
                    </a:lnTo>
                    <a:cubicBezTo>
                      <a:pt x="5027" y="17061"/>
                      <a:pt x="4954" y="17134"/>
                      <a:pt x="4954" y="17134"/>
                    </a:cubicBezTo>
                    <a:cubicBezTo>
                      <a:pt x="4802" y="17518"/>
                      <a:pt x="4649" y="17823"/>
                      <a:pt x="4497" y="18127"/>
                    </a:cubicBezTo>
                    <a:cubicBezTo>
                      <a:pt x="4497" y="18201"/>
                      <a:pt x="4497" y="18280"/>
                      <a:pt x="4418" y="18280"/>
                    </a:cubicBezTo>
                    <a:cubicBezTo>
                      <a:pt x="4345" y="18657"/>
                      <a:pt x="4192" y="18962"/>
                      <a:pt x="4040" y="19346"/>
                    </a:cubicBezTo>
                    <a:lnTo>
                      <a:pt x="3961" y="19419"/>
                    </a:lnTo>
                    <a:cubicBezTo>
                      <a:pt x="3808" y="19803"/>
                      <a:pt x="3656" y="20108"/>
                      <a:pt x="3504" y="20485"/>
                    </a:cubicBezTo>
                    <a:lnTo>
                      <a:pt x="3504" y="20565"/>
                    </a:lnTo>
                    <a:lnTo>
                      <a:pt x="3047" y="21704"/>
                    </a:lnTo>
                    <a:cubicBezTo>
                      <a:pt x="2895" y="22088"/>
                      <a:pt x="2742" y="22466"/>
                      <a:pt x="2669" y="22849"/>
                    </a:cubicBezTo>
                    <a:lnTo>
                      <a:pt x="2590" y="22849"/>
                    </a:lnTo>
                    <a:cubicBezTo>
                      <a:pt x="2517" y="23227"/>
                      <a:pt x="2364" y="23611"/>
                      <a:pt x="2212" y="23989"/>
                    </a:cubicBezTo>
                    <a:cubicBezTo>
                      <a:pt x="1907" y="24830"/>
                      <a:pt x="1676" y="25591"/>
                      <a:pt x="1371" y="26353"/>
                    </a:cubicBezTo>
                    <a:lnTo>
                      <a:pt x="1371" y="26426"/>
                    </a:lnTo>
                    <a:cubicBezTo>
                      <a:pt x="610" y="28559"/>
                      <a:pt x="0" y="30996"/>
                      <a:pt x="153" y="33281"/>
                    </a:cubicBezTo>
                    <a:cubicBezTo>
                      <a:pt x="305" y="35035"/>
                      <a:pt x="1067" y="36784"/>
                      <a:pt x="2590" y="37777"/>
                    </a:cubicBezTo>
                    <a:cubicBezTo>
                      <a:pt x="3504" y="38307"/>
                      <a:pt x="4570" y="38539"/>
                      <a:pt x="5636" y="38612"/>
                    </a:cubicBezTo>
                    <a:cubicBezTo>
                      <a:pt x="6011" y="38654"/>
                      <a:pt x="6397" y="38678"/>
                      <a:pt x="6785" y="38678"/>
                    </a:cubicBezTo>
                    <a:cubicBezTo>
                      <a:pt x="7817" y="38678"/>
                      <a:pt x="8864" y="38503"/>
                      <a:pt x="9749" y="38003"/>
                    </a:cubicBezTo>
                    <a:cubicBezTo>
                      <a:pt x="11199" y="37241"/>
                      <a:pt x="12186" y="35870"/>
                      <a:pt x="12948" y="34426"/>
                    </a:cubicBezTo>
                    <a:cubicBezTo>
                      <a:pt x="14246" y="31910"/>
                      <a:pt x="15080" y="29168"/>
                      <a:pt x="15769" y="26353"/>
                    </a:cubicBezTo>
                    <a:cubicBezTo>
                      <a:pt x="16378" y="23837"/>
                      <a:pt x="16756" y="21326"/>
                      <a:pt x="17292" y="18810"/>
                    </a:cubicBezTo>
                    <a:cubicBezTo>
                      <a:pt x="17365" y="18657"/>
                      <a:pt x="17365" y="18584"/>
                      <a:pt x="17365" y="18505"/>
                    </a:cubicBezTo>
                    <a:cubicBezTo>
                      <a:pt x="17365" y="18432"/>
                      <a:pt x="17445" y="18280"/>
                      <a:pt x="17445" y="18201"/>
                    </a:cubicBezTo>
                    <a:cubicBezTo>
                      <a:pt x="17445" y="18048"/>
                      <a:pt x="17518" y="17975"/>
                      <a:pt x="17518" y="17823"/>
                    </a:cubicBezTo>
                    <a:cubicBezTo>
                      <a:pt x="17518" y="17744"/>
                      <a:pt x="17597" y="17670"/>
                      <a:pt x="17597" y="17518"/>
                    </a:cubicBezTo>
                    <a:cubicBezTo>
                      <a:pt x="17597" y="17439"/>
                      <a:pt x="17670" y="17287"/>
                      <a:pt x="17670" y="17134"/>
                    </a:cubicBezTo>
                    <a:cubicBezTo>
                      <a:pt x="17670" y="17061"/>
                      <a:pt x="17749" y="16982"/>
                      <a:pt x="17749" y="16830"/>
                    </a:cubicBezTo>
                    <a:cubicBezTo>
                      <a:pt x="17749" y="16756"/>
                      <a:pt x="17822" y="16604"/>
                      <a:pt x="17822" y="16452"/>
                    </a:cubicBezTo>
                    <a:cubicBezTo>
                      <a:pt x="17822" y="16373"/>
                      <a:pt x="17902" y="16299"/>
                      <a:pt x="17902" y="16220"/>
                    </a:cubicBezTo>
                    <a:cubicBezTo>
                      <a:pt x="17902" y="16068"/>
                      <a:pt x="17975" y="15916"/>
                      <a:pt x="17975" y="15763"/>
                    </a:cubicBezTo>
                    <a:cubicBezTo>
                      <a:pt x="18054" y="15690"/>
                      <a:pt x="18054" y="15611"/>
                      <a:pt x="18054" y="15538"/>
                    </a:cubicBezTo>
                    <a:cubicBezTo>
                      <a:pt x="18127" y="15306"/>
                      <a:pt x="18206" y="15081"/>
                      <a:pt x="18206" y="14929"/>
                    </a:cubicBezTo>
                    <a:lnTo>
                      <a:pt x="18206" y="14849"/>
                    </a:lnTo>
                    <a:cubicBezTo>
                      <a:pt x="18358" y="14472"/>
                      <a:pt x="18511" y="14015"/>
                      <a:pt x="18584" y="13631"/>
                    </a:cubicBezTo>
                    <a:cubicBezTo>
                      <a:pt x="19120" y="11803"/>
                      <a:pt x="19729" y="10054"/>
                      <a:pt x="20260" y="8299"/>
                    </a:cubicBezTo>
                    <a:cubicBezTo>
                      <a:pt x="20796" y="6551"/>
                      <a:pt x="20948" y="4948"/>
                      <a:pt x="20491" y="3120"/>
                    </a:cubicBezTo>
                    <a:cubicBezTo>
                      <a:pt x="20491" y="3047"/>
                      <a:pt x="20491" y="2895"/>
                      <a:pt x="20412" y="2816"/>
                    </a:cubicBezTo>
                    <a:cubicBezTo>
                      <a:pt x="20339" y="2590"/>
                      <a:pt x="20260" y="2438"/>
                      <a:pt x="20260" y="2286"/>
                    </a:cubicBezTo>
                    <a:cubicBezTo>
                      <a:pt x="20186" y="2206"/>
                      <a:pt x="20186" y="2133"/>
                      <a:pt x="20186" y="2054"/>
                    </a:cubicBezTo>
                    <a:lnTo>
                      <a:pt x="19729" y="1372"/>
                    </a:lnTo>
                    <a:cubicBezTo>
                      <a:pt x="19729" y="1292"/>
                      <a:pt x="19650" y="1219"/>
                      <a:pt x="19577" y="1140"/>
                    </a:cubicBezTo>
                    <a:cubicBezTo>
                      <a:pt x="19193" y="683"/>
                      <a:pt x="18663" y="379"/>
                      <a:pt x="18127" y="153"/>
                    </a:cubicBezTo>
                    <a:cubicBezTo>
                      <a:pt x="17975" y="153"/>
                      <a:pt x="17822" y="74"/>
                      <a:pt x="17670" y="74"/>
                    </a:cubicBezTo>
                    <a:cubicBezTo>
                      <a:pt x="17518" y="1"/>
                      <a:pt x="17365" y="1"/>
                      <a:pt x="17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9"/>
              <p:cNvSpPr/>
              <p:nvPr/>
            </p:nvSpPr>
            <p:spPr>
              <a:xfrm>
                <a:off x="1814475" y="1458700"/>
                <a:ext cx="864450" cy="773075"/>
              </a:xfrm>
              <a:custGeom>
                <a:rect b="b" l="l" r="r" t="t"/>
                <a:pathLst>
                  <a:path extrusionOk="0" h="30923" w="34578">
                    <a:moveTo>
                      <a:pt x="20186" y="0"/>
                    </a:moveTo>
                    <a:lnTo>
                      <a:pt x="0" y="152"/>
                    </a:lnTo>
                    <a:lnTo>
                      <a:pt x="14166" y="30922"/>
                    </a:lnTo>
                    <a:lnTo>
                      <a:pt x="34578" y="30770"/>
                    </a:lnTo>
                    <a:lnTo>
                      <a:pt x="201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9"/>
              <p:cNvSpPr/>
              <p:nvPr/>
            </p:nvSpPr>
            <p:spPr>
              <a:xfrm>
                <a:off x="1801200" y="1460525"/>
                <a:ext cx="597900" cy="531325"/>
              </a:xfrm>
              <a:custGeom>
                <a:rect b="b" l="l" r="r" t="t"/>
                <a:pathLst>
                  <a:path extrusionOk="0" h="21253" w="23916">
                    <a:moveTo>
                      <a:pt x="19651" y="0"/>
                    </a:moveTo>
                    <a:lnTo>
                      <a:pt x="74" y="79"/>
                    </a:lnTo>
                    <a:cubicBezTo>
                      <a:pt x="1" y="914"/>
                      <a:pt x="153" y="1828"/>
                      <a:pt x="153" y="2285"/>
                    </a:cubicBezTo>
                    <a:cubicBezTo>
                      <a:pt x="531" y="9067"/>
                      <a:pt x="2664" y="15233"/>
                      <a:pt x="5485" y="21253"/>
                    </a:cubicBezTo>
                    <a:lnTo>
                      <a:pt x="23916" y="21100"/>
                    </a:lnTo>
                    <a:cubicBezTo>
                      <a:pt x="22088" y="17292"/>
                      <a:pt x="20717" y="13332"/>
                      <a:pt x="19876" y="9292"/>
                    </a:cubicBezTo>
                    <a:cubicBezTo>
                      <a:pt x="19194" y="6325"/>
                      <a:pt x="19267" y="3808"/>
                      <a:pt x="19651" y="841"/>
                    </a:cubicBezTo>
                    <a:cubicBezTo>
                      <a:pt x="19724" y="457"/>
                      <a:pt x="19724" y="232"/>
                      <a:pt x="196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9"/>
              <p:cNvSpPr/>
              <p:nvPr/>
            </p:nvSpPr>
            <p:spPr>
              <a:xfrm>
                <a:off x="2264850" y="1742250"/>
                <a:ext cx="320850" cy="317300"/>
              </a:xfrm>
              <a:custGeom>
                <a:rect b="b" l="l" r="r" t="t"/>
                <a:pathLst>
                  <a:path extrusionOk="0" h="12692" w="12834">
                    <a:moveTo>
                      <a:pt x="7950" y="0"/>
                    </a:moveTo>
                    <a:cubicBezTo>
                      <a:pt x="7928" y="0"/>
                      <a:pt x="7905" y="1"/>
                      <a:pt x="7880" y="3"/>
                    </a:cubicBezTo>
                    <a:cubicBezTo>
                      <a:pt x="7655" y="82"/>
                      <a:pt x="7502" y="156"/>
                      <a:pt x="7350" y="308"/>
                    </a:cubicBezTo>
                    <a:cubicBezTo>
                      <a:pt x="6436" y="996"/>
                      <a:pt x="5674" y="1831"/>
                      <a:pt x="4986" y="2824"/>
                    </a:cubicBezTo>
                    <a:cubicBezTo>
                      <a:pt x="4608" y="3434"/>
                      <a:pt x="3999" y="4268"/>
                      <a:pt x="3920" y="5109"/>
                    </a:cubicBezTo>
                    <a:cubicBezTo>
                      <a:pt x="3920" y="5335"/>
                      <a:pt x="3999" y="5639"/>
                      <a:pt x="3920" y="5944"/>
                    </a:cubicBezTo>
                    <a:cubicBezTo>
                      <a:pt x="3847" y="6328"/>
                      <a:pt x="3542" y="6706"/>
                      <a:pt x="3310" y="7010"/>
                    </a:cubicBezTo>
                    <a:cubicBezTo>
                      <a:pt x="2853" y="7467"/>
                      <a:pt x="2323" y="7772"/>
                      <a:pt x="1787" y="8003"/>
                    </a:cubicBezTo>
                    <a:cubicBezTo>
                      <a:pt x="1409" y="8156"/>
                      <a:pt x="952" y="8229"/>
                      <a:pt x="648" y="8533"/>
                    </a:cubicBezTo>
                    <a:cubicBezTo>
                      <a:pt x="191" y="8990"/>
                      <a:pt x="191" y="9831"/>
                      <a:pt x="264" y="10361"/>
                    </a:cubicBezTo>
                    <a:cubicBezTo>
                      <a:pt x="472" y="11529"/>
                      <a:pt x="0" y="12691"/>
                      <a:pt x="1176" y="12691"/>
                    </a:cubicBezTo>
                    <a:cubicBezTo>
                      <a:pt x="1307" y="12691"/>
                      <a:pt x="1459" y="12677"/>
                      <a:pt x="1635" y="12646"/>
                    </a:cubicBezTo>
                    <a:cubicBezTo>
                      <a:pt x="3006" y="12421"/>
                      <a:pt x="4224" y="11732"/>
                      <a:pt x="5595" y="11354"/>
                    </a:cubicBezTo>
                    <a:cubicBezTo>
                      <a:pt x="6357" y="11123"/>
                      <a:pt x="7198" y="11050"/>
                      <a:pt x="8032" y="10971"/>
                    </a:cubicBezTo>
                    <a:cubicBezTo>
                      <a:pt x="9403" y="10818"/>
                      <a:pt x="10622" y="10818"/>
                      <a:pt x="11615" y="9752"/>
                    </a:cubicBezTo>
                    <a:cubicBezTo>
                      <a:pt x="11767" y="9600"/>
                      <a:pt x="11920" y="9447"/>
                      <a:pt x="12072" y="9222"/>
                    </a:cubicBezTo>
                    <a:cubicBezTo>
                      <a:pt x="12377" y="8765"/>
                      <a:pt x="12834" y="8381"/>
                      <a:pt x="12681" y="7772"/>
                    </a:cubicBezTo>
                    <a:cubicBezTo>
                      <a:pt x="12602" y="7467"/>
                      <a:pt x="12450" y="7315"/>
                      <a:pt x="12224" y="7163"/>
                    </a:cubicBezTo>
                    <a:lnTo>
                      <a:pt x="12145" y="7163"/>
                    </a:lnTo>
                    <a:lnTo>
                      <a:pt x="12145" y="7089"/>
                    </a:lnTo>
                    <a:cubicBezTo>
                      <a:pt x="12145" y="6706"/>
                      <a:pt x="12377" y="6328"/>
                      <a:pt x="12224" y="5944"/>
                    </a:cubicBezTo>
                    <a:cubicBezTo>
                      <a:pt x="12072" y="5718"/>
                      <a:pt x="11841" y="5566"/>
                      <a:pt x="11615" y="5566"/>
                    </a:cubicBezTo>
                    <a:cubicBezTo>
                      <a:pt x="11615" y="5566"/>
                      <a:pt x="11536" y="5566"/>
                      <a:pt x="11536" y="5487"/>
                    </a:cubicBezTo>
                    <a:lnTo>
                      <a:pt x="11536" y="5414"/>
                    </a:lnTo>
                    <a:lnTo>
                      <a:pt x="11536" y="5261"/>
                    </a:lnTo>
                    <a:cubicBezTo>
                      <a:pt x="11536" y="5030"/>
                      <a:pt x="11536" y="4805"/>
                      <a:pt x="11463" y="4652"/>
                    </a:cubicBezTo>
                    <a:cubicBezTo>
                      <a:pt x="11384" y="4421"/>
                      <a:pt x="11158" y="3964"/>
                      <a:pt x="10854" y="3964"/>
                    </a:cubicBezTo>
                    <a:cubicBezTo>
                      <a:pt x="10919" y="3554"/>
                      <a:pt x="10867" y="2231"/>
                      <a:pt x="10199" y="2231"/>
                    </a:cubicBezTo>
                    <a:cubicBezTo>
                      <a:pt x="10121" y="2231"/>
                      <a:pt x="10035" y="2249"/>
                      <a:pt x="9940" y="2288"/>
                    </a:cubicBezTo>
                    <a:lnTo>
                      <a:pt x="9787" y="2440"/>
                    </a:lnTo>
                    <a:cubicBezTo>
                      <a:pt x="9635" y="2672"/>
                      <a:pt x="9556" y="2977"/>
                      <a:pt x="9403" y="3202"/>
                    </a:cubicBezTo>
                    <a:cubicBezTo>
                      <a:pt x="9026" y="3811"/>
                      <a:pt x="8416" y="4268"/>
                      <a:pt x="7807" y="4500"/>
                    </a:cubicBezTo>
                    <a:cubicBezTo>
                      <a:pt x="7662" y="4541"/>
                      <a:pt x="7501" y="4565"/>
                      <a:pt x="7342" y="4565"/>
                    </a:cubicBezTo>
                    <a:cubicBezTo>
                      <a:pt x="6915" y="4565"/>
                      <a:pt x="6509" y="4389"/>
                      <a:pt x="6509" y="3891"/>
                    </a:cubicBezTo>
                    <a:cubicBezTo>
                      <a:pt x="6509" y="3434"/>
                      <a:pt x="6741" y="2977"/>
                      <a:pt x="6966" y="2672"/>
                    </a:cubicBezTo>
                    <a:cubicBezTo>
                      <a:pt x="7271" y="2215"/>
                      <a:pt x="7655" y="1831"/>
                      <a:pt x="7959" y="1453"/>
                    </a:cubicBezTo>
                    <a:cubicBezTo>
                      <a:pt x="8178" y="1158"/>
                      <a:pt x="8690" y="0"/>
                      <a:pt x="7950" y="0"/>
                    </a:cubicBezTo>
                    <a:close/>
                  </a:path>
                </a:pathLst>
              </a:custGeom>
              <a:solidFill>
                <a:srgbClr val="AA7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9"/>
              <p:cNvSpPr/>
              <p:nvPr/>
            </p:nvSpPr>
            <p:spPr>
              <a:xfrm>
                <a:off x="2507550" y="1843300"/>
                <a:ext cx="30475" cy="39950"/>
              </a:xfrm>
              <a:custGeom>
                <a:rect b="b" l="l" r="r" t="t"/>
                <a:pathLst>
                  <a:path extrusionOk="0" h="1598" w="1219">
                    <a:moveTo>
                      <a:pt x="1066" y="1"/>
                    </a:moveTo>
                    <a:cubicBezTo>
                      <a:pt x="1066" y="74"/>
                      <a:pt x="993" y="153"/>
                      <a:pt x="993" y="226"/>
                    </a:cubicBezTo>
                    <a:cubicBezTo>
                      <a:pt x="993" y="306"/>
                      <a:pt x="914" y="379"/>
                      <a:pt x="914" y="458"/>
                    </a:cubicBezTo>
                    <a:cubicBezTo>
                      <a:pt x="841" y="610"/>
                      <a:pt x="762" y="683"/>
                      <a:pt x="689" y="836"/>
                    </a:cubicBezTo>
                    <a:cubicBezTo>
                      <a:pt x="536" y="1067"/>
                      <a:pt x="305" y="1372"/>
                      <a:pt x="79" y="1524"/>
                    </a:cubicBezTo>
                    <a:cubicBezTo>
                      <a:pt x="0" y="1597"/>
                      <a:pt x="152" y="1597"/>
                      <a:pt x="232" y="1597"/>
                    </a:cubicBezTo>
                    <a:cubicBezTo>
                      <a:pt x="457" y="1372"/>
                      <a:pt x="609" y="1140"/>
                      <a:pt x="841" y="836"/>
                    </a:cubicBezTo>
                    <a:cubicBezTo>
                      <a:pt x="914" y="763"/>
                      <a:pt x="993" y="610"/>
                      <a:pt x="1066" y="458"/>
                    </a:cubicBezTo>
                    <a:cubicBezTo>
                      <a:pt x="1066" y="379"/>
                      <a:pt x="1146" y="306"/>
                      <a:pt x="1146" y="226"/>
                    </a:cubicBezTo>
                    <a:cubicBezTo>
                      <a:pt x="1146" y="153"/>
                      <a:pt x="1219" y="74"/>
                      <a:pt x="1219" y="1"/>
                    </a:cubicBezTo>
                    <a:close/>
                  </a:path>
                </a:pathLst>
              </a:custGeom>
              <a:solidFill>
                <a:srgbClr val="5D3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9"/>
              <p:cNvSpPr/>
              <p:nvPr/>
            </p:nvSpPr>
            <p:spPr>
              <a:xfrm>
                <a:off x="2524750" y="1882400"/>
                <a:ext cx="30500" cy="38925"/>
              </a:xfrm>
              <a:custGeom>
                <a:rect b="b" l="l" r="r" t="t"/>
                <a:pathLst>
                  <a:path extrusionOk="0" h="1557" w="1220">
                    <a:moveTo>
                      <a:pt x="1106" y="1"/>
                    </a:moveTo>
                    <a:cubicBezTo>
                      <a:pt x="1084" y="1"/>
                      <a:pt x="1067" y="9"/>
                      <a:pt x="1067" y="33"/>
                    </a:cubicBezTo>
                    <a:cubicBezTo>
                      <a:pt x="835" y="643"/>
                      <a:pt x="531" y="1100"/>
                      <a:pt x="1" y="1557"/>
                    </a:cubicBezTo>
                    <a:lnTo>
                      <a:pt x="153" y="1557"/>
                    </a:lnTo>
                    <a:cubicBezTo>
                      <a:pt x="610" y="1179"/>
                      <a:pt x="988" y="643"/>
                      <a:pt x="1219" y="33"/>
                    </a:cubicBezTo>
                    <a:cubicBezTo>
                      <a:pt x="1219" y="33"/>
                      <a:pt x="1151" y="1"/>
                      <a:pt x="1106" y="1"/>
                    </a:cubicBezTo>
                    <a:close/>
                  </a:path>
                </a:pathLst>
              </a:custGeom>
              <a:solidFill>
                <a:srgbClr val="5D3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9"/>
              <p:cNvSpPr/>
              <p:nvPr/>
            </p:nvSpPr>
            <p:spPr>
              <a:xfrm>
                <a:off x="2538000" y="1923725"/>
                <a:ext cx="30500" cy="31875"/>
              </a:xfrm>
              <a:custGeom>
                <a:rect b="b" l="l" r="r" t="t"/>
                <a:pathLst>
                  <a:path extrusionOk="0" h="1275" w="1220">
                    <a:moveTo>
                      <a:pt x="1143" y="1"/>
                    </a:moveTo>
                    <a:cubicBezTo>
                      <a:pt x="1105" y="1"/>
                      <a:pt x="1067" y="19"/>
                      <a:pt x="1067" y="56"/>
                    </a:cubicBezTo>
                    <a:cubicBezTo>
                      <a:pt x="841" y="513"/>
                      <a:pt x="458" y="897"/>
                      <a:pt x="80" y="1201"/>
                    </a:cubicBezTo>
                    <a:cubicBezTo>
                      <a:pt x="1" y="1274"/>
                      <a:pt x="153" y="1274"/>
                      <a:pt x="153" y="1274"/>
                    </a:cubicBezTo>
                    <a:cubicBezTo>
                      <a:pt x="610" y="970"/>
                      <a:pt x="994" y="513"/>
                      <a:pt x="1219" y="56"/>
                    </a:cubicBezTo>
                    <a:cubicBezTo>
                      <a:pt x="1219" y="19"/>
                      <a:pt x="1181" y="1"/>
                      <a:pt x="1143" y="1"/>
                    </a:cubicBezTo>
                    <a:close/>
                  </a:path>
                </a:pathLst>
              </a:custGeom>
              <a:solidFill>
                <a:srgbClr val="5D3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9"/>
              <p:cNvSpPr/>
              <p:nvPr/>
            </p:nvSpPr>
            <p:spPr>
              <a:xfrm>
                <a:off x="1957350" y="1935725"/>
                <a:ext cx="445575" cy="203850"/>
              </a:xfrm>
              <a:custGeom>
                <a:rect b="b" l="l" r="r" t="t"/>
                <a:pathLst>
                  <a:path extrusionOk="0" h="8154" w="17823">
                    <a:moveTo>
                      <a:pt x="15779" y="1"/>
                    </a:moveTo>
                    <a:cubicBezTo>
                      <a:pt x="14884" y="1"/>
                      <a:pt x="13579" y="264"/>
                      <a:pt x="13100" y="264"/>
                    </a:cubicBezTo>
                    <a:cubicBezTo>
                      <a:pt x="10736" y="417"/>
                      <a:pt x="8299" y="569"/>
                      <a:pt x="5941" y="721"/>
                    </a:cubicBezTo>
                    <a:cubicBezTo>
                      <a:pt x="5332" y="721"/>
                      <a:pt x="4795" y="794"/>
                      <a:pt x="4186" y="874"/>
                    </a:cubicBezTo>
                    <a:cubicBezTo>
                      <a:pt x="3120" y="1026"/>
                      <a:pt x="2054" y="1251"/>
                      <a:pt x="987" y="1635"/>
                    </a:cubicBezTo>
                    <a:cubicBezTo>
                      <a:pt x="683" y="1708"/>
                      <a:pt x="305" y="1940"/>
                      <a:pt x="73" y="2245"/>
                    </a:cubicBezTo>
                    <a:cubicBezTo>
                      <a:pt x="0" y="2470"/>
                      <a:pt x="0" y="2702"/>
                      <a:pt x="0" y="2927"/>
                    </a:cubicBezTo>
                    <a:cubicBezTo>
                      <a:pt x="153" y="4682"/>
                      <a:pt x="1140" y="7424"/>
                      <a:pt x="3047" y="7954"/>
                    </a:cubicBezTo>
                    <a:cubicBezTo>
                      <a:pt x="3431" y="8100"/>
                      <a:pt x="3816" y="8154"/>
                      <a:pt x="4200" y="8154"/>
                    </a:cubicBezTo>
                    <a:cubicBezTo>
                      <a:pt x="4425" y="8154"/>
                      <a:pt x="4650" y="8135"/>
                      <a:pt x="4875" y="8106"/>
                    </a:cubicBezTo>
                    <a:cubicBezTo>
                      <a:pt x="8073" y="8106"/>
                      <a:pt x="10968" y="7192"/>
                      <a:pt x="13709" y="5821"/>
                    </a:cubicBezTo>
                    <a:cubicBezTo>
                      <a:pt x="14623" y="5364"/>
                      <a:pt x="15458" y="4834"/>
                      <a:pt x="16372" y="4298"/>
                    </a:cubicBezTo>
                    <a:cubicBezTo>
                      <a:pt x="17061" y="3841"/>
                      <a:pt x="17822" y="3159"/>
                      <a:pt x="17670" y="2318"/>
                    </a:cubicBezTo>
                    <a:cubicBezTo>
                      <a:pt x="17518" y="1861"/>
                      <a:pt x="17213" y="1556"/>
                      <a:pt x="16981" y="1178"/>
                    </a:cubicBezTo>
                    <a:cubicBezTo>
                      <a:pt x="16829" y="947"/>
                      <a:pt x="16756" y="264"/>
                      <a:pt x="16604" y="185"/>
                    </a:cubicBezTo>
                    <a:cubicBezTo>
                      <a:pt x="16467" y="49"/>
                      <a:pt x="16160" y="1"/>
                      <a:pt x="15779" y="1"/>
                    </a:cubicBezTo>
                    <a:close/>
                  </a:path>
                </a:pathLst>
              </a:custGeom>
              <a:solidFill>
                <a:srgbClr val="AA7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9"/>
              <p:cNvSpPr/>
              <p:nvPr/>
            </p:nvSpPr>
            <p:spPr>
              <a:xfrm>
                <a:off x="1951550" y="1911325"/>
                <a:ext cx="445575" cy="234675"/>
              </a:xfrm>
              <a:custGeom>
                <a:rect b="b" l="l" r="r" t="t"/>
                <a:pathLst>
                  <a:path extrusionOk="0" h="9387" w="17823">
                    <a:moveTo>
                      <a:pt x="15261" y="0"/>
                    </a:moveTo>
                    <a:cubicBezTo>
                      <a:pt x="15206" y="0"/>
                      <a:pt x="15147" y="7"/>
                      <a:pt x="15081" y="22"/>
                    </a:cubicBezTo>
                    <a:cubicBezTo>
                      <a:pt x="13558" y="247"/>
                      <a:pt x="12187" y="704"/>
                      <a:pt x="10663" y="856"/>
                    </a:cubicBezTo>
                    <a:cubicBezTo>
                      <a:pt x="9829" y="936"/>
                      <a:pt x="8915" y="1009"/>
                      <a:pt x="8074" y="1088"/>
                    </a:cubicBezTo>
                    <a:cubicBezTo>
                      <a:pt x="6246" y="1240"/>
                      <a:pt x="4418" y="1697"/>
                      <a:pt x="2590" y="2227"/>
                    </a:cubicBezTo>
                    <a:cubicBezTo>
                      <a:pt x="1908" y="2380"/>
                      <a:pt x="915" y="2459"/>
                      <a:pt x="458" y="2989"/>
                    </a:cubicBezTo>
                    <a:cubicBezTo>
                      <a:pt x="1" y="3525"/>
                      <a:pt x="80" y="4287"/>
                      <a:pt x="305" y="4896"/>
                    </a:cubicBezTo>
                    <a:cubicBezTo>
                      <a:pt x="689" y="6036"/>
                      <a:pt x="1146" y="7181"/>
                      <a:pt x="1981" y="8095"/>
                    </a:cubicBezTo>
                    <a:cubicBezTo>
                      <a:pt x="2822" y="8857"/>
                      <a:pt x="3961" y="9387"/>
                      <a:pt x="5107" y="9387"/>
                    </a:cubicBezTo>
                    <a:cubicBezTo>
                      <a:pt x="5637" y="9314"/>
                      <a:pt x="6094" y="9234"/>
                      <a:pt x="6630" y="9161"/>
                    </a:cubicBezTo>
                    <a:cubicBezTo>
                      <a:pt x="7696" y="8930"/>
                      <a:pt x="8762" y="8704"/>
                      <a:pt x="9902" y="8473"/>
                    </a:cubicBezTo>
                    <a:cubicBezTo>
                      <a:pt x="12339" y="7943"/>
                      <a:pt x="14855" y="7333"/>
                      <a:pt x="17140" y="6267"/>
                    </a:cubicBezTo>
                    <a:cubicBezTo>
                      <a:pt x="17293" y="6188"/>
                      <a:pt x="17366" y="6115"/>
                      <a:pt x="17445" y="5962"/>
                    </a:cubicBezTo>
                    <a:cubicBezTo>
                      <a:pt x="17823" y="5579"/>
                      <a:pt x="17366" y="5201"/>
                      <a:pt x="17140" y="4896"/>
                    </a:cubicBezTo>
                    <a:cubicBezTo>
                      <a:pt x="16909" y="4360"/>
                      <a:pt x="16756" y="3830"/>
                      <a:pt x="16604" y="3294"/>
                    </a:cubicBezTo>
                    <a:cubicBezTo>
                      <a:pt x="16379" y="2611"/>
                      <a:pt x="16226" y="1923"/>
                      <a:pt x="15995" y="1240"/>
                    </a:cubicBezTo>
                    <a:cubicBezTo>
                      <a:pt x="15791" y="618"/>
                      <a:pt x="15771" y="0"/>
                      <a:pt x="152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9"/>
              <p:cNvSpPr/>
              <p:nvPr/>
            </p:nvSpPr>
            <p:spPr>
              <a:xfrm>
                <a:off x="2625600" y="982400"/>
                <a:ext cx="316100" cy="565725"/>
              </a:xfrm>
              <a:custGeom>
                <a:rect b="b" l="l" r="r" t="t"/>
                <a:pathLst>
                  <a:path extrusionOk="0" h="22629" w="12644">
                    <a:moveTo>
                      <a:pt x="6510" y="1"/>
                    </a:moveTo>
                    <a:cubicBezTo>
                      <a:pt x="5259" y="1"/>
                      <a:pt x="4001" y="218"/>
                      <a:pt x="2742" y="694"/>
                    </a:cubicBezTo>
                    <a:lnTo>
                      <a:pt x="0" y="1839"/>
                    </a:lnTo>
                    <a:lnTo>
                      <a:pt x="0" y="2370"/>
                    </a:lnTo>
                    <a:cubicBezTo>
                      <a:pt x="0" y="2753"/>
                      <a:pt x="0" y="3210"/>
                      <a:pt x="79" y="3588"/>
                    </a:cubicBezTo>
                    <a:cubicBezTo>
                      <a:pt x="384" y="6409"/>
                      <a:pt x="1298" y="9151"/>
                      <a:pt x="1907" y="11966"/>
                    </a:cubicBezTo>
                    <a:cubicBezTo>
                      <a:pt x="2590" y="14787"/>
                      <a:pt x="3430" y="17529"/>
                      <a:pt x="4570" y="20191"/>
                    </a:cubicBezTo>
                    <a:cubicBezTo>
                      <a:pt x="4874" y="20953"/>
                      <a:pt x="5258" y="22019"/>
                      <a:pt x="6020" y="22476"/>
                    </a:cubicBezTo>
                    <a:cubicBezTo>
                      <a:pt x="6093" y="22476"/>
                      <a:pt x="6172" y="22556"/>
                      <a:pt x="6325" y="22629"/>
                    </a:cubicBezTo>
                    <a:cubicBezTo>
                      <a:pt x="6477" y="22556"/>
                      <a:pt x="6550" y="22476"/>
                      <a:pt x="6629" y="22476"/>
                    </a:cubicBezTo>
                    <a:cubicBezTo>
                      <a:pt x="7391" y="22019"/>
                      <a:pt x="7769" y="20953"/>
                      <a:pt x="8073" y="20191"/>
                    </a:cubicBezTo>
                    <a:cubicBezTo>
                      <a:pt x="9219" y="17529"/>
                      <a:pt x="10054" y="14787"/>
                      <a:pt x="10663" y="11966"/>
                    </a:cubicBezTo>
                    <a:cubicBezTo>
                      <a:pt x="11272" y="9151"/>
                      <a:pt x="12186" y="6409"/>
                      <a:pt x="12570" y="3588"/>
                    </a:cubicBezTo>
                    <a:cubicBezTo>
                      <a:pt x="12643" y="3131"/>
                      <a:pt x="12643" y="2753"/>
                      <a:pt x="12643" y="2296"/>
                    </a:cubicBezTo>
                    <a:lnTo>
                      <a:pt x="12643" y="1535"/>
                    </a:lnTo>
                    <a:cubicBezTo>
                      <a:pt x="12418" y="1456"/>
                      <a:pt x="12265" y="1382"/>
                      <a:pt x="12034" y="1303"/>
                    </a:cubicBezTo>
                    <a:cubicBezTo>
                      <a:pt x="11729" y="1151"/>
                      <a:pt x="11424" y="999"/>
                      <a:pt x="11120" y="925"/>
                    </a:cubicBezTo>
                    <a:cubicBezTo>
                      <a:pt x="9602" y="335"/>
                      <a:pt x="8061" y="1"/>
                      <a:pt x="6510" y="1"/>
                    </a:cubicBezTo>
                    <a:close/>
                  </a:path>
                </a:pathLst>
              </a:custGeom>
              <a:solidFill>
                <a:srgbClr val="AA7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9"/>
              <p:cNvSpPr/>
              <p:nvPr/>
            </p:nvSpPr>
            <p:spPr>
              <a:xfrm>
                <a:off x="2640825" y="1142625"/>
                <a:ext cx="285625" cy="405500"/>
              </a:xfrm>
              <a:custGeom>
                <a:rect b="b" l="l" r="r" t="t"/>
                <a:pathLst>
                  <a:path extrusionOk="0" h="16220" w="11425">
                    <a:moveTo>
                      <a:pt x="11425" y="0"/>
                    </a:moveTo>
                    <a:lnTo>
                      <a:pt x="11425" y="0"/>
                    </a:lnTo>
                    <a:cubicBezTo>
                      <a:pt x="11423" y="10"/>
                      <a:pt x="11421" y="19"/>
                      <a:pt x="11419" y="29"/>
                    </a:cubicBezTo>
                    <a:lnTo>
                      <a:pt x="11419" y="29"/>
                    </a:lnTo>
                    <a:cubicBezTo>
                      <a:pt x="11425" y="14"/>
                      <a:pt x="11425" y="0"/>
                      <a:pt x="11425" y="0"/>
                    </a:cubicBezTo>
                    <a:close/>
                    <a:moveTo>
                      <a:pt x="11419" y="29"/>
                    </a:moveTo>
                    <a:cubicBezTo>
                      <a:pt x="11411" y="49"/>
                      <a:pt x="11393" y="73"/>
                      <a:pt x="11352" y="73"/>
                    </a:cubicBezTo>
                    <a:cubicBezTo>
                      <a:pt x="10133" y="457"/>
                      <a:pt x="8835" y="835"/>
                      <a:pt x="7543" y="987"/>
                    </a:cubicBezTo>
                    <a:cubicBezTo>
                      <a:pt x="6607" y="1154"/>
                      <a:pt x="5633" y="1280"/>
                      <a:pt x="4678" y="1280"/>
                    </a:cubicBezTo>
                    <a:cubicBezTo>
                      <a:pt x="4309" y="1280"/>
                      <a:pt x="3943" y="1261"/>
                      <a:pt x="3583" y="1219"/>
                    </a:cubicBezTo>
                    <a:cubicBezTo>
                      <a:pt x="2438" y="1066"/>
                      <a:pt x="1298" y="762"/>
                      <a:pt x="232" y="305"/>
                    </a:cubicBezTo>
                    <a:cubicBezTo>
                      <a:pt x="153" y="305"/>
                      <a:pt x="80" y="305"/>
                      <a:pt x="0" y="226"/>
                    </a:cubicBezTo>
                    <a:lnTo>
                      <a:pt x="0" y="226"/>
                    </a:lnTo>
                    <a:cubicBezTo>
                      <a:pt x="457" y="2053"/>
                      <a:pt x="914" y="3808"/>
                      <a:pt x="1298" y="5557"/>
                    </a:cubicBezTo>
                    <a:cubicBezTo>
                      <a:pt x="1981" y="8378"/>
                      <a:pt x="2821" y="11120"/>
                      <a:pt x="3961" y="13782"/>
                    </a:cubicBezTo>
                    <a:cubicBezTo>
                      <a:pt x="4265" y="14544"/>
                      <a:pt x="4649" y="15610"/>
                      <a:pt x="5411" y="16067"/>
                    </a:cubicBezTo>
                    <a:cubicBezTo>
                      <a:pt x="5484" y="16067"/>
                      <a:pt x="5563" y="16147"/>
                      <a:pt x="5716" y="16220"/>
                    </a:cubicBezTo>
                    <a:cubicBezTo>
                      <a:pt x="5868" y="16147"/>
                      <a:pt x="5941" y="16067"/>
                      <a:pt x="6020" y="16067"/>
                    </a:cubicBezTo>
                    <a:cubicBezTo>
                      <a:pt x="6782" y="15610"/>
                      <a:pt x="7160" y="14544"/>
                      <a:pt x="7464" y="13782"/>
                    </a:cubicBezTo>
                    <a:cubicBezTo>
                      <a:pt x="8610" y="11120"/>
                      <a:pt x="9445" y="8378"/>
                      <a:pt x="10054" y="5557"/>
                    </a:cubicBezTo>
                    <a:cubicBezTo>
                      <a:pt x="10508" y="3738"/>
                      <a:pt x="11042" y="1920"/>
                      <a:pt x="11419" y="2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9"/>
              <p:cNvSpPr/>
              <p:nvPr/>
            </p:nvSpPr>
            <p:spPr>
              <a:xfrm>
                <a:off x="2819800" y="1270100"/>
                <a:ext cx="26675" cy="17250"/>
              </a:xfrm>
              <a:custGeom>
                <a:rect b="b" l="l" r="r" t="t"/>
                <a:pathLst>
                  <a:path extrusionOk="0" h="690" w="1067">
                    <a:moveTo>
                      <a:pt x="841" y="1"/>
                    </a:moveTo>
                    <a:lnTo>
                      <a:pt x="80" y="306"/>
                    </a:lnTo>
                    <a:cubicBezTo>
                      <a:pt x="1" y="385"/>
                      <a:pt x="80" y="458"/>
                      <a:pt x="80" y="537"/>
                    </a:cubicBezTo>
                    <a:cubicBezTo>
                      <a:pt x="80" y="610"/>
                      <a:pt x="153" y="689"/>
                      <a:pt x="232" y="689"/>
                    </a:cubicBezTo>
                    <a:lnTo>
                      <a:pt x="994" y="306"/>
                    </a:lnTo>
                    <a:cubicBezTo>
                      <a:pt x="1067" y="306"/>
                      <a:pt x="994" y="153"/>
                      <a:pt x="994" y="80"/>
                    </a:cubicBezTo>
                    <a:cubicBezTo>
                      <a:pt x="994" y="80"/>
                      <a:pt x="915" y="1"/>
                      <a:pt x="8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9"/>
              <p:cNvSpPr/>
              <p:nvPr/>
            </p:nvSpPr>
            <p:spPr>
              <a:xfrm>
                <a:off x="2835025" y="1119025"/>
                <a:ext cx="329525" cy="163325"/>
              </a:xfrm>
              <a:custGeom>
                <a:rect b="b" l="l" r="r" t="t"/>
                <a:pathLst>
                  <a:path extrusionOk="0" h="6533" w="13181">
                    <a:moveTo>
                      <a:pt x="12665" y="0"/>
                    </a:moveTo>
                    <a:cubicBezTo>
                      <a:pt x="12608" y="0"/>
                      <a:pt x="12550" y="10"/>
                      <a:pt x="12492" y="30"/>
                    </a:cubicBezTo>
                    <a:lnTo>
                      <a:pt x="306" y="5739"/>
                    </a:lnTo>
                    <a:cubicBezTo>
                      <a:pt x="80" y="5819"/>
                      <a:pt x="1" y="6044"/>
                      <a:pt x="80" y="6276"/>
                    </a:cubicBezTo>
                    <a:lnTo>
                      <a:pt x="80" y="6349"/>
                    </a:lnTo>
                    <a:cubicBezTo>
                      <a:pt x="134" y="6460"/>
                      <a:pt x="310" y="6532"/>
                      <a:pt x="461" y="6532"/>
                    </a:cubicBezTo>
                    <a:cubicBezTo>
                      <a:pt x="517" y="6532"/>
                      <a:pt x="569" y="6522"/>
                      <a:pt x="610" y="6501"/>
                    </a:cubicBezTo>
                    <a:lnTo>
                      <a:pt x="12875" y="865"/>
                    </a:lnTo>
                    <a:cubicBezTo>
                      <a:pt x="13101" y="792"/>
                      <a:pt x="13180" y="487"/>
                      <a:pt x="13101" y="256"/>
                    </a:cubicBezTo>
                    <a:cubicBezTo>
                      <a:pt x="12987" y="87"/>
                      <a:pt x="12832" y="0"/>
                      <a:pt x="126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9"/>
              <p:cNvSpPr/>
              <p:nvPr/>
            </p:nvSpPr>
            <p:spPr>
              <a:xfrm>
                <a:off x="2827425" y="1123975"/>
                <a:ext cx="316100" cy="167475"/>
              </a:xfrm>
              <a:custGeom>
                <a:rect b="b" l="l" r="r" t="t"/>
                <a:pathLst>
                  <a:path extrusionOk="0" h="6699" w="12644">
                    <a:moveTo>
                      <a:pt x="11550" y="1"/>
                    </a:moveTo>
                    <a:cubicBezTo>
                      <a:pt x="11432" y="1"/>
                      <a:pt x="11313" y="20"/>
                      <a:pt x="11199" y="58"/>
                    </a:cubicBezTo>
                    <a:lnTo>
                      <a:pt x="610" y="5011"/>
                    </a:lnTo>
                    <a:cubicBezTo>
                      <a:pt x="153" y="5237"/>
                      <a:pt x="0" y="5773"/>
                      <a:pt x="153" y="6151"/>
                    </a:cubicBezTo>
                    <a:cubicBezTo>
                      <a:pt x="322" y="6485"/>
                      <a:pt x="651" y="6699"/>
                      <a:pt x="994" y="6699"/>
                    </a:cubicBezTo>
                    <a:cubicBezTo>
                      <a:pt x="1121" y="6699"/>
                      <a:pt x="1249" y="6670"/>
                      <a:pt x="1371" y="6608"/>
                    </a:cubicBezTo>
                    <a:lnTo>
                      <a:pt x="11961" y="1660"/>
                    </a:lnTo>
                    <a:cubicBezTo>
                      <a:pt x="12418" y="1508"/>
                      <a:pt x="12643" y="972"/>
                      <a:pt x="12418" y="515"/>
                    </a:cubicBezTo>
                    <a:cubicBezTo>
                      <a:pt x="12244" y="172"/>
                      <a:pt x="11903" y="1"/>
                      <a:pt x="1155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9"/>
              <p:cNvSpPr/>
              <p:nvPr/>
            </p:nvSpPr>
            <p:spPr>
              <a:xfrm>
                <a:off x="2901750" y="1163475"/>
                <a:ext cx="262800" cy="264300"/>
              </a:xfrm>
              <a:custGeom>
                <a:rect b="b" l="l" r="r" t="t"/>
                <a:pathLst>
                  <a:path extrusionOk="0" h="10572" w="10512">
                    <a:moveTo>
                      <a:pt x="4034" y="1"/>
                    </a:moveTo>
                    <a:cubicBezTo>
                      <a:pt x="3120" y="153"/>
                      <a:pt x="2511" y="994"/>
                      <a:pt x="1749" y="1372"/>
                    </a:cubicBezTo>
                    <a:cubicBezTo>
                      <a:pt x="1372" y="1524"/>
                      <a:pt x="1" y="1981"/>
                      <a:pt x="610" y="2590"/>
                    </a:cubicBezTo>
                    <a:cubicBezTo>
                      <a:pt x="683" y="2670"/>
                      <a:pt x="762" y="2743"/>
                      <a:pt x="915" y="2743"/>
                    </a:cubicBezTo>
                    <a:cubicBezTo>
                      <a:pt x="1083" y="2800"/>
                      <a:pt x="1251" y="2824"/>
                      <a:pt x="1419" y="2824"/>
                    </a:cubicBezTo>
                    <a:cubicBezTo>
                      <a:pt x="1931" y="2824"/>
                      <a:pt x="2436" y="2595"/>
                      <a:pt x="2895" y="2365"/>
                    </a:cubicBezTo>
                    <a:cubicBezTo>
                      <a:pt x="3120" y="2213"/>
                      <a:pt x="3352" y="2133"/>
                      <a:pt x="3656" y="1981"/>
                    </a:cubicBezTo>
                    <a:cubicBezTo>
                      <a:pt x="3770" y="1925"/>
                      <a:pt x="3874" y="1902"/>
                      <a:pt x="3958" y="1902"/>
                    </a:cubicBezTo>
                    <a:cubicBezTo>
                      <a:pt x="4213" y="1902"/>
                      <a:pt x="4285" y="2116"/>
                      <a:pt x="3882" y="2286"/>
                    </a:cubicBezTo>
                    <a:lnTo>
                      <a:pt x="2968" y="2743"/>
                    </a:lnTo>
                    <a:cubicBezTo>
                      <a:pt x="2511" y="2974"/>
                      <a:pt x="2054" y="3431"/>
                      <a:pt x="2286" y="3961"/>
                    </a:cubicBezTo>
                    <a:cubicBezTo>
                      <a:pt x="2438" y="4266"/>
                      <a:pt x="2742" y="4418"/>
                      <a:pt x="3047" y="4418"/>
                    </a:cubicBezTo>
                    <a:cubicBezTo>
                      <a:pt x="2895" y="4723"/>
                      <a:pt x="2895" y="5107"/>
                      <a:pt x="3047" y="5485"/>
                    </a:cubicBezTo>
                    <a:cubicBezTo>
                      <a:pt x="3273" y="5789"/>
                      <a:pt x="3577" y="6021"/>
                      <a:pt x="3961" y="6094"/>
                    </a:cubicBezTo>
                    <a:cubicBezTo>
                      <a:pt x="3730" y="6325"/>
                      <a:pt x="3656" y="6630"/>
                      <a:pt x="3730" y="6856"/>
                    </a:cubicBezTo>
                    <a:cubicBezTo>
                      <a:pt x="3809" y="7160"/>
                      <a:pt x="4034" y="7392"/>
                      <a:pt x="4266" y="7544"/>
                    </a:cubicBezTo>
                    <a:cubicBezTo>
                      <a:pt x="4491" y="7617"/>
                      <a:pt x="4796" y="7617"/>
                      <a:pt x="5027" y="7849"/>
                    </a:cubicBezTo>
                    <a:cubicBezTo>
                      <a:pt x="5253" y="8074"/>
                      <a:pt x="5405" y="8458"/>
                      <a:pt x="5637" y="8763"/>
                    </a:cubicBezTo>
                    <a:lnTo>
                      <a:pt x="6094" y="9445"/>
                    </a:lnTo>
                    <a:cubicBezTo>
                      <a:pt x="6319" y="9750"/>
                      <a:pt x="6624" y="9981"/>
                      <a:pt x="7008" y="10207"/>
                    </a:cubicBezTo>
                    <a:cubicBezTo>
                      <a:pt x="7396" y="10430"/>
                      <a:pt x="7869" y="10571"/>
                      <a:pt x="8302" y="10571"/>
                    </a:cubicBezTo>
                    <a:cubicBezTo>
                      <a:pt x="8461" y="10571"/>
                      <a:pt x="8614" y="10552"/>
                      <a:pt x="8756" y="10511"/>
                    </a:cubicBezTo>
                    <a:cubicBezTo>
                      <a:pt x="10511" y="9981"/>
                      <a:pt x="9518" y="7696"/>
                      <a:pt x="9213" y="6478"/>
                    </a:cubicBezTo>
                    <a:cubicBezTo>
                      <a:pt x="8909" y="5411"/>
                      <a:pt x="8835" y="4418"/>
                      <a:pt x="8756" y="3279"/>
                    </a:cubicBezTo>
                    <a:lnTo>
                      <a:pt x="8756" y="2670"/>
                    </a:lnTo>
                    <a:cubicBezTo>
                      <a:pt x="8604" y="763"/>
                      <a:pt x="6398" y="385"/>
                      <a:pt x="4875" y="80"/>
                    </a:cubicBezTo>
                    <a:cubicBezTo>
                      <a:pt x="4570" y="1"/>
                      <a:pt x="4266" y="1"/>
                      <a:pt x="4034" y="1"/>
                    </a:cubicBezTo>
                    <a:close/>
                  </a:path>
                </a:pathLst>
              </a:custGeom>
              <a:solidFill>
                <a:srgbClr val="AA7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9"/>
              <p:cNvSpPr/>
              <p:nvPr/>
            </p:nvSpPr>
            <p:spPr>
              <a:xfrm>
                <a:off x="2979975" y="1251075"/>
                <a:ext cx="60725" cy="23200"/>
              </a:xfrm>
              <a:custGeom>
                <a:rect b="b" l="l" r="r" t="t"/>
                <a:pathLst>
                  <a:path extrusionOk="0" h="928" w="2429">
                    <a:moveTo>
                      <a:pt x="2124" y="0"/>
                    </a:moveTo>
                    <a:cubicBezTo>
                      <a:pt x="1362" y="153"/>
                      <a:pt x="753" y="305"/>
                      <a:pt x="70" y="610"/>
                    </a:cubicBezTo>
                    <a:cubicBezTo>
                      <a:pt x="0" y="680"/>
                      <a:pt x="174" y="927"/>
                      <a:pt x="266" y="927"/>
                    </a:cubicBezTo>
                    <a:cubicBezTo>
                      <a:pt x="277" y="927"/>
                      <a:pt x="288" y="923"/>
                      <a:pt x="296" y="914"/>
                    </a:cubicBezTo>
                    <a:cubicBezTo>
                      <a:pt x="905" y="610"/>
                      <a:pt x="1594" y="384"/>
                      <a:pt x="2276" y="305"/>
                    </a:cubicBezTo>
                    <a:cubicBezTo>
                      <a:pt x="2428" y="232"/>
                      <a:pt x="2203" y="0"/>
                      <a:pt x="2124" y="0"/>
                    </a:cubicBezTo>
                    <a:close/>
                  </a:path>
                </a:pathLst>
              </a:custGeom>
              <a:solidFill>
                <a:srgbClr val="5D3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9"/>
              <p:cNvSpPr/>
              <p:nvPr/>
            </p:nvSpPr>
            <p:spPr>
              <a:xfrm>
                <a:off x="3004575" y="1306375"/>
                <a:ext cx="49525" cy="13275"/>
              </a:xfrm>
              <a:custGeom>
                <a:rect b="b" l="l" r="r" t="t"/>
                <a:pathLst>
                  <a:path extrusionOk="0" h="531" w="1981">
                    <a:moveTo>
                      <a:pt x="1676" y="0"/>
                    </a:moveTo>
                    <a:cubicBezTo>
                      <a:pt x="1140" y="0"/>
                      <a:pt x="610" y="73"/>
                      <a:pt x="74" y="226"/>
                    </a:cubicBezTo>
                    <a:cubicBezTo>
                      <a:pt x="0" y="226"/>
                      <a:pt x="0" y="378"/>
                      <a:pt x="74" y="378"/>
                    </a:cubicBezTo>
                    <a:cubicBezTo>
                      <a:pt x="74" y="457"/>
                      <a:pt x="226" y="530"/>
                      <a:pt x="305" y="530"/>
                    </a:cubicBezTo>
                    <a:cubicBezTo>
                      <a:pt x="762" y="378"/>
                      <a:pt x="1292" y="305"/>
                      <a:pt x="1901" y="305"/>
                    </a:cubicBezTo>
                    <a:cubicBezTo>
                      <a:pt x="1981" y="305"/>
                      <a:pt x="1901" y="152"/>
                      <a:pt x="1901" y="152"/>
                    </a:cubicBezTo>
                    <a:cubicBezTo>
                      <a:pt x="1901" y="73"/>
                      <a:pt x="1749" y="0"/>
                      <a:pt x="1676" y="0"/>
                    </a:cubicBezTo>
                    <a:close/>
                  </a:path>
                </a:pathLst>
              </a:custGeom>
              <a:solidFill>
                <a:srgbClr val="5D3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9"/>
              <p:cNvSpPr/>
              <p:nvPr/>
            </p:nvSpPr>
            <p:spPr>
              <a:xfrm>
                <a:off x="3048300" y="1346500"/>
                <a:ext cx="312275" cy="743575"/>
              </a:xfrm>
              <a:custGeom>
                <a:rect b="b" l="l" r="r" t="t"/>
                <a:pathLst>
                  <a:path extrusionOk="0" h="29743" w="12491">
                    <a:moveTo>
                      <a:pt x="1963" y="1"/>
                    </a:moveTo>
                    <a:cubicBezTo>
                      <a:pt x="1448" y="1"/>
                      <a:pt x="933" y="148"/>
                      <a:pt x="609" y="528"/>
                    </a:cubicBezTo>
                    <a:cubicBezTo>
                      <a:pt x="0" y="1210"/>
                      <a:pt x="152" y="1972"/>
                      <a:pt x="232" y="2813"/>
                    </a:cubicBezTo>
                    <a:cubicBezTo>
                      <a:pt x="305" y="3800"/>
                      <a:pt x="384" y="4866"/>
                      <a:pt x="457" y="5859"/>
                    </a:cubicBezTo>
                    <a:cubicBezTo>
                      <a:pt x="762" y="8979"/>
                      <a:pt x="1146" y="12025"/>
                      <a:pt x="1603" y="15072"/>
                    </a:cubicBezTo>
                    <a:cubicBezTo>
                      <a:pt x="2212" y="18575"/>
                      <a:pt x="2894" y="22005"/>
                      <a:pt x="4192" y="25277"/>
                    </a:cubicBezTo>
                    <a:cubicBezTo>
                      <a:pt x="4722" y="26575"/>
                      <a:pt x="5331" y="27867"/>
                      <a:pt x="6477" y="28781"/>
                    </a:cubicBezTo>
                    <a:cubicBezTo>
                      <a:pt x="7167" y="29373"/>
                      <a:pt x="8080" y="29742"/>
                      <a:pt x="8969" y="29742"/>
                    </a:cubicBezTo>
                    <a:cubicBezTo>
                      <a:pt x="9452" y="29742"/>
                      <a:pt x="9929" y="29633"/>
                      <a:pt x="10358" y="29390"/>
                    </a:cubicBezTo>
                    <a:cubicBezTo>
                      <a:pt x="11577" y="28781"/>
                      <a:pt x="12113" y="27410"/>
                      <a:pt x="12265" y="26118"/>
                    </a:cubicBezTo>
                    <a:cubicBezTo>
                      <a:pt x="12491" y="24059"/>
                      <a:pt x="11961" y="22079"/>
                      <a:pt x="11351" y="20098"/>
                    </a:cubicBezTo>
                    <a:cubicBezTo>
                      <a:pt x="9749" y="15303"/>
                      <a:pt x="7696" y="10581"/>
                      <a:pt x="5636" y="5932"/>
                    </a:cubicBezTo>
                    <a:cubicBezTo>
                      <a:pt x="5027" y="4561"/>
                      <a:pt x="4649" y="3038"/>
                      <a:pt x="4040" y="1667"/>
                    </a:cubicBezTo>
                    <a:cubicBezTo>
                      <a:pt x="3656" y="905"/>
                      <a:pt x="3430" y="296"/>
                      <a:pt x="2590" y="71"/>
                    </a:cubicBezTo>
                    <a:cubicBezTo>
                      <a:pt x="2390" y="26"/>
                      <a:pt x="2177" y="1"/>
                      <a:pt x="1963" y="1"/>
                    </a:cubicBezTo>
                    <a:close/>
                  </a:path>
                </a:pathLst>
              </a:custGeom>
              <a:solidFill>
                <a:srgbClr val="AA7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9"/>
              <p:cNvSpPr/>
              <p:nvPr/>
            </p:nvSpPr>
            <p:spPr>
              <a:xfrm>
                <a:off x="3014025" y="1391975"/>
                <a:ext cx="394225" cy="704525"/>
              </a:xfrm>
              <a:custGeom>
                <a:rect b="b" l="l" r="r" t="t"/>
                <a:pathLst>
                  <a:path extrusionOk="0" h="28181" w="15769">
                    <a:moveTo>
                      <a:pt x="5941" y="0"/>
                    </a:moveTo>
                    <a:cubicBezTo>
                      <a:pt x="4875" y="305"/>
                      <a:pt x="3735" y="610"/>
                      <a:pt x="2590" y="994"/>
                    </a:cubicBezTo>
                    <a:cubicBezTo>
                      <a:pt x="1907" y="1219"/>
                      <a:pt x="536" y="1298"/>
                      <a:pt x="305" y="2060"/>
                    </a:cubicBezTo>
                    <a:cubicBezTo>
                      <a:pt x="0" y="3047"/>
                      <a:pt x="457" y="4497"/>
                      <a:pt x="609" y="5411"/>
                    </a:cubicBezTo>
                    <a:cubicBezTo>
                      <a:pt x="841" y="6855"/>
                      <a:pt x="1298" y="8305"/>
                      <a:pt x="1603" y="9749"/>
                    </a:cubicBezTo>
                    <a:cubicBezTo>
                      <a:pt x="1907" y="11199"/>
                      <a:pt x="2285" y="12723"/>
                      <a:pt x="2669" y="14246"/>
                    </a:cubicBezTo>
                    <a:cubicBezTo>
                      <a:pt x="3126" y="16531"/>
                      <a:pt x="3735" y="18816"/>
                      <a:pt x="4497" y="21100"/>
                    </a:cubicBezTo>
                    <a:cubicBezTo>
                      <a:pt x="5484" y="23915"/>
                      <a:pt x="7086" y="28028"/>
                      <a:pt x="10663" y="28180"/>
                    </a:cubicBezTo>
                    <a:cubicBezTo>
                      <a:pt x="11808" y="28180"/>
                      <a:pt x="12875" y="27723"/>
                      <a:pt x="13557" y="26889"/>
                    </a:cubicBezTo>
                    <a:cubicBezTo>
                      <a:pt x="13941" y="26432"/>
                      <a:pt x="14166" y="25822"/>
                      <a:pt x="14398" y="25286"/>
                    </a:cubicBezTo>
                    <a:cubicBezTo>
                      <a:pt x="15769" y="20564"/>
                      <a:pt x="13332" y="15842"/>
                      <a:pt x="11504" y="11656"/>
                    </a:cubicBezTo>
                    <a:cubicBezTo>
                      <a:pt x="10590" y="9597"/>
                      <a:pt x="9597" y="7543"/>
                      <a:pt x="8683" y="5484"/>
                    </a:cubicBezTo>
                    <a:cubicBezTo>
                      <a:pt x="8683" y="5106"/>
                      <a:pt x="8226" y="4497"/>
                      <a:pt x="8073" y="4113"/>
                    </a:cubicBezTo>
                    <a:cubicBezTo>
                      <a:pt x="7921" y="3656"/>
                      <a:pt x="7696" y="3199"/>
                      <a:pt x="7543" y="2742"/>
                    </a:cubicBezTo>
                    <a:cubicBezTo>
                      <a:pt x="7312" y="1828"/>
                      <a:pt x="6855" y="1067"/>
                      <a:pt x="6398" y="232"/>
                    </a:cubicBezTo>
                    <a:cubicBezTo>
                      <a:pt x="6398" y="153"/>
                      <a:pt x="6325" y="80"/>
                      <a:pt x="6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9"/>
              <p:cNvSpPr/>
              <p:nvPr/>
            </p:nvSpPr>
            <p:spPr>
              <a:xfrm>
                <a:off x="3050275" y="3059925"/>
                <a:ext cx="1850" cy="25"/>
              </a:xfrm>
              <a:custGeom>
                <a:rect b="b" l="l" r="r" t="t"/>
                <a:pathLst>
                  <a:path extrusionOk="0" h="1" w="74">
                    <a:moveTo>
                      <a:pt x="73" y="1"/>
                    </a:moveTo>
                    <a:lnTo>
                      <a:pt x="0" y="1"/>
                    </a:lnTo>
                    <a:lnTo>
                      <a:pt x="0" y="1"/>
                    </a:lnTo>
                    <a:close/>
                  </a:path>
                </a:pathLst>
              </a:custGeom>
              <a:solidFill>
                <a:srgbClr val="6482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9"/>
              <p:cNvSpPr/>
              <p:nvPr/>
            </p:nvSpPr>
            <p:spPr>
              <a:xfrm>
                <a:off x="3038850" y="2587725"/>
                <a:ext cx="249375" cy="478025"/>
              </a:xfrm>
              <a:custGeom>
                <a:rect b="b" l="l" r="r" t="t"/>
                <a:pathLst>
                  <a:path extrusionOk="0" h="19121" w="9975">
                    <a:moveTo>
                      <a:pt x="305" y="0"/>
                    </a:moveTo>
                    <a:cubicBezTo>
                      <a:pt x="153" y="0"/>
                      <a:pt x="73" y="0"/>
                      <a:pt x="73" y="80"/>
                    </a:cubicBezTo>
                    <a:lnTo>
                      <a:pt x="73" y="18054"/>
                    </a:lnTo>
                    <a:cubicBezTo>
                      <a:pt x="73" y="18358"/>
                      <a:pt x="0" y="18663"/>
                      <a:pt x="153" y="18889"/>
                    </a:cubicBezTo>
                    <a:cubicBezTo>
                      <a:pt x="378" y="19120"/>
                      <a:pt x="835" y="19120"/>
                      <a:pt x="1140" y="19120"/>
                    </a:cubicBezTo>
                    <a:lnTo>
                      <a:pt x="9597" y="19120"/>
                    </a:lnTo>
                    <a:cubicBezTo>
                      <a:pt x="9822" y="19120"/>
                      <a:pt x="9822" y="18889"/>
                      <a:pt x="9597" y="18889"/>
                    </a:cubicBezTo>
                    <a:lnTo>
                      <a:pt x="1219" y="18889"/>
                    </a:lnTo>
                    <a:cubicBezTo>
                      <a:pt x="1101" y="18889"/>
                      <a:pt x="964" y="18909"/>
                      <a:pt x="838" y="18909"/>
                    </a:cubicBezTo>
                    <a:cubicBezTo>
                      <a:pt x="716" y="18909"/>
                      <a:pt x="605" y="18890"/>
                      <a:pt x="530" y="18815"/>
                    </a:cubicBezTo>
                    <a:cubicBezTo>
                      <a:pt x="305" y="18511"/>
                      <a:pt x="378" y="17975"/>
                      <a:pt x="378" y="17597"/>
                    </a:cubicBezTo>
                    <a:lnTo>
                      <a:pt x="378" y="232"/>
                    </a:lnTo>
                    <a:lnTo>
                      <a:pt x="9749" y="232"/>
                    </a:lnTo>
                    <a:cubicBezTo>
                      <a:pt x="9975" y="232"/>
                      <a:pt x="9975" y="0"/>
                      <a:pt x="9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9"/>
              <p:cNvSpPr/>
              <p:nvPr/>
            </p:nvSpPr>
            <p:spPr>
              <a:xfrm>
                <a:off x="2758875" y="1670750"/>
                <a:ext cx="51500" cy="45475"/>
              </a:xfrm>
              <a:custGeom>
                <a:rect b="b" l="l" r="r" t="t"/>
                <a:pathLst>
                  <a:path extrusionOk="0" h="1819" w="2060">
                    <a:moveTo>
                      <a:pt x="979" y="1"/>
                    </a:moveTo>
                    <a:cubicBezTo>
                      <a:pt x="769" y="1"/>
                      <a:pt x="577" y="55"/>
                      <a:pt x="384" y="201"/>
                    </a:cubicBezTo>
                    <a:cubicBezTo>
                      <a:pt x="153" y="353"/>
                      <a:pt x="0" y="658"/>
                      <a:pt x="0" y="962"/>
                    </a:cubicBezTo>
                    <a:cubicBezTo>
                      <a:pt x="80" y="1267"/>
                      <a:pt x="305" y="1572"/>
                      <a:pt x="537" y="1645"/>
                    </a:cubicBezTo>
                    <a:cubicBezTo>
                      <a:pt x="689" y="1760"/>
                      <a:pt x="860" y="1818"/>
                      <a:pt x="1030" y="1818"/>
                    </a:cubicBezTo>
                    <a:cubicBezTo>
                      <a:pt x="1201" y="1818"/>
                      <a:pt x="1371" y="1760"/>
                      <a:pt x="1524" y="1645"/>
                    </a:cubicBezTo>
                    <a:cubicBezTo>
                      <a:pt x="1603" y="1645"/>
                      <a:pt x="1676" y="1492"/>
                      <a:pt x="1755" y="1419"/>
                    </a:cubicBezTo>
                    <a:cubicBezTo>
                      <a:pt x="1828" y="1419"/>
                      <a:pt x="1828" y="1340"/>
                      <a:pt x="1828" y="1340"/>
                    </a:cubicBezTo>
                    <a:cubicBezTo>
                      <a:pt x="1981" y="1115"/>
                      <a:pt x="2060" y="810"/>
                      <a:pt x="1908" y="578"/>
                    </a:cubicBezTo>
                    <a:cubicBezTo>
                      <a:pt x="1828" y="274"/>
                      <a:pt x="1603" y="121"/>
                      <a:pt x="1371" y="48"/>
                    </a:cubicBezTo>
                    <a:cubicBezTo>
                      <a:pt x="1232" y="19"/>
                      <a:pt x="1103" y="1"/>
                      <a:pt x="9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9"/>
              <p:cNvSpPr/>
              <p:nvPr/>
            </p:nvSpPr>
            <p:spPr>
              <a:xfrm>
                <a:off x="2758875" y="2019600"/>
                <a:ext cx="51500" cy="45275"/>
              </a:xfrm>
              <a:custGeom>
                <a:rect b="b" l="l" r="r" t="t"/>
                <a:pathLst>
                  <a:path extrusionOk="0" h="1811" w="2060">
                    <a:moveTo>
                      <a:pt x="1084" y="0"/>
                    </a:moveTo>
                    <a:cubicBezTo>
                      <a:pt x="831" y="0"/>
                      <a:pt x="608" y="70"/>
                      <a:pt x="384" y="181"/>
                    </a:cubicBezTo>
                    <a:cubicBezTo>
                      <a:pt x="153" y="413"/>
                      <a:pt x="0" y="638"/>
                      <a:pt x="0" y="943"/>
                    </a:cubicBezTo>
                    <a:cubicBezTo>
                      <a:pt x="80" y="1248"/>
                      <a:pt x="305" y="1552"/>
                      <a:pt x="537" y="1705"/>
                    </a:cubicBezTo>
                    <a:cubicBezTo>
                      <a:pt x="674" y="1773"/>
                      <a:pt x="826" y="1811"/>
                      <a:pt x="980" y="1811"/>
                    </a:cubicBezTo>
                    <a:cubicBezTo>
                      <a:pt x="1167" y="1811"/>
                      <a:pt x="1356" y="1755"/>
                      <a:pt x="1524" y="1631"/>
                    </a:cubicBezTo>
                    <a:cubicBezTo>
                      <a:pt x="1603" y="1631"/>
                      <a:pt x="1676" y="1552"/>
                      <a:pt x="1755" y="1400"/>
                    </a:cubicBezTo>
                    <a:cubicBezTo>
                      <a:pt x="1828" y="1400"/>
                      <a:pt x="1828" y="1327"/>
                      <a:pt x="1828" y="1327"/>
                    </a:cubicBezTo>
                    <a:cubicBezTo>
                      <a:pt x="1981" y="1095"/>
                      <a:pt x="2060" y="791"/>
                      <a:pt x="1908" y="565"/>
                    </a:cubicBezTo>
                    <a:cubicBezTo>
                      <a:pt x="1828" y="260"/>
                      <a:pt x="1603" y="108"/>
                      <a:pt x="1371" y="29"/>
                    </a:cubicBezTo>
                    <a:cubicBezTo>
                      <a:pt x="1271" y="9"/>
                      <a:pt x="1175" y="0"/>
                      <a:pt x="10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9"/>
              <p:cNvSpPr/>
              <p:nvPr/>
            </p:nvSpPr>
            <p:spPr>
              <a:xfrm>
                <a:off x="2758875" y="2368050"/>
                <a:ext cx="51500" cy="45550"/>
              </a:xfrm>
              <a:custGeom>
                <a:rect b="b" l="l" r="r" t="t"/>
                <a:pathLst>
                  <a:path extrusionOk="0" h="1822" w="2060">
                    <a:moveTo>
                      <a:pt x="1080" y="1"/>
                    </a:moveTo>
                    <a:cubicBezTo>
                      <a:pt x="829" y="1"/>
                      <a:pt x="607" y="73"/>
                      <a:pt x="384" y="184"/>
                    </a:cubicBezTo>
                    <a:cubicBezTo>
                      <a:pt x="153" y="409"/>
                      <a:pt x="0" y="714"/>
                      <a:pt x="0" y="1019"/>
                    </a:cubicBezTo>
                    <a:cubicBezTo>
                      <a:pt x="80" y="1250"/>
                      <a:pt x="305" y="1555"/>
                      <a:pt x="537" y="1707"/>
                    </a:cubicBezTo>
                    <a:cubicBezTo>
                      <a:pt x="689" y="1783"/>
                      <a:pt x="860" y="1822"/>
                      <a:pt x="1030" y="1822"/>
                    </a:cubicBezTo>
                    <a:cubicBezTo>
                      <a:pt x="1201" y="1822"/>
                      <a:pt x="1371" y="1783"/>
                      <a:pt x="1524" y="1707"/>
                    </a:cubicBezTo>
                    <a:cubicBezTo>
                      <a:pt x="1603" y="1628"/>
                      <a:pt x="1676" y="1555"/>
                      <a:pt x="1755" y="1403"/>
                    </a:cubicBezTo>
                    <a:cubicBezTo>
                      <a:pt x="1828" y="1403"/>
                      <a:pt x="1828" y="1323"/>
                      <a:pt x="1828" y="1323"/>
                    </a:cubicBezTo>
                    <a:cubicBezTo>
                      <a:pt x="1981" y="1098"/>
                      <a:pt x="2060" y="793"/>
                      <a:pt x="1908" y="562"/>
                    </a:cubicBezTo>
                    <a:cubicBezTo>
                      <a:pt x="1828" y="336"/>
                      <a:pt x="1603" y="105"/>
                      <a:pt x="1371" y="32"/>
                    </a:cubicBezTo>
                    <a:cubicBezTo>
                      <a:pt x="1270" y="10"/>
                      <a:pt x="1173" y="1"/>
                      <a:pt x="10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9"/>
              <p:cNvSpPr/>
              <p:nvPr/>
            </p:nvSpPr>
            <p:spPr>
              <a:xfrm>
                <a:off x="2758875" y="2716525"/>
                <a:ext cx="51500" cy="45450"/>
              </a:xfrm>
              <a:custGeom>
                <a:rect b="b" l="l" r="r" t="t"/>
                <a:pathLst>
                  <a:path extrusionOk="0" h="1818" w="2060">
                    <a:moveTo>
                      <a:pt x="1103" y="0"/>
                    </a:moveTo>
                    <a:cubicBezTo>
                      <a:pt x="843" y="0"/>
                      <a:pt x="614" y="85"/>
                      <a:pt x="384" y="259"/>
                    </a:cubicBezTo>
                    <a:cubicBezTo>
                      <a:pt x="153" y="411"/>
                      <a:pt x="0" y="716"/>
                      <a:pt x="0" y="1021"/>
                    </a:cubicBezTo>
                    <a:cubicBezTo>
                      <a:pt x="80" y="1246"/>
                      <a:pt x="305" y="1551"/>
                      <a:pt x="537" y="1703"/>
                    </a:cubicBezTo>
                    <a:cubicBezTo>
                      <a:pt x="689" y="1779"/>
                      <a:pt x="860" y="1817"/>
                      <a:pt x="1030" y="1817"/>
                    </a:cubicBezTo>
                    <a:cubicBezTo>
                      <a:pt x="1201" y="1817"/>
                      <a:pt x="1371" y="1779"/>
                      <a:pt x="1524" y="1703"/>
                    </a:cubicBezTo>
                    <a:lnTo>
                      <a:pt x="1755" y="1477"/>
                    </a:lnTo>
                    <a:cubicBezTo>
                      <a:pt x="1828" y="1398"/>
                      <a:pt x="1828" y="1398"/>
                      <a:pt x="1828" y="1325"/>
                    </a:cubicBezTo>
                    <a:cubicBezTo>
                      <a:pt x="1981" y="1094"/>
                      <a:pt x="2060" y="789"/>
                      <a:pt x="1908" y="564"/>
                    </a:cubicBezTo>
                    <a:cubicBezTo>
                      <a:pt x="1828" y="332"/>
                      <a:pt x="1603" y="107"/>
                      <a:pt x="1371" y="27"/>
                    </a:cubicBezTo>
                    <a:cubicBezTo>
                      <a:pt x="1278" y="9"/>
                      <a:pt x="1189" y="0"/>
                      <a:pt x="1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9"/>
              <p:cNvSpPr/>
              <p:nvPr/>
            </p:nvSpPr>
            <p:spPr>
              <a:xfrm>
                <a:off x="2758875" y="3064975"/>
                <a:ext cx="51500" cy="45500"/>
              </a:xfrm>
              <a:custGeom>
                <a:rect b="b" l="l" r="r" t="t"/>
                <a:pathLst>
                  <a:path extrusionOk="0" h="1820" w="2060">
                    <a:moveTo>
                      <a:pt x="1098" y="0"/>
                    </a:moveTo>
                    <a:cubicBezTo>
                      <a:pt x="840" y="0"/>
                      <a:pt x="612" y="87"/>
                      <a:pt x="384" y="256"/>
                    </a:cubicBezTo>
                    <a:cubicBezTo>
                      <a:pt x="153" y="408"/>
                      <a:pt x="0" y="713"/>
                      <a:pt x="0" y="1017"/>
                    </a:cubicBezTo>
                    <a:cubicBezTo>
                      <a:pt x="80" y="1322"/>
                      <a:pt x="305" y="1553"/>
                      <a:pt x="537" y="1706"/>
                    </a:cubicBezTo>
                    <a:cubicBezTo>
                      <a:pt x="689" y="1782"/>
                      <a:pt x="860" y="1820"/>
                      <a:pt x="1030" y="1820"/>
                    </a:cubicBezTo>
                    <a:cubicBezTo>
                      <a:pt x="1201" y="1820"/>
                      <a:pt x="1371" y="1782"/>
                      <a:pt x="1524" y="1706"/>
                    </a:cubicBezTo>
                    <a:lnTo>
                      <a:pt x="1755" y="1474"/>
                    </a:lnTo>
                    <a:cubicBezTo>
                      <a:pt x="1828" y="1401"/>
                      <a:pt x="1828" y="1401"/>
                      <a:pt x="1828" y="1322"/>
                    </a:cubicBezTo>
                    <a:cubicBezTo>
                      <a:pt x="1981" y="1096"/>
                      <a:pt x="2060" y="792"/>
                      <a:pt x="1908" y="560"/>
                    </a:cubicBezTo>
                    <a:cubicBezTo>
                      <a:pt x="1828" y="335"/>
                      <a:pt x="1603" y="103"/>
                      <a:pt x="1371" y="30"/>
                    </a:cubicBezTo>
                    <a:cubicBezTo>
                      <a:pt x="1276" y="10"/>
                      <a:pt x="1185" y="0"/>
                      <a:pt x="10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9"/>
              <p:cNvSpPr/>
              <p:nvPr/>
            </p:nvSpPr>
            <p:spPr>
              <a:xfrm>
                <a:off x="2758875" y="3414050"/>
                <a:ext cx="51500" cy="45575"/>
              </a:xfrm>
              <a:custGeom>
                <a:rect b="b" l="l" r="r" t="t"/>
                <a:pathLst>
                  <a:path extrusionOk="0" h="1823" w="2060">
                    <a:moveTo>
                      <a:pt x="992" y="1"/>
                    </a:moveTo>
                    <a:cubicBezTo>
                      <a:pt x="776" y="1"/>
                      <a:pt x="580" y="84"/>
                      <a:pt x="384" y="233"/>
                    </a:cubicBezTo>
                    <a:cubicBezTo>
                      <a:pt x="153" y="386"/>
                      <a:pt x="0" y="690"/>
                      <a:pt x="0" y="995"/>
                    </a:cubicBezTo>
                    <a:cubicBezTo>
                      <a:pt x="80" y="1300"/>
                      <a:pt x="305" y="1525"/>
                      <a:pt x="537" y="1677"/>
                    </a:cubicBezTo>
                    <a:cubicBezTo>
                      <a:pt x="704" y="1761"/>
                      <a:pt x="894" y="1823"/>
                      <a:pt x="1081" y="1823"/>
                    </a:cubicBezTo>
                    <a:cubicBezTo>
                      <a:pt x="1235" y="1823"/>
                      <a:pt x="1387" y="1782"/>
                      <a:pt x="1524" y="1677"/>
                    </a:cubicBezTo>
                    <a:lnTo>
                      <a:pt x="1755" y="1452"/>
                    </a:lnTo>
                    <a:cubicBezTo>
                      <a:pt x="1828" y="1373"/>
                      <a:pt x="1828" y="1373"/>
                      <a:pt x="1828" y="1300"/>
                    </a:cubicBezTo>
                    <a:cubicBezTo>
                      <a:pt x="1981" y="1068"/>
                      <a:pt x="2060" y="843"/>
                      <a:pt x="1908" y="538"/>
                    </a:cubicBezTo>
                    <a:cubicBezTo>
                      <a:pt x="1828" y="306"/>
                      <a:pt x="1603" y="154"/>
                      <a:pt x="1371" y="81"/>
                    </a:cubicBezTo>
                    <a:cubicBezTo>
                      <a:pt x="1237" y="27"/>
                      <a:pt x="1111" y="1"/>
                      <a:pt x="9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9"/>
              <p:cNvSpPr/>
              <p:nvPr/>
            </p:nvSpPr>
            <p:spPr>
              <a:xfrm>
                <a:off x="2758875" y="3763350"/>
                <a:ext cx="51500" cy="44750"/>
              </a:xfrm>
              <a:custGeom>
                <a:rect b="b" l="l" r="r" t="t"/>
                <a:pathLst>
                  <a:path extrusionOk="0" h="1790" w="2060">
                    <a:moveTo>
                      <a:pt x="986" y="0"/>
                    </a:moveTo>
                    <a:cubicBezTo>
                      <a:pt x="773" y="0"/>
                      <a:pt x="578" y="52"/>
                      <a:pt x="384" y="196"/>
                    </a:cubicBezTo>
                    <a:cubicBezTo>
                      <a:pt x="153" y="348"/>
                      <a:pt x="0" y="653"/>
                      <a:pt x="0" y="958"/>
                    </a:cubicBezTo>
                    <a:cubicBezTo>
                      <a:pt x="80" y="1262"/>
                      <a:pt x="305" y="1494"/>
                      <a:pt x="537" y="1646"/>
                    </a:cubicBezTo>
                    <a:cubicBezTo>
                      <a:pt x="703" y="1729"/>
                      <a:pt x="892" y="1789"/>
                      <a:pt x="1078" y="1789"/>
                    </a:cubicBezTo>
                    <a:cubicBezTo>
                      <a:pt x="1233" y="1789"/>
                      <a:pt x="1386" y="1748"/>
                      <a:pt x="1524" y="1646"/>
                    </a:cubicBezTo>
                    <a:lnTo>
                      <a:pt x="1755" y="1415"/>
                    </a:lnTo>
                    <a:cubicBezTo>
                      <a:pt x="1828" y="1415"/>
                      <a:pt x="1828" y="1341"/>
                      <a:pt x="1828" y="1262"/>
                    </a:cubicBezTo>
                    <a:cubicBezTo>
                      <a:pt x="1981" y="1110"/>
                      <a:pt x="2060" y="805"/>
                      <a:pt x="1908" y="580"/>
                    </a:cubicBezTo>
                    <a:cubicBezTo>
                      <a:pt x="1828" y="275"/>
                      <a:pt x="1603" y="123"/>
                      <a:pt x="1371" y="44"/>
                    </a:cubicBezTo>
                    <a:cubicBezTo>
                      <a:pt x="1234" y="17"/>
                      <a:pt x="1107" y="0"/>
                      <a:pt x="9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9"/>
              <p:cNvSpPr/>
              <p:nvPr/>
            </p:nvSpPr>
            <p:spPr>
              <a:xfrm>
                <a:off x="2635175" y="822300"/>
                <a:ext cx="287475" cy="284100"/>
              </a:xfrm>
              <a:custGeom>
                <a:rect b="b" l="l" r="r" t="t"/>
                <a:pathLst>
                  <a:path extrusionOk="0" h="11364" w="11499">
                    <a:moveTo>
                      <a:pt x="3312" y="0"/>
                    </a:moveTo>
                    <a:cubicBezTo>
                      <a:pt x="2471" y="0"/>
                      <a:pt x="1675" y="242"/>
                      <a:pt x="1220" y="1157"/>
                    </a:cubicBezTo>
                    <a:cubicBezTo>
                      <a:pt x="988" y="1767"/>
                      <a:pt x="915" y="2455"/>
                      <a:pt x="836" y="3137"/>
                    </a:cubicBezTo>
                    <a:cubicBezTo>
                      <a:pt x="763" y="4435"/>
                      <a:pt x="683" y="5654"/>
                      <a:pt x="610" y="6946"/>
                    </a:cubicBezTo>
                    <a:cubicBezTo>
                      <a:pt x="531" y="8091"/>
                      <a:pt x="306" y="9078"/>
                      <a:pt x="153" y="10144"/>
                    </a:cubicBezTo>
                    <a:cubicBezTo>
                      <a:pt x="74" y="10376"/>
                      <a:pt x="74" y="10601"/>
                      <a:pt x="1" y="10833"/>
                    </a:cubicBezTo>
                    <a:lnTo>
                      <a:pt x="1" y="10985"/>
                    </a:lnTo>
                    <a:cubicBezTo>
                      <a:pt x="1" y="10959"/>
                      <a:pt x="407" y="10950"/>
                      <a:pt x="957" y="10950"/>
                    </a:cubicBezTo>
                    <a:cubicBezTo>
                      <a:pt x="2057" y="10950"/>
                      <a:pt x="3732" y="10985"/>
                      <a:pt x="3882" y="10985"/>
                    </a:cubicBezTo>
                    <a:lnTo>
                      <a:pt x="5789" y="10985"/>
                    </a:lnTo>
                    <a:cubicBezTo>
                      <a:pt x="6399" y="10985"/>
                      <a:pt x="7008" y="11058"/>
                      <a:pt x="7617" y="11058"/>
                    </a:cubicBezTo>
                    <a:cubicBezTo>
                      <a:pt x="8836" y="11211"/>
                      <a:pt x="10359" y="10985"/>
                      <a:pt x="11498" y="11363"/>
                    </a:cubicBezTo>
                    <a:lnTo>
                      <a:pt x="11498" y="11211"/>
                    </a:lnTo>
                    <a:cubicBezTo>
                      <a:pt x="11425" y="8317"/>
                      <a:pt x="11346" y="5422"/>
                      <a:pt x="11121" y="2528"/>
                    </a:cubicBezTo>
                    <a:cubicBezTo>
                      <a:pt x="11041" y="1998"/>
                      <a:pt x="10968" y="1462"/>
                      <a:pt x="10664" y="932"/>
                    </a:cubicBezTo>
                    <a:cubicBezTo>
                      <a:pt x="10280" y="243"/>
                      <a:pt x="9293" y="170"/>
                      <a:pt x="8452" y="170"/>
                    </a:cubicBezTo>
                    <a:lnTo>
                      <a:pt x="6624" y="91"/>
                    </a:lnTo>
                    <a:lnTo>
                      <a:pt x="5637" y="91"/>
                    </a:lnTo>
                    <a:lnTo>
                      <a:pt x="3730" y="18"/>
                    </a:lnTo>
                    <a:cubicBezTo>
                      <a:pt x="3590" y="7"/>
                      <a:pt x="3450" y="0"/>
                      <a:pt x="3312" y="0"/>
                    </a:cubicBezTo>
                    <a:close/>
                  </a:path>
                </a:pathLst>
              </a:custGeom>
              <a:solidFill>
                <a:srgbClr val="AA7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9"/>
              <p:cNvSpPr/>
              <p:nvPr/>
            </p:nvSpPr>
            <p:spPr>
              <a:xfrm>
                <a:off x="2669450" y="826550"/>
                <a:ext cx="230350" cy="157675"/>
              </a:xfrm>
              <a:custGeom>
                <a:rect b="b" l="l" r="r" t="t"/>
                <a:pathLst>
                  <a:path extrusionOk="0" h="6307" w="9214">
                    <a:moveTo>
                      <a:pt x="1372" y="0"/>
                    </a:moveTo>
                    <a:cubicBezTo>
                      <a:pt x="762" y="0"/>
                      <a:pt x="458" y="305"/>
                      <a:pt x="306" y="914"/>
                    </a:cubicBezTo>
                    <a:cubicBezTo>
                      <a:pt x="1" y="1828"/>
                      <a:pt x="1" y="3120"/>
                      <a:pt x="531" y="3961"/>
                    </a:cubicBezTo>
                    <a:cubicBezTo>
                      <a:pt x="1140" y="4795"/>
                      <a:pt x="1902" y="5636"/>
                      <a:pt x="2895" y="6014"/>
                    </a:cubicBezTo>
                    <a:cubicBezTo>
                      <a:pt x="3349" y="6215"/>
                      <a:pt x="3859" y="6307"/>
                      <a:pt x="4387" y="6307"/>
                    </a:cubicBezTo>
                    <a:cubicBezTo>
                      <a:pt x="6073" y="6307"/>
                      <a:pt x="7945" y="5370"/>
                      <a:pt x="8756" y="4034"/>
                    </a:cubicBezTo>
                    <a:cubicBezTo>
                      <a:pt x="9140" y="3424"/>
                      <a:pt x="9213" y="2590"/>
                      <a:pt x="8909" y="1980"/>
                    </a:cubicBezTo>
                    <a:cubicBezTo>
                      <a:pt x="8379" y="1066"/>
                      <a:pt x="7233" y="914"/>
                      <a:pt x="6398" y="530"/>
                    </a:cubicBezTo>
                    <a:cubicBezTo>
                      <a:pt x="5405" y="153"/>
                      <a:pt x="4339" y="0"/>
                      <a:pt x="3352" y="0"/>
                    </a:cubicBezTo>
                    <a:close/>
                  </a:path>
                </a:pathLst>
              </a:custGeom>
              <a:solidFill>
                <a:srgbClr val="5D3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9"/>
              <p:cNvSpPr/>
              <p:nvPr/>
            </p:nvSpPr>
            <p:spPr>
              <a:xfrm>
                <a:off x="2578075" y="432225"/>
                <a:ext cx="411300" cy="533275"/>
              </a:xfrm>
              <a:custGeom>
                <a:rect b="b" l="l" r="r" t="t"/>
                <a:pathLst>
                  <a:path extrusionOk="0" h="21331" w="16452">
                    <a:moveTo>
                      <a:pt x="7452" y="0"/>
                    </a:moveTo>
                    <a:cubicBezTo>
                      <a:pt x="5427" y="0"/>
                      <a:pt x="3754" y="902"/>
                      <a:pt x="2358" y="2369"/>
                    </a:cubicBezTo>
                    <a:lnTo>
                      <a:pt x="2133" y="2594"/>
                    </a:lnTo>
                    <a:cubicBezTo>
                      <a:pt x="1444" y="3356"/>
                      <a:pt x="1066" y="4270"/>
                      <a:pt x="914" y="5263"/>
                    </a:cubicBezTo>
                    <a:cubicBezTo>
                      <a:pt x="226" y="6786"/>
                      <a:pt x="0" y="8462"/>
                      <a:pt x="152" y="10137"/>
                    </a:cubicBezTo>
                    <a:cubicBezTo>
                      <a:pt x="226" y="11886"/>
                      <a:pt x="683" y="13641"/>
                      <a:pt x="1371" y="15316"/>
                    </a:cubicBezTo>
                    <a:cubicBezTo>
                      <a:pt x="2053" y="17065"/>
                      <a:pt x="3120" y="18667"/>
                      <a:pt x="4570" y="19959"/>
                    </a:cubicBezTo>
                    <a:cubicBezTo>
                      <a:pt x="4795" y="20111"/>
                      <a:pt x="5100" y="20343"/>
                      <a:pt x="5405" y="20568"/>
                    </a:cubicBezTo>
                    <a:cubicBezTo>
                      <a:pt x="6245" y="20952"/>
                      <a:pt x="7232" y="21257"/>
                      <a:pt x="8226" y="21330"/>
                    </a:cubicBezTo>
                    <a:cubicBezTo>
                      <a:pt x="9213" y="21257"/>
                      <a:pt x="10206" y="20952"/>
                      <a:pt x="10967" y="20568"/>
                    </a:cubicBezTo>
                    <a:lnTo>
                      <a:pt x="11041" y="20568"/>
                    </a:lnTo>
                    <a:cubicBezTo>
                      <a:pt x="11345" y="20343"/>
                      <a:pt x="11650" y="20111"/>
                      <a:pt x="11881" y="19959"/>
                    </a:cubicBezTo>
                    <a:cubicBezTo>
                      <a:pt x="13325" y="18667"/>
                      <a:pt x="14392" y="17065"/>
                      <a:pt x="15080" y="15316"/>
                    </a:cubicBezTo>
                    <a:cubicBezTo>
                      <a:pt x="15763" y="13641"/>
                      <a:pt x="16220" y="11886"/>
                      <a:pt x="16299" y="10137"/>
                    </a:cubicBezTo>
                    <a:cubicBezTo>
                      <a:pt x="16451" y="8462"/>
                      <a:pt x="16220" y="6786"/>
                      <a:pt x="15537" y="5263"/>
                    </a:cubicBezTo>
                    <a:cubicBezTo>
                      <a:pt x="15306" y="4349"/>
                      <a:pt x="14928" y="3356"/>
                      <a:pt x="14319" y="2594"/>
                    </a:cubicBezTo>
                    <a:lnTo>
                      <a:pt x="14087" y="2369"/>
                    </a:lnTo>
                    <a:cubicBezTo>
                      <a:pt x="12697" y="902"/>
                      <a:pt x="11019" y="0"/>
                      <a:pt x="8928" y="0"/>
                    </a:cubicBezTo>
                    <a:cubicBezTo>
                      <a:pt x="8847" y="0"/>
                      <a:pt x="8765" y="2"/>
                      <a:pt x="8683" y="5"/>
                    </a:cubicBezTo>
                    <a:lnTo>
                      <a:pt x="7689" y="5"/>
                    </a:lnTo>
                    <a:cubicBezTo>
                      <a:pt x="7610" y="2"/>
                      <a:pt x="7531" y="0"/>
                      <a:pt x="7452" y="0"/>
                    </a:cubicBezTo>
                    <a:close/>
                  </a:path>
                </a:pathLst>
              </a:custGeom>
              <a:solidFill>
                <a:srgbClr val="AA71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9"/>
              <p:cNvSpPr/>
              <p:nvPr/>
            </p:nvSpPr>
            <p:spPr>
              <a:xfrm>
                <a:off x="2538000" y="366900"/>
                <a:ext cx="491275" cy="417925"/>
              </a:xfrm>
              <a:custGeom>
                <a:rect b="b" l="l" r="r" t="t"/>
                <a:pathLst>
                  <a:path extrusionOk="0" h="16717" w="19651">
                    <a:moveTo>
                      <a:pt x="8351" y="0"/>
                    </a:moveTo>
                    <a:cubicBezTo>
                      <a:pt x="7304" y="0"/>
                      <a:pt x="6322" y="166"/>
                      <a:pt x="5484" y="942"/>
                    </a:cubicBezTo>
                    <a:cubicBezTo>
                      <a:pt x="5259" y="1174"/>
                      <a:pt x="5107" y="1399"/>
                      <a:pt x="4954" y="1704"/>
                    </a:cubicBezTo>
                    <a:cubicBezTo>
                      <a:pt x="4954" y="1783"/>
                      <a:pt x="4875" y="1856"/>
                      <a:pt x="4802" y="1856"/>
                    </a:cubicBezTo>
                    <a:cubicBezTo>
                      <a:pt x="4650" y="2008"/>
                      <a:pt x="4345" y="1935"/>
                      <a:pt x="4113" y="2008"/>
                    </a:cubicBezTo>
                    <a:cubicBezTo>
                      <a:pt x="3888" y="2008"/>
                      <a:pt x="3583" y="2161"/>
                      <a:pt x="3352" y="2240"/>
                    </a:cubicBezTo>
                    <a:cubicBezTo>
                      <a:pt x="2895" y="2465"/>
                      <a:pt x="2438" y="2849"/>
                      <a:pt x="2133" y="3306"/>
                    </a:cubicBezTo>
                    <a:cubicBezTo>
                      <a:pt x="1524" y="4068"/>
                      <a:pt x="1219" y="5055"/>
                      <a:pt x="915" y="5969"/>
                    </a:cubicBezTo>
                    <a:cubicBezTo>
                      <a:pt x="537" y="7571"/>
                      <a:pt x="153" y="9168"/>
                      <a:pt x="80" y="10770"/>
                    </a:cubicBezTo>
                    <a:cubicBezTo>
                      <a:pt x="1" y="12446"/>
                      <a:pt x="305" y="14121"/>
                      <a:pt x="1067" y="15565"/>
                    </a:cubicBezTo>
                    <a:cubicBezTo>
                      <a:pt x="1298" y="16022"/>
                      <a:pt x="1676" y="16558"/>
                      <a:pt x="2212" y="16711"/>
                    </a:cubicBezTo>
                    <a:cubicBezTo>
                      <a:pt x="2220" y="16714"/>
                      <a:pt x="2228" y="16716"/>
                      <a:pt x="2236" y="16716"/>
                    </a:cubicBezTo>
                    <a:cubicBezTo>
                      <a:pt x="2387" y="16716"/>
                      <a:pt x="2590" y="16097"/>
                      <a:pt x="2590" y="16022"/>
                    </a:cubicBezTo>
                    <a:cubicBezTo>
                      <a:pt x="2590" y="15717"/>
                      <a:pt x="2517" y="15413"/>
                      <a:pt x="2517" y="15108"/>
                    </a:cubicBezTo>
                    <a:cubicBezTo>
                      <a:pt x="2438" y="14347"/>
                      <a:pt x="2365" y="13585"/>
                      <a:pt x="2517" y="12823"/>
                    </a:cubicBezTo>
                    <a:cubicBezTo>
                      <a:pt x="2742" y="11605"/>
                      <a:pt x="3047" y="10386"/>
                      <a:pt x="3656" y="9247"/>
                    </a:cubicBezTo>
                    <a:cubicBezTo>
                      <a:pt x="4266" y="7949"/>
                      <a:pt x="4954" y="6730"/>
                      <a:pt x="5789" y="5591"/>
                    </a:cubicBezTo>
                    <a:cubicBezTo>
                      <a:pt x="5941" y="5359"/>
                      <a:pt x="6094" y="5207"/>
                      <a:pt x="6246" y="5055"/>
                    </a:cubicBezTo>
                    <a:cubicBezTo>
                      <a:pt x="6538" y="4830"/>
                      <a:pt x="6815" y="4755"/>
                      <a:pt x="7090" y="4755"/>
                    </a:cubicBezTo>
                    <a:cubicBezTo>
                      <a:pt x="7464" y="4755"/>
                      <a:pt x="7833" y="4894"/>
                      <a:pt x="8226" y="4982"/>
                    </a:cubicBezTo>
                    <a:cubicBezTo>
                      <a:pt x="8988" y="5134"/>
                      <a:pt x="9749" y="5439"/>
                      <a:pt x="10438" y="5743"/>
                    </a:cubicBezTo>
                    <a:cubicBezTo>
                      <a:pt x="11882" y="6273"/>
                      <a:pt x="13180" y="7114"/>
                      <a:pt x="14319" y="8101"/>
                    </a:cubicBezTo>
                    <a:cubicBezTo>
                      <a:pt x="15312" y="8942"/>
                      <a:pt x="16226" y="10008"/>
                      <a:pt x="16756" y="11148"/>
                    </a:cubicBezTo>
                    <a:cubicBezTo>
                      <a:pt x="16988" y="11605"/>
                      <a:pt x="17061" y="12141"/>
                      <a:pt x="17292" y="12519"/>
                    </a:cubicBezTo>
                    <a:cubicBezTo>
                      <a:pt x="17597" y="12903"/>
                      <a:pt x="17749" y="13359"/>
                      <a:pt x="17902" y="13816"/>
                    </a:cubicBezTo>
                    <a:cubicBezTo>
                      <a:pt x="17902" y="13890"/>
                      <a:pt x="17902" y="13969"/>
                      <a:pt x="17975" y="14042"/>
                    </a:cubicBezTo>
                    <a:lnTo>
                      <a:pt x="17975" y="14121"/>
                    </a:lnTo>
                    <a:cubicBezTo>
                      <a:pt x="18099" y="14181"/>
                      <a:pt x="18324" y="14293"/>
                      <a:pt x="18446" y="14293"/>
                    </a:cubicBezTo>
                    <a:cubicBezTo>
                      <a:pt x="18474" y="14293"/>
                      <a:pt x="18496" y="14287"/>
                      <a:pt x="18511" y="14273"/>
                    </a:cubicBezTo>
                    <a:cubicBezTo>
                      <a:pt x="18511" y="14194"/>
                      <a:pt x="18511" y="14194"/>
                      <a:pt x="18584" y="14121"/>
                    </a:cubicBezTo>
                    <a:cubicBezTo>
                      <a:pt x="19346" y="11605"/>
                      <a:pt x="19650" y="8790"/>
                      <a:pt x="18663" y="6353"/>
                    </a:cubicBezTo>
                    <a:cubicBezTo>
                      <a:pt x="18432" y="5816"/>
                      <a:pt x="18127" y="5286"/>
                      <a:pt x="17749" y="4750"/>
                    </a:cubicBezTo>
                    <a:cubicBezTo>
                      <a:pt x="16452" y="2770"/>
                      <a:pt x="14471" y="1094"/>
                      <a:pt x="12187" y="485"/>
                    </a:cubicBezTo>
                    <a:cubicBezTo>
                      <a:pt x="11200" y="180"/>
                      <a:pt x="10206" y="107"/>
                      <a:pt x="9219" y="28"/>
                    </a:cubicBezTo>
                    <a:cubicBezTo>
                      <a:pt x="8926" y="12"/>
                      <a:pt x="8636" y="0"/>
                      <a:pt x="83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9"/>
              <p:cNvSpPr/>
              <p:nvPr/>
            </p:nvSpPr>
            <p:spPr>
              <a:xfrm>
                <a:off x="2922625" y="674075"/>
                <a:ext cx="99025" cy="142700"/>
              </a:xfrm>
              <a:custGeom>
                <a:rect b="b" l="l" r="r" t="t"/>
                <a:pathLst>
                  <a:path extrusionOk="0" h="5708" w="3961">
                    <a:moveTo>
                      <a:pt x="2477" y="1"/>
                    </a:moveTo>
                    <a:cubicBezTo>
                      <a:pt x="2214" y="1"/>
                      <a:pt x="1953" y="86"/>
                      <a:pt x="1755" y="232"/>
                    </a:cubicBezTo>
                    <a:cubicBezTo>
                      <a:pt x="1603" y="232"/>
                      <a:pt x="1524" y="311"/>
                      <a:pt x="1451" y="384"/>
                    </a:cubicBezTo>
                    <a:cubicBezTo>
                      <a:pt x="1219" y="536"/>
                      <a:pt x="994" y="768"/>
                      <a:pt x="841" y="993"/>
                    </a:cubicBezTo>
                    <a:cubicBezTo>
                      <a:pt x="232" y="2060"/>
                      <a:pt x="0" y="3430"/>
                      <a:pt x="80" y="4576"/>
                    </a:cubicBezTo>
                    <a:cubicBezTo>
                      <a:pt x="80" y="4954"/>
                      <a:pt x="153" y="5338"/>
                      <a:pt x="537" y="5563"/>
                    </a:cubicBezTo>
                    <a:cubicBezTo>
                      <a:pt x="663" y="5665"/>
                      <a:pt x="816" y="5708"/>
                      <a:pt x="977" y="5708"/>
                    </a:cubicBezTo>
                    <a:cubicBezTo>
                      <a:pt x="1297" y="5708"/>
                      <a:pt x="1652" y="5540"/>
                      <a:pt x="1907" y="5338"/>
                    </a:cubicBezTo>
                    <a:cubicBezTo>
                      <a:pt x="3047" y="4497"/>
                      <a:pt x="3961" y="2974"/>
                      <a:pt x="3888" y="1603"/>
                    </a:cubicBezTo>
                    <a:cubicBezTo>
                      <a:pt x="3809" y="993"/>
                      <a:pt x="3504" y="311"/>
                      <a:pt x="2895" y="79"/>
                    </a:cubicBezTo>
                    <a:cubicBezTo>
                      <a:pt x="2762" y="26"/>
                      <a:pt x="2619" y="1"/>
                      <a:pt x="2477" y="1"/>
                    </a:cubicBezTo>
                    <a:close/>
                  </a:path>
                </a:pathLst>
              </a:custGeom>
              <a:solidFill>
                <a:srgbClr val="AA71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9"/>
              <p:cNvSpPr/>
              <p:nvPr/>
            </p:nvSpPr>
            <p:spPr>
              <a:xfrm>
                <a:off x="2545625" y="674075"/>
                <a:ext cx="99025" cy="142700"/>
              </a:xfrm>
              <a:custGeom>
                <a:rect b="b" l="l" r="r" t="t"/>
                <a:pathLst>
                  <a:path extrusionOk="0" h="5708" w="3961">
                    <a:moveTo>
                      <a:pt x="1489" y="1"/>
                    </a:moveTo>
                    <a:cubicBezTo>
                      <a:pt x="1346" y="1"/>
                      <a:pt x="1202" y="26"/>
                      <a:pt x="1067" y="79"/>
                    </a:cubicBezTo>
                    <a:cubicBezTo>
                      <a:pt x="457" y="311"/>
                      <a:pt x="153" y="993"/>
                      <a:pt x="79" y="1603"/>
                    </a:cubicBezTo>
                    <a:cubicBezTo>
                      <a:pt x="0" y="2974"/>
                      <a:pt x="914" y="4497"/>
                      <a:pt x="1981" y="5338"/>
                    </a:cubicBezTo>
                    <a:cubicBezTo>
                      <a:pt x="2284" y="5540"/>
                      <a:pt x="2656" y="5708"/>
                      <a:pt x="2983" y="5708"/>
                    </a:cubicBezTo>
                    <a:cubicBezTo>
                      <a:pt x="3148" y="5708"/>
                      <a:pt x="3302" y="5665"/>
                      <a:pt x="3431" y="5563"/>
                    </a:cubicBezTo>
                    <a:cubicBezTo>
                      <a:pt x="3735" y="5338"/>
                      <a:pt x="3888" y="4954"/>
                      <a:pt x="3888" y="4576"/>
                    </a:cubicBezTo>
                    <a:cubicBezTo>
                      <a:pt x="3961" y="3430"/>
                      <a:pt x="3735" y="2060"/>
                      <a:pt x="3126" y="993"/>
                    </a:cubicBezTo>
                    <a:cubicBezTo>
                      <a:pt x="2894" y="768"/>
                      <a:pt x="2742" y="536"/>
                      <a:pt x="2517" y="384"/>
                    </a:cubicBezTo>
                    <a:cubicBezTo>
                      <a:pt x="2437" y="311"/>
                      <a:pt x="2364" y="232"/>
                      <a:pt x="2212" y="232"/>
                    </a:cubicBezTo>
                    <a:cubicBezTo>
                      <a:pt x="2015" y="86"/>
                      <a:pt x="1753" y="1"/>
                      <a:pt x="1489" y="1"/>
                    </a:cubicBezTo>
                    <a:close/>
                  </a:path>
                </a:pathLst>
              </a:custGeom>
              <a:solidFill>
                <a:srgbClr val="AA71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9"/>
              <p:cNvSpPr/>
              <p:nvPr/>
            </p:nvSpPr>
            <p:spPr>
              <a:xfrm>
                <a:off x="2623750" y="630350"/>
                <a:ext cx="108500" cy="40575"/>
              </a:xfrm>
              <a:custGeom>
                <a:rect b="b" l="l" r="r" t="t"/>
                <a:pathLst>
                  <a:path extrusionOk="0" h="1623" w="4340">
                    <a:moveTo>
                      <a:pt x="3425" y="0"/>
                    </a:moveTo>
                    <a:cubicBezTo>
                      <a:pt x="2286" y="0"/>
                      <a:pt x="1293" y="153"/>
                      <a:pt x="458" y="914"/>
                    </a:cubicBezTo>
                    <a:cubicBezTo>
                      <a:pt x="306" y="1067"/>
                      <a:pt x="153" y="1298"/>
                      <a:pt x="74" y="1524"/>
                    </a:cubicBezTo>
                    <a:cubicBezTo>
                      <a:pt x="1" y="1524"/>
                      <a:pt x="1" y="1603"/>
                      <a:pt x="74" y="1603"/>
                    </a:cubicBezTo>
                    <a:cubicBezTo>
                      <a:pt x="74" y="1617"/>
                      <a:pt x="77" y="1623"/>
                      <a:pt x="82" y="1623"/>
                    </a:cubicBezTo>
                    <a:cubicBezTo>
                      <a:pt x="105" y="1623"/>
                      <a:pt x="167" y="1524"/>
                      <a:pt x="226" y="1524"/>
                    </a:cubicBezTo>
                    <a:cubicBezTo>
                      <a:pt x="379" y="1451"/>
                      <a:pt x="458" y="1371"/>
                      <a:pt x="531" y="1298"/>
                    </a:cubicBezTo>
                    <a:cubicBezTo>
                      <a:pt x="763" y="1146"/>
                      <a:pt x="988" y="994"/>
                      <a:pt x="1220" y="914"/>
                    </a:cubicBezTo>
                    <a:cubicBezTo>
                      <a:pt x="1641" y="705"/>
                      <a:pt x="2109" y="659"/>
                      <a:pt x="2585" y="659"/>
                    </a:cubicBezTo>
                    <a:cubicBezTo>
                      <a:pt x="2969" y="659"/>
                      <a:pt x="3357" y="689"/>
                      <a:pt x="3730" y="689"/>
                    </a:cubicBezTo>
                    <a:cubicBezTo>
                      <a:pt x="3809" y="689"/>
                      <a:pt x="3961" y="610"/>
                      <a:pt x="4035" y="610"/>
                    </a:cubicBezTo>
                    <a:cubicBezTo>
                      <a:pt x="4339" y="537"/>
                      <a:pt x="4339" y="384"/>
                      <a:pt x="4187" y="232"/>
                    </a:cubicBezTo>
                    <a:cubicBezTo>
                      <a:pt x="4187" y="153"/>
                      <a:pt x="4114" y="153"/>
                      <a:pt x="4035" y="80"/>
                    </a:cubicBezTo>
                    <a:cubicBezTo>
                      <a:pt x="3882" y="0"/>
                      <a:pt x="3578" y="0"/>
                      <a:pt x="34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9"/>
              <p:cNvSpPr/>
              <p:nvPr/>
            </p:nvSpPr>
            <p:spPr>
              <a:xfrm>
                <a:off x="2677075" y="684825"/>
                <a:ext cx="38100" cy="46500"/>
              </a:xfrm>
              <a:custGeom>
                <a:rect b="b" l="l" r="r" t="t"/>
                <a:pathLst>
                  <a:path extrusionOk="0" h="1860" w="1524">
                    <a:moveTo>
                      <a:pt x="532" y="0"/>
                    </a:moveTo>
                    <a:cubicBezTo>
                      <a:pt x="475" y="0"/>
                      <a:pt x="423" y="10"/>
                      <a:pt x="378" y="33"/>
                    </a:cubicBezTo>
                    <a:cubicBezTo>
                      <a:pt x="74" y="186"/>
                      <a:pt x="1" y="642"/>
                      <a:pt x="1" y="1020"/>
                    </a:cubicBezTo>
                    <a:cubicBezTo>
                      <a:pt x="1" y="1252"/>
                      <a:pt x="74" y="1709"/>
                      <a:pt x="378" y="1782"/>
                    </a:cubicBezTo>
                    <a:cubicBezTo>
                      <a:pt x="494" y="1821"/>
                      <a:pt x="646" y="1860"/>
                      <a:pt x="799" y="1860"/>
                    </a:cubicBezTo>
                    <a:cubicBezTo>
                      <a:pt x="951" y="1860"/>
                      <a:pt x="1103" y="1821"/>
                      <a:pt x="1219" y="1709"/>
                    </a:cubicBezTo>
                    <a:cubicBezTo>
                      <a:pt x="1371" y="1477"/>
                      <a:pt x="1445" y="1325"/>
                      <a:pt x="1445" y="1099"/>
                    </a:cubicBezTo>
                    <a:cubicBezTo>
                      <a:pt x="1524" y="868"/>
                      <a:pt x="1445" y="563"/>
                      <a:pt x="1371" y="411"/>
                    </a:cubicBezTo>
                    <a:cubicBezTo>
                      <a:pt x="1292" y="259"/>
                      <a:pt x="1140" y="106"/>
                      <a:pt x="988" y="106"/>
                    </a:cubicBezTo>
                    <a:cubicBezTo>
                      <a:pt x="829" y="55"/>
                      <a:pt x="667" y="0"/>
                      <a:pt x="5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9"/>
              <p:cNvSpPr/>
              <p:nvPr/>
            </p:nvSpPr>
            <p:spPr>
              <a:xfrm>
                <a:off x="2835025" y="630350"/>
                <a:ext cx="108650" cy="40575"/>
              </a:xfrm>
              <a:custGeom>
                <a:rect b="b" l="l" r="r" t="t"/>
                <a:pathLst>
                  <a:path extrusionOk="0" h="1623" w="4346">
                    <a:moveTo>
                      <a:pt x="915" y="0"/>
                    </a:moveTo>
                    <a:cubicBezTo>
                      <a:pt x="763" y="0"/>
                      <a:pt x="458" y="0"/>
                      <a:pt x="306" y="80"/>
                    </a:cubicBezTo>
                    <a:cubicBezTo>
                      <a:pt x="232" y="153"/>
                      <a:pt x="153" y="153"/>
                      <a:pt x="153" y="232"/>
                    </a:cubicBezTo>
                    <a:cubicBezTo>
                      <a:pt x="1" y="384"/>
                      <a:pt x="1" y="537"/>
                      <a:pt x="306" y="610"/>
                    </a:cubicBezTo>
                    <a:cubicBezTo>
                      <a:pt x="385" y="610"/>
                      <a:pt x="537" y="689"/>
                      <a:pt x="610" y="689"/>
                    </a:cubicBezTo>
                    <a:cubicBezTo>
                      <a:pt x="986" y="689"/>
                      <a:pt x="1376" y="659"/>
                      <a:pt x="1760" y="659"/>
                    </a:cubicBezTo>
                    <a:cubicBezTo>
                      <a:pt x="2237" y="659"/>
                      <a:pt x="2705" y="705"/>
                      <a:pt x="3127" y="914"/>
                    </a:cubicBezTo>
                    <a:cubicBezTo>
                      <a:pt x="3352" y="994"/>
                      <a:pt x="3584" y="1146"/>
                      <a:pt x="3809" y="1298"/>
                    </a:cubicBezTo>
                    <a:lnTo>
                      <a:pt x="4041" y="1524"/>
                    </a:lnTo>
                    <a:lnTo>
                      <a:pt x="4114" y="1524"/>
                    </a:lnTo>
                    <a:cubicBezTo>
                      <a:pt x="4114" y="1524"/>
                      <a:pt x="4213" y="1623"/>
                      <a:pt x="4251" y="1623"/>
                    </a:cubicBezTo>
                    <a:cubicBezTo>
                      <a:pt x="4260" y="1623"/>
                      <a:pt x="4266" y="1617"/>
                      <a:pt x="4266" y="1603"/>
                    </a:cubicBezTo>
                    <a:cubicBezTo>
                      <a:pt x="4345" y="1603"/>
                      <a:pt x="4345" y="1524"/>
                      <a:pt x="4266" y="1524"/>
                    </a:cubicBezTo>
                    <a:cubicBezTo>
                      <a:pt x="4193" y="1298"/>
                      <a:pt x="4041" y="1067"/>
                      <a:pt x="3888" y="914"/>
                    </a:cubicBezTo>
                    <a:cubicBezTo>
                      <a:pt x="3047" y="153"/>
                      <a:pt x="1981" y="0"/>
                      <a:pt x="9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9"/>
              <p:cNvSpPr/>
              <p:nvPr/>
            </p:nvSpPr>
            <p:spPr>
              <a:xfrm>
                <a:off x="2852250" y="684825"/>
                <a:ext cx="38100" cy="46500"/>
              </a:xfrm>
              <a:custGeom>
                <a:rect b="b" l="l" r="r" t="t"/>
                <a:pathLst>
                  <a:path extrusionOk="0" h="1860" w="1524">
                    <a:moveTo>
                      <a:pt x="955" y="0"/>
                    </a:moveTo>
                    <a:cubicBezTo>
                      <a:pt x="818" y="0"/>
                      <a:pt x="694" y="55"/>
                      <a:pt x="531" y="106"/>
                    </a:cubicBezTo>
                    <a:cubicBezTo>
                      <a:pt x="378" y="106"/>
                      <a:pt x="226" y="259"/>
                      <a:pt x="153" y="411"/>
                    </a:cubicBezTo>
                    <a:cubicBezTo>
                      <a:pt x="74" y="563"/>
                      <a:pt x="0" y="868"/>
                      <a:pt x="74" y="1099"/>
                    </a:cubicBezTo>
                    <a:cubicBezTo>
                      <a:pt x="74" y="1325"/>
                      <a:pt x="153" y="1477"/>
                      <a:pt x="305" y="1709"/>
                    </a:cubicBezTo>
                    <a:cubicBezTo>
                      <a:pt x="418" y="1821"/>
                      <a:pt x="570" y="1860"/>
                      <a:pt x="722" y="1860"/>
                    </a:cubicBezTo>
                    <a:cubicBezTo>
                      <a:pt x="875" y="1860"/>
                      <a:pt x="1027" y="1821"/>
                      <a:pt x="1140" y="1782"/>
                    </a:cubicBezTo>
                    <a:cubicBezTo>
                      <a:pt x="1444" y="1709"/>
                      <a:pt x="1524" y="1252"/>
                      <a:pt x="1524" y="1020"/>
                    </a:cubicBezTo>
                    <a:cubicBezTo>
                      <a:pt x="1524" y="642"/>
                      <a:pt x="1444" y="186"/>
                      <a:pt x="1140" y="33"/>
                    </a:cubicBezTo>
                    <a:cubicBezTo>
                      <a:pt x="1073" y="10"/>
                      <a:pt x="1013" y="0"/>
                      <a:pt x="9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9"/>
              <p:cNvSpPr/>
              <p:nvPr/>
            </p:nvSpPr>
            <p:spPr>
              <a:xfrm>
                <a:off x="2738000" y="830350"/>
                <a:ext cx="91425" cy="39925"/>
              </a:xfrm>
              <a:custGeom>
                <a:rect b="b" l="l" r="r" t="t"/>
                <a:pathLst>
                  <a:path extrusionOk="0" h="1597" w="3657">
                    <a:moveTo>
                      <a:pt x="531" y="1"/>
                    </a:moveTo>
                    <a:cubicBezTo>
                      <a:pt x="305" y="1"/>
                      <a:pt x="153" y="74"/>
                      <a:pt x="74" y="226"/>
                    </a:cubicBezTo>
                    <a:cubicBezTo>
                      <a:pt x="1" y="305"/>
                      <a:pt x="1" y="378"/>
                      <a:pt x="1" y="531"/>
                    </a:cubicBezTo>
                    <a:cubicBezTo>
                      <a:pt x="1" y="683"/>
                      <a:pt x="74" y="835"/>
                      <a:pt x="153" y="988"/>
                    </a:cubicBezTo>
                    <a:lnTo>
                      <a:pt x="378" y="1219"/>
                    </a:lnTo>
                    <a:cubicBezTo>
                      <a:pt x="762" y="1524"/>
                      <a:pt x="1140" y="1597"/>
                      <a:pt x="1676" y="1597"/>
                    </a:cubicBezTo>
                    <a:lnTo>
                      <a:pt x="1981" y="1597"/>
                    </a:lnTo>
                    <a:cubicBezTo>
                      <a:pt x="2438" y="1597"/>
                      <a:pt x="2816" y="1524"/>
                      <a:pt x="3273" y="1219"/>
                    </a:cubicBezTo>
                    <a:lnTo>
                      <a:pt x="3504" y="988"/>
                    </a:lnTo>
                    <a:cubicBezTo>
                      <a:pt x="3577" y="835"/>
                      <a:pt x="3656" y="683"/>
                      <a:pt x="3656" y="531"/>
                    </a:cubicBezTo>
                    <a:cubicBezTo>
                      <a:pt x="3656" y="378"/>
                      <a:pt x="3656" y="305"/>
                      <a:pt x="3577" y="226"/>
                    </a:cubicBezTo>
                    <a:cubicBezTo>
                      <a:pt x="3504" y="74"/>
                      <a:pt x="3352" y="1"/>
                      <a:pt x="3120" y="1"/>
                    </a:cubicBezTo>
                    <a:cubicBezTo>
                      <a:pt x="3047" y="1"/>
                      <a:pt x="2895" y="74"/>
                      <a:pt x="2743" y="74"/>
                    </a:cubicBezTo>
                    <a:cubicBezTo>
                      <a:pt x="2438" y="153"/>
                      <a:pt x="2133" y="153"/>
                      <a:pt x="1829" y="226"/>
                    </a:cubicBezTo>
                    <a:cubicBezTo>
                      <a:pt x="1524" y="153"/>
                      <a:pt x="1219" y="153"/>
                      <a:pt x="915" y="74"/>
                    </a:cubicBezTo>
                    <a:cubicBezTo>
                      <a:pt x="762" y="74"/>
                      <a:pt x="610" y="1"/>
                      <a:pt x="531" y="1"/>
                    </a:cubicBezTo>
                    <a:close/>
                  </a:path>
                </a:pathLst>
              </a:custGeom>
              <a:solidFill>
                <a:srgbClr val="5D3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9"/>
              <p:cNvSpPr/>
              <p:nvPr/>
            </p:nvSpPr>
            <p:spPr>
              <a:xfrm>
                <a:off x="2772075" y="663683"/>
                <a:ext cx="40350" cy="153100"/>
              </a:xfrm>
              <a:custGeom>
                <a:rect b="b" l="l" r="r" t="t"/>
                <a:pathLst>
                  <a:path extrusionOk="0" h="6124" w="1614">
                    <a:moveTo>
                      <a:pt x="1407" y="1"/>
                    </a:moveTo>
                    <a:cubicBezTo>
                      <a:pt x="1331" y="1"/>
                      <a:pt x="1249" y="18"/>
                      <a:pt x="1219" y="48"/>
                    </a:cubicBezTo>
                    <a:cubicBezTo>
                      <a:pt x="378" y="658"/>
                      <a:pt x="1" y="1803"/>
                      <a:pt x="226" y="2869"/>
                    </a:cubicBezTo>
                    <a:cubicBezTo>
                      <a:pt x="378" y="3479"/>
                      <a:pt x="835" y="3936"/>
                      <a:pt x="915" y="4545"/>
                    </a:cubicBezTo>
                    <a:cubicBezTo>
                      <a:pt x="988" y="5154"/>
                      <a:pt x="683" y="5684"/>
                      <a:pt x="153" y="5989"/>
                    </a:cubicBezTo>
                    <a:cubicBezTo>
                      <a:pt x="74" y="5989"/>
                      <a:pt x="74" y="6068"/>
                      <a:pt x="153" y="6068"/>
                    </a:cubicBezTo>
                    <a:cubicBezTo>
                      <a:pt x="189" y="6105"/>
                      <a:pt x="228" y="6123"/>
                      <a:pt x="266" y="6123"/>
                    </a:cubicBezTo>
                    <a:cubicBezTo>
                      <a:pt x="304" y="6123"/>
                      <a:pt x="342" y="6105"/>
                      <a:pt x="378" y="6068"/>
                    </a:cubicBezTo>
                    <a:cubicBezTo>
                      <a:pt x="835" y="5837"/>
                      <a:pt x="1219" y="5380"/>
                      <a:pt x="1219" y="4850"/>
                    </a:cubicBezTo>
                    <a:cubicBezTo>
                      <a:pt x="1292" y="4240"/>
                      <a:pt x="915" y="3704"/>
                      <a:pt x="683" y="3174"/>
                    </a:cubicBezTo>
                    <a:cubicBezTo>
                      <a:pt x="305" y="2108"/>
                      <a:pt x="610" y="810"/>
                      <a:pt x="1524" y="128"/>
                    </a:cubicBezTo>
                    <a:cubicBezTo>
                      <a:pt x="1614" y="38"/>
                      <a:pt x="1517" y="1"/>
                      <a:pt x="1407" y="1"/>
                    </a:cubicBezTo>
                    <a:close/>
                  </a:path>
                </a:pathLst>
              </a:custGeom>
              <a:solidFill>
                <a:srgbClr val="5D3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 name="Google Shape;1060;p49"/>
            <p:cNvGrpSpPr/>
            <p:nvPr/>
          </p:nvGrpSpPr>
          <p:grpSpPr>
            <a:xfrm rot="-371847">
              <a:off x="7441325" y="1457165"/>
              <a:ext cx="291433" cy="172692"/>
              <a:chOff x="1134147" y="670025"/>
              <a:chExt cx="487022" cy="288592"/>
            </a:xfrm>
          </p:grpSpPr>
          <p:sp>
            <p:nvSpPr>
              <p:cNvPr id="1061" name="Google Shape;1061;p49"/>
              <p:cNvSpPr/>
              <p:nvPr/>
            </p:nvSpPr>
            <p:spPr>
              <a:xfrm>
                <a:off x="1245175" y="833900"/>
                <a:ext cx="50475" cy="48950"/>
              </a:xfrm>
              <a:custGeom>
                <a:rect b="b" l="l" r="r" t="t"/>
                <a:pathLst>
                  <a:path extrusionOk="0" h="1958" w="2019">
                    <a:moveTo>
                      <a:pt x="1007" y="1"/>
                    </a:moveTo>
                    <a:cubicBezTo>
                      <a:pt x="594" y="1"/>
                      <a:pt x="176" y="357"/>
                      <a:pt x="58" y="832"/>
                    </a:cubicBezTo>
                    <a:cubicBezTo>
                      <a:pt x="1" y="1364"/>
                      <a:pt x="357" y="1839"/>
                      <a:pt x="832" y="1957"/>
                    </a:cubicBezTo>
                    <a:lnTo>
                      <a:pt x="1007" y="1957"/>
                    </a:lnTo>
                    <a:cubicBezTo>
                      <a:pt x="1425" y="1957"/>
                      <a:pt x="1838" y="1601"/>
                      <a:pt x="1900" y="1126"/>
                    </a:cubicBezTo>
                    <a:cubicBezTo>
                      <a:pt x="2019" y="594"/>
                      <a:pt x="1663" y="120"/>
                      <a:pt x="1188" y="58"/>
                    </a:cubicBezTo>
                    <a:cubicBezTo>
                      <a:pt x="1126" y="1"/>
                      <a:pt x="1069" y="1"/>
                      <a:pt x="100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9"/>
              <p:cNvSpPr/>
              <p:nvPr/>
            </p:nvSpPr>
            <p:spPr>
              <a:xfrm>
                <a:off x="1449677" y="863385"/>
                <a:ext cx="50475" cy="47500"/>
              </a:xfrm>
              <a:custGeom>
                <a:rect b="b" l="l" r="r" t="t"/>
                <a:pathLst>
                  <a:path extrusionOk="0" h="1900" w="2019">
                    <a:moveTo>
                      <a:pt x="1007" y="0"/>
                    </a:moveTo>
                    <a:cubicBezTo>
                      <a:pt x="594" y="0"/>
                      <a:pt x="176" y="295"/>
                      <a:pt x="119" y="770"/>
                    </a:cubicBezTo>
                    <a:cubicBezTo>
                      <a:pt x="0" y="1306"/>
                      <a:pt x="356" y="1838"/>
                      <a:pt x="831" y="1900"/>
                    </a:cubicBezTo>
                    <a:lnTo>
                      <a:pt x="1007" y="1900"/>
                    </a:lnTo>
                    <a:cubicBezTo>
                      <a:pt x="1425" y="1900"/>
                      <a:pt x="1838" y="1601"/>
                      <a:pt x="1900" y="1126"/>
                    </a:cubicBezTo>
                    <a:cubicBezTo>
                      <a:pt x="2019" y="594"/>
                      <a:pt x="1662" y="119"/>
                      <a:pt x="11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9"/>
              <p:cNvSpPr/>
              <p:nvPr/>
            </p:nvSpPr>
            <p:spPr>
              <a:xfrm>
                <a:off x="1134147" y="790069"/>
                <a:ext cx="487022" cy="168548"/>
              </a:xfrm>
              <a:custGeom>
                <a:rect b="b" l="l" r="r" t="t"/>
                <a:pathLst>
                  <a:path extrusionOk="0" h="7186" w="21191">
                    <a:moveTo>
                      <a:pt x="5638" y="893"/>
                    </a:moveTo>
                    <a:cubicBezTo>
                      <a:pt x="5875" y="893"/>
                      <a:pt x="6056" y="893"/>
                      <a:pt x="6293" y="950"/>
                    </a:cubicBezTo>
                    <a:cubicBezTo>
                      <a:pt x="7837" y="1187"/>
                      <a:pt x="8905" y="2318"/>
                      <a:pt x="8725" y="3443"/>
                    </a:cubicBezTo>
                    <a:cubicBezTo>
                      <a:pt x="8668" y="3918"/>
                      <a:pt x="8250" y="4393"/>
                      <a:pt x="7718" y="4692"/>
                    </a:cubicBezTo>
                    <a:cubicBezTo>
                      <a:pt x="7314" y="4893"/>
                      <a:pt x="6826" y="5012"/>
                      <a:pt x="6312" y="5012"/>
                    </a:cubicBezTo>
                    <a:cubicBezTo>
                      <a:pt x="6072" y="5012"/>
                      <a:pt x="5826" y="4986"/>
                      <a:pt x="5581" y="4930"/>
                    </a:cubicBezTo>
                    <a:cubicBezTo>
                      <a:pt x="4038" y="4692"/>
                      <a:pt x="2969" y="3562"/>
                      <a:pt x="3145" y="2436"/>
                    </a:cubicBezTo>
                    <a:cubicBezTo>
                      <a:pt x="3263" y="1961"/>
                      <a:pt x="3620" y="1486"/>
                      <a:pt x="4156" y="1187"/>
                    </a:cubicBezTo>
                    <a:cubicBezTo>
                      <a:pt x="4631" y="950"/>
                      <a:pt x="5106" y="893"/>
                      <a:pt x="5638" y="893"/>
                    </a:cubicBezTo>
                    <a:close/>
                    <a:moveTo>
                      <a:pt x="14367" y="2375"/>
                    </a:moveTo>
                    <a:cubicBezTo>
                      <a:pt x="14604" y="2375"/>
                      <a:pt x="14780" y="2375"/>
                      <a:pt x="15017" y="2436"/>
                    </a:cubicBezTo>
                    <a:cubicBezTo>
                      <a:pt x="15791" y="2555"/>
                      <a:pt x="16442" y="2911"/>
                      <a:pt x="16917" y="3386"/>
                    </a:cubicBezTo>
                    <a:cubicBezTo>
                      <a:pt x="17335" y="3861"/>
                      <a:pt x="17572" y="4393"/>
                      <a:pt x="17453" y="4930"/>
                    </a:cubicBezTo>
                    <a:cubicBezTo>
                      <a:pt x="17392" y="5461"/>
                      <a:pt x="16979" y="5879"/>
                      <a:pt x="16442" y="6174"/>
                    </a:cubicBezTo>
                    <a:cubicBezTo>
                      <a:pt x="16001" y="6396"/>
                      <a:pt x="15464" y="6518"/>
                      <a:pt x="14900" y="6518"/>
                    </a:cubicBezTo>
                    <a:cubicBezTo>
                      <a:pt x="14704" y="6518"/>
                      <a:pt x="14505" y="6504"/>
                      <a:pt x="14305" y="6473"/>
                    </a:cubicBezTo>
                    <a:cubicBezTo>
                      <a:pt x="13536" y="6354"/>
                      <a:pt x="12880" y="5998"/>
                      <a:pt x="12405" y="5461"/>
                    </a:cubicBezTo>
                    <a:cubicBezTo>
                      <a:pt x="11992" y="5048"/>
                      <a:pt x="11812" y="4455"/>
                      <a:pt x="11873" y="3980"/>
                    </a:cubicBezTo>
                    <a:cubicBezTo>
                      <a:pt x="11992" y="3443"/>
                      <a:pt x="12348" y="2968"/>
                      <a:pt x="12880" y="2674"/>
                    </a:cubicBezTo>
                    <a:cubicBezTo>
                      <a:pt x="13355" y="2493"/>
                      <a:pt x="13830" y="2375"/>
                      <a:pt x="14367" y="2375"/>
                    </a:cubicBezTo>
                    <a:close/>
                    <a:moveTo>
                      <a:pt x="238" y="0"/>
                    </a:moveTo>
                    <a:lnTo>
                      <a:pt x="1" y="655"/>
                    </a:lnTo>
                    <a:cubicBezTo>
                      <a:pt x="1069" y="1012"/>
                      <a:pt x="2138" y="1662"/>
                      <a:pt x="2613" y="1961"/>
                    </a:cubicBezTo>
                    <a:cubicBezTo>
                      <a:pt x="2551" y="2080"/>
                      <a:pt x="2494" y="2199"/>
                      <a:pt x="2494" y="2318"/>
                    </a:cubicBezTo>
                    <a:cubicBezTo>
                      <a:pt x="2257" y="3799"/>
                      <a:pt x="3563" y="5286"/>
                      <a:pt x="5462" y="5642"/>
                    </a:cubicBezTo>
                    <a:cubicBezTo>
                      <a:pt x="5757" y="5642"/>
                      <a:pt x="5994" y="5699"/>
                      <a:pt x="6232" y="5699"/>
                    </a:cubicBezTo>
                    <a:cubicBezTo>
                      <a:pt x="6887" y="5699"/>
                      <a:pt x="7481" y="5523"/>
                      <a:pt x="8012" y="5286"/>
                    </a:cubicBezTo>
                    <a:cubicBezTo>
                      <a:pt x="8787" y="4868"/>
                      <a:pt x="9261" y="4274"/>
                      <a:pt x="9380" y="3505"/>
                    </a:cubicBezTo>
                    <a:cubicBezTo>
                      <a:pt x="9437" y="3443"/>
                      <a:pt x="9437" y="3324"/>
                      <a:pt x="9437" y="3267"/>
                    </a:cubicBezTo>
                    <a:cubicBezTo>
                      <a:pt x="9533" y="3171"/>
                      <a:pt x="9785" y="2998"/>
                      <a:pt x="10161" y="2998"/>
                    </a:cubicBezTo>
                    <a:cubicBezTo>
                      <a:pt x="10250" y="2998"/>
                      <a:pt x="10346" y="3007"/>
                      <a:pt x="10449" y="3030"/>
                    </a:cubicBezTo>
                    <a:cubicBezTo>
                      <a:pt x="10981" y="3087"/>
                      <a:pt x="11218" y="3386"/>
                      <a:pt x="11280" y="3562"/>
                    </a:cubicBezTo>
                    <a:cubicBezTo>
                      <a:pt x="11280" y="3624"/>
                      <a:pt x="11218" y="3742"/>
                      <a:pt x="11218" y="3861"/>
                    </a:cubicBezTo>
                    <a:cubicBezTo>
                      <a:pt x="11099" y="4573"/>
                      <a:pt x="11337" y="5343"/>
                      <a:pt x="11930" y="5936"/>
                    </a:cubicBezTo>
                    <a:cubicBezTo>
                      <a:pt x="12524" y="6530"/>
                      <a:pt x="13298" y="6948"/>
                      <a:pt x="14186" y="7124"/>
                    </a:cubicBezTo>
                    <a:cubicBezTo>
                      <a:pt x="14485" y="7185"/>
                      <a:pt x="14723" y="7185"/>
                      <a:pt x="14960" y="7185"/>
                    </a:cubicBezTo>
                    <a:cubicBezTo>
                      <a:pt x="15611" y="7185"/>
                      <a:pt x="16204" y="7067"/>
                      <a:pt x="16741" y="6767"/>
                    </a:cubicBezTo>
                    <a:cubicBezTo>
                      <a:pt x="17510" y="6411"/>
                      <a:pt x="17985" y="5761"/>
                      <a:pt x="18104" y="5048"/>
                    </a:cubicBezTo>
                    <a:cubicBezTo>
                      <a:pt x="18166" y="4930"/>
                      <a:pt x="18166" y="4811"/>
                      <a:pt x="18166" y="4692"/>
                    </a:cubicBezTo>
                    <a:cubicBezTo>
                      <a:pt x="18579" y="4573"/>
                      <a:pt x="19885" y="4274"/>
                      <a:pt x="21191" y="4274"/>
                    </a:cubicBezTo>
                    <a:lnTo>
                      <a:pt x="21191" y="3624"/>
                    </a:lnTo>
                    <a:cubicBezTo>
                      <a:pt x="19885" y="3624"/>
                      <a:pt x="18579" y="3918"/>
                      <a:pt x="18047" y="4037"/>
                    </a:cubicBezTo>
                    <a:cubicBezTo>
                      <a:pt x="17928" y="3624"/>
                      <a:pt x="17748" y="3267"/>
                      <a:pt x="17392" y="2911"/>
                    </a:cubicBezTo>
                    <a:cubicBezTo>
                      <a:pt x="16860" y="2318"/>
                      <a:pt x="16029" y="1900"/>
                      <a:pt x="15136" y="1781"/>
                    </a:cubicBezTo>
                    <a:cubicBezTo>
                      <a:pt x="14863" y="1727"/>
                      <a:pt x="14584" y="1701"/>
                      <a:pt x="14308" y="1701"/>
                    </a:cubicBezTo>
                    <a:cubicBezTo>
                      <a:pt x="13686" y="1701"/>
                      <a:pt x="13079" y="1833"/>
                      <a:pt x="12586" y="2080"/>
                    </a:cubicBezTo>
                    <a:cubicBezTo>
                      <a:pt x="12168" y="2318"/>
                      <a:pt x="11873" y="2555"/>
                      <a:pt x="11636" y="2911"/>
                    </a:cubicBezTo>
                    <a:cubicBezTo>
                      <a:pt x="11398" y="2674"/>
                      <a:pt x="11042" y="2436"/>
                      <a:pt x="10567" y="2318"/>
                    </a:cubicBezTo>
                    <a:cubicBezTo>
                      <a:pt x="10466" y="2306"/>
                      <a:pt x="10369" y="2301"/>
                      <a:pt x="10276" y="2301"/>
                    </a:cubicBezTo>
                    <a:cubicBezTo>
                      <a:pt x="9879" y="2301"/>
                      <a:pt x="9561" y="2397"/>
                      <a:pt x="9318" y="2493"/>
                    </a:cubicBezTo>
                    <a:cubicBezTo>
                      <a:pt x="8962" y="1425"/>
                      <a:pt x="7837" y="537"/>
                      <a:pt x="6412" y="237"/>
                    </a:cubicBezTo>
                    <a:cubicBezTo>
                      <a:pt x="6189" y="208"/>
                      <a:pt x="5966" y="193"/>
                      <a:pt x="5745" y="193"/>
                    </a:cubicBezTo>
                    <a:cubicBezTo>
                      <a:pt x="5082" y="193"/>
                      <a:pt x="4438" y="327"/>
                      <a:pt x="3857" y="594"/>
                    </a:cubicBezTo>
                    <a:cubicBezTo>
                      <a:pt x="3501" y="831"/>
                      <a:pt x="3145" y="1069"/>
                      <a:pt x="2907" y="1368"/>
                    </a:cubicBezTo>
                    <a:cubicBezTo>
                      <a:pt x="2432" y="1069"/>
                      <a:pt x="1364" y="418"/>
                      <a:pt x="2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9"/>
              <p:cNvSpPr/>
              <p:nvPr/>
            </p:nvSpPr>
            <p:spPr>
              <a:xfrm>
                <a:off x="1340150" y="670025"/>
                <a:ext cx="148450" cy="24400"/>
              </a:xfrm>
              <a:custGeom>
                <a:rect b="b" l="l" r="r" t="t"/>
                <a:pathLst>
                  <a:path extrusionOk="0" h="976" w="5938">
                    <a:moveTo>
                      <a:pt x="1671" y="0"/>
                    </a:moveTo>
                    <a:cubicBezTo>
                      <a:pt x="1114" y="0"/>
                      <a:pt x="557" y="45"/>
                      <a:pt x="1" y="145"/>
                    </a:cubicBezTo>
                    <a:cubicBezTo>
                      <a:pt x="951" y="145"/>
                      <a:pt x="1839" y="202"/>
                      <a:pt x="2788" y="263"/>
                    </a:cubicBezTo>
                    <a:cubicBezTo>
                      <a:pt x="3857" y="382"/>
                      <a:pt x="4869" y="677"/>
                      <a:pt x="5937" y="976"/>
                    </a:cubicBezTo>
                    <a:cubicBezTo>
                      <a:pt x="5225" y="382"/>
                      <a:pt x="4037" y="202"/>
                      <a:pt x="3026" y="83"/>
                    </a:cubicBezTo>
                    <a:cubicBezTo>
                      <a:pt x="2575" y="30"/>
                      <a:pt x="2123" y="0"/>
                      <a:pt x="1671" y="0"/>
                    </a:cubicBezTo>
                    <a:close/>
                  </a:path>
                </a:pathLst>
              </a:custGeom>
              <a:solidFill>
                <a:srgbClr val="5D3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9"/>
              <p:cNvSpPr/>
              <p:nvPr/>
            </p:nvSpPr>
            <p:spPr>
              <a:xfrm>
                <a:off x="1328275" y="691450"/>
                <a:ext cx="163275" cy="34075"/>
              </a:xfrm>
              <a:custGeom>
                <a:rect b="b" l="l" r="r" t="t"/>
                <a:pathLst>
                  <a:path extrusionOk="0" h="1363" w="6531">
                    <a:moveTo>
                      <a:pt x="1544" y="0"/>
                    </a:moveTo>
                    <a:cubicBezTo>
                      <a:pt x="1008" y="0"/>
                      <a:pt x="533" y="0"/>
                      <a:pt x="1" y="119"/>
                    </a:cubicBezTo>
                    <a:cubicBezTo>
                      <a:pt x="533" y="119"/>
                      <a:pt x="1069" y="176"/>
                      <a:pt x="1663" y="237"/>
                    </a:cubicBezTo>
                    <a:cubicBezTo>
                      <a:pt x="2138" y="237"/>
                      <a:pt x="2613" y="294"/>
                      <a:pt x="3088" y="356"/>
                    </a:cubicBezTo>
                    <a:cubicBezTo>
                      <a:pt x="4275" y="532"/>
                      <a:pt x="5401" y="950"/>
                      <a:pt x="6531" y="1363"/>
                    </a:cubicBezTo>
                    <a:cubicBezTo>
                      <a:pt x="5044" y="532"/>
                      <a:pt x="3325" y="57"/>
                      <a:pt x="1544" y="0"/>
                    </a:cubicBezTo>
                    <a:close/>
                  </a:path>
                </a:pathLst>
              </a:custGeom>
              <a:solidFill>
                <a:srgbClr val="5D3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9"/>
              <p:cNvSpPr/>
              <p:nvPr/>
            </p:nvSpPr>
            <p:spPr>
              <a:xfrm>
                <a:off x="1335650" y="715175"/>
                <a:ext cx="141075" cy="28175"/>
              </a:xfrm>
              <a:custGeom>
                <a:rect b="b" l="l" r="r" t="t"/>
                <a:pathLst>
                  <a:path extrusionOk="0" h="1127" w="5643">
                    <a:moveTo>
                      <a:pt x="0" y="1"/>
                    </a:moveTo>
                    <a:cubicBezTo>
                      <a:pt x="1900" y="238"/>
                      <a:pt x="3861" y="476"/>
                      <a:pt x="5642" y="1126"/>
                    </a:cubicBezTo>
                    <a:cubicBezTo>
                      <a:pt x="4811" y="594"/>
                      <a:pt x="3800" y="238"/>
                      <a:pt x="2731" y="120"/>
                    </a:cubicBezTo>
                    <a:cubicBezTo>
                      <a:pt x="1843" y="1"/>
                      <a:pt x="893" y="1"/>
                      <a:pt x="0" y="1"/>
                    </a:cubicBezTo>
                    <a:close/>
                  </a:path>
                </a:pathLst>
              </a:custGeom>
              <a:solidFill>
                <a:srgbClr val="5D38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3: Alert System</a:t>
            </a:r>
            <a:endParaRPr/>
          </a:p>
        </p:txBody>
      </p:sp>
      <p:sp>
        <p:nvSpPr>
          <p:cNvPr id="1072" name="Google Shape;1072;p50"/>
          <p:cNvSpPr txBox="1"/>
          <p:nvPr>
            <p:ph idx="1" type="body"/>
          </p:nvPr>
        </p:nvSpPr>
        <p:spPr>
          <a:xfrm>
            <a:off x="1479300" y="1283075"/>
            <a:ext cx="6185400" cy="144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a:t>
            </a:r>
            <a:endParaRPr/>
          </a:p>
          <a:p>
            <a:pPr indent="0" lvl="0" marL="0" rtl="0" algn="l">
              <a:spcBef>
                <a:spcPts val="0"/>
              </a:spcBef>
              <a:spcAft>
                <a:spcPts val="0"/>
              </a:spcAft>
              <a:buNone/>
            </a:pPr>
            <a:r>
              <a:rPr lang="en"/>
              <a:t>-When patients is </a:t>
            </a:r>
            <a:r>
              <a:rPr b="1" lang="en"/>
              <a:t>out of bound the alarm will be triggered, </a:t>
            </a:r>
            <a:r>
              <a:rPr lang="en"/>
              <a:t>patients will be </a:t>
            </a:r>
            <a:r>
              <a:rPr b="1" lang="en"/>
              <a:t>boxed up in red for easier tracking                            </a:t>
            </a:r>
            <a:endParaRPr b="1"/>
          </a:p>
          <a:p>
            <a:pPr indent="0" lvl="0" marL="0" rtl="0" algn="l">
              <a:spcBef>
                <a:spcPts val="0"/>
              </a:spcBef>
              <a:spcAft>
                <a:spcPts val="0"/>
              </a:spcAft>
              <a:buNone/>
            </a:pPr>
            <a:r>
              <a:rPr lang="en"/>
              <a:t>-Signs of </a:t>
            </a:r>
            <a:r>
              <a:rPr b="1" lang="en"/>
              <a:t>loitering near out-of-bound area will trigger alarm, </a:t>
            </a:r>
            <a:r>
              <a:rPr lang="en"/>
              <a:t>patients will be </a:t>
            </a:r>
            <a:r>
              <a:rPr b="1" lang="en"/>
              <a:t>boxed up in orange for easier tracking</a:t>
            </a:r>
            <a:endParaRPr/>
          </a:p>
        </p:txBody>
      </p:sp>
      <p:pic>
        <p:nvPicPr>
          <p:cNvPr id="1073" name="Google Shape;1073;p50"/>
          <p:cNvPicPr preferRelativeResize="0"/>
          <p:nvPr/>
        </p:nvPicPr>
        <p:blipFill>
          <a:blip r:embed="rId3">
            <a:alphaModFix/>
          </a:blip>
          <a:stretch>
            <a:fillRect/>
          </a:stretch>
        </p:blipFill>
        <p:spPr>
          <a:xfrm>
            <a:off x="1479300" y="2667350"/>
            <a:ext cx="2666826" cy="2140177"/>
          </a:xfrm>
          <a:prstGeom prst="rect">
            <a:avLst/>
          </a:prstGeom>
          <a:noFill/>
          <a:ln>
            <a:noFill/>
          </a:ln>
        </p:spPr>
      </p:pic>
      <p:pic>
        <p:nvPicPr>
          <p:cNvPr id="1074" name="Google Shape;1074;p50"/>
          <p:cNvPicPr preferRelativeResize="0"/>
          <p:nvPr/>
        </p:nvPicPr>
        <p:blipFill>
          <a:blip r:embed="rId4">
            <a:alphaModFix/>
          </a:blip>
          <a:stretch>
            <a:fillRect/>
          </a:stretch>
        </p:blipFill>
        <p:spPr>
          <a:xfrm>
            <a:off x="4933224" y="2682025"/>
            <a:ext cx="2666831" cy="2110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51"/>
          <p:cNvSpPr txBox="1"/>
          <p:nvPr>
            <p:ph idx="1" type="body"/>
          </p:nvPr>
        </p:nvSpPr>
        <p:spPr>
          <a:xfrm>
            <a:off x="474100" y="1228779"/>
            <a:ext cx="4171200" cy="10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a:t>
            </a:r>
            <a:endParaRPr/>
          </a:p>
          <a:p>
            <a:pPr indent="0" lvl="0" marL="0" rtl="0" algn="l">
              <a:spcBef>
                <a:spcPts val="0"/>
              </a:spcBef>
              <a:spcAft>
                <a:spcPts val="0"/>
              </a:spcAft>
              <a:buNone/>
            </a:pPr>
            <a:r>
              <a:rPr lang="en"/>
              <a:t>Uploaded </a:t>
            </a:r>
            <a:r>
              <a:rPr b="1" lang="en"/>
              <a:t>‘buzzer.wav’ (alarm) file into jupyter notebook</a:t>
            </a:r>
            <a:endParaRPr b="1"/>
          </a:p>
          <a:p>
            <a:pPr indent="0" lvl="0" marL="0" rtl="0" algn="l">
              <a:spcBef>
                <a:spcPts val="0"/>
              </a:spcBef>
              <a:spcAft>
                <a:spcPts val="0"/>
              </a:spcAft>
              <a:buNone/>
            </a:pPr>
            <a:r>
              <a:rPr lang="en"/>
              <a:t>Use </a:t>
            </a:r>
            <a:r>
              <a:rPr b="1" lang="en"/>
              <a:t>Pygame Mixer function </a:t>
            </a:r>
            <a:r>
              <a:rPr lang="en"/>
              <a:t>used to activate alarm </a:t>
            </a:r>
            <a:endParaRPr/>
          </a:p>
          <a:p>
            <a:pPr indent="0" lvl="0" marL="0" rtl="0" algn="l">
              <a:spcBef>
                <a:spcPts val="0"/>
              </a:spcBef>
              <a:spcAft>
                <a:spcPts val="0"/>
              </a:spcAft>
              <a:buNone/>
            </a:pPr>
            <a:r>
              <a:t/>
            </a:r>
            <a:endParaRPr/>
          </a:p>
        </p:txBody>
      </p:sp>
      <p:sp>
        <p:nvSpPr>
          <p:cNvPr id="1080" name="Google Shape;1080;p51"/>
          <p:cNvSpPr txBox="1"/>
          <p:nvPr>
            <p:ph idx="1" type="body"/>
          </p:nvPr>
        </p:nvSpPr>
        <p:spPr>
          <a:xfrm>
            <a:off x="400800" y="2957950"/>
            <a:ext cx="7637700" cy="12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a:t>
            </a:r>
            <a:r>
              <a:rPr lang="en"/>
              <a:t>hy:</a:t>
            </a:r>
            <a:endParaRPr/>
          </a:p>
          <a:p>
            <a:pPr indent="0" lvl="0" marL="0" rtl="0" algn="l">
              <a:spcBef>
                <a:spcPts val="0"/>
              </a:spcBef>
              <a:spcAft>
                <a:spcPts val="0"/>
              </a:spcAft>
              <a:buNone/>
            </a:pPr>
            <a:r>
              <a:rPr lang="en"/>
              <a:t>-Immediate attention: Audio alert enables </a:t>
            </a:r>
            <a:r>
              <a:rPr b="1" lang="en"/>
              <a:t>quicker response time</a:t>
            </a:r>
            <a:r>
              <a:rPr lang="en"/>
              <a:t> for staff to react, this prevent potential incidents from occurring</a:t>
            </a:r>
            <a:endParaRPr/>
          </a:p>
          <a:p>
            <a:pPr indent="0" lvl="0" marL="0" rtl="0" algn="l">
              <a:spcBef>
                <a:spcPts val="0"/>
              </a:spcBef>
              <a:spcAft>
                <a:spcPts val="0"/>
              </a:spcAft>
              <a:buNone/>
            </a:pPr>
            <a:r>
              <a:rPr lang="en"/>
              <a:t>-</a:t>
            </a:r>
            <a:r>
              <a:rPr b="1" lang="en"/>
              <a:t>Error Reduction in visually cluttered places</a:t>
            </a:r>
            <a:r>
              <a:rPr lang="en"/>
              <a:t>: Chance of error is high when staff are fatigued or if the environment is visually cluttered, thus automated alert system will be very helpful in this situation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081" name="Google Shape;1081;p51"/>
          <p:cNvPicPr preferRelativeResize="0"/>
          <p:nvPr/>
        </p:nvPicPr>
        <p:blipFill>
          <a:blip r:embed="rId3">
            <a:alphaModFix/>
          </a:blip>
          <a:stretch>
            <a:fillRect/>
          </a:stretch>
        </p:blipFill>
        <p:spPr>
          <a:xfrm>
            <a:off x="580387" y="2345249"/>
            <a:ext cx="2825075" cy="453025"/>
          </a:xfrm>
          <a:prstGeom prst="rect">
            <a:avLst/>
          </a:prstGeom>
          <a:noFill/>
          <a:ln>
            <a:noFill/>
          </a:ln>
        </p:spPr>
      </p:pic>
      <p:sp>
        <p:nvSpPr>
          <p:cNvPr id="1082" name="Google Shape;1082;p51"/>
          <p:cNvSpPr txBox="1"/>
          <p:nvPr/>
        </p:nvSpPr>
        <p:spPr>
          <a:xfrm>
            <a:off x="740675" y="186375"/>
            <a:ext cx="45264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Jost"/>
                <a:ea typeface="Jost"/>
                <a:cs typeface="Jost"/>
                <a:sym typeface="Jost"/>
              </a:rPr>
              <a:t>Continuation from last slide</a:t>
            </a:r>
            <a:endParaRPr i="1">
              <a:solidFill>
                <a:schemeClr val="dk1"/>
              </a:solidFill>
              <a:latin typeface="Jost"/>
              <a:ea typeface="Jost"/>
              <a:cs typeface="Jost"/>
              <a:sym typeface="Jost"/>
            </a:endParaRPr>
          </a:p>
        </p:txBody>
      </p:sp>
      <p:pic>
        <p:nvPicPr>
          <p:cNvPr id="1083" name="Google Shape;1083;p51"/>
          <p:cNvPicPr preferRelativeResize="0"/>
          <p:nvPr/>
        </p:nvPicPr>
        <p:blipFill>
          <a:blip r:embed="rId4">
            <a:alphaModFix/>
          </a:blip>
          <a:stretch>
            <a:fillRect/>
          </a:stretch>
        </p:blipFill>
        <p:spPr>
          <a:xfrm>
            <a:off x="1318773" y="1160775"/>
            <a:ext cx="1488075" cy="329775"/>
          </a:xfrm>
          <a:prstGeom prst="rect">
            <a:avLst/>
          </a:prstGeom>
          <a:noFill/>
          <a:ln>
            <a:noFill/>
          </a:ln>
        </p:spPr>
      </p:pic>
      <p:pic>
        <p:nvPicPr>
          <p:cNvPr id="1084" name="Google Shape;1084;p51"/>
          <p:cNvPicPr preferRelativeResize="0"/>
          <p:nvPr/>
        </p:nvPicPr>
        <p:blipFill>
          <a:blip r:embed="rId5">
            <a:alphaModFix/>
          </a:blip>
          <a:stretch>
            <a:fillRect/>
          </a:stretch>
        </p:blipFill>
        <p:spPr>
          <a:xfrm>
            <a:off x="4740300" y="1490550"/>
            <a:ext cx="4054526" cy="108120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52"/>
          <p:cNvSpPr txBox="1"/>
          <p:nvPr>
            <p:ph type="title"/>
          </p:nvPr>
        </p:nvSpPr>
        <p:spPr>
          <a:xfrm>
            <a:off x="4572000" y="2581500"/>
            <a:ext cx="4032300" cy="129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REAL-TIME LOW LIGHT ENHANCEMENT</a:t>
            </a:r>
            <a:endParaRPr/>
          </a:p>
        </p:txBody>
      </p:sp>
      <p:sp>
        <p:nvSpPr>
          <p:cNvPr id="1090" name="Google Shape;1090;p52"/>
          <p:cNvSpPr txBox="1"/>
          <p:nvPr>
            <p:ph idx="2" type="title"/>
          </p:nvPr>
        </p:nvSpPr>
        <p:spPr>
          <a:xfrm>
            <a:off x="4714401" y="1001325"/>
            <a:ext cx="1221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1091" name="Google Shape;1091;p52"/>
          <p:cNvSpPr txBox="1"/>
          <p:nvPr>
            <p:ph idx="1" type="subTitle"/>
          </p:nvPr>
        </p:nvSpPr>
        <p:spPr>
          <a:xfrm>
            <a:off x="4653350" y="4012125"/>
            <a:ext cx="35250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How, Why</a:t>
            </a:r>
            <a:endParaRPr/>
          </a:p>
        </p:txBody>
      </p:sp>
      <p:sp>
        <p:nvSpPr>
          <p:cNvPr id="1092" name="Google Shape;1092;p52"/>
          <p:cNvSpPr/>
          <p:nvPr/>
        </p:nvSpPr>
        <p:spPr>
          <a:xfrm>
            <a:off x="1134500" y="1001325"/>
            <a:ext cx="2539500" cy="4173000"/>
          </a:xfrm>
          <a:prstGeom prst="round2SameRect">
            <a:avLst>
              <a:gd fmla="val 49037" name="adj1"/>
              <a:gd fmla="val 0" name="adj2"/>
            </a:avLst>
          </a:prstGeom>
          <a:solidFill>
            <a:srgbClr val="FFFFFF">
              <a:alpha val="3000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3" name="Google Shape;1093;p52"/>
          <p:cNvGrpSpPr/>
          <p:nvPr/>
        </p:nvGrpSpPr>
        <p:grpSpPr>
          <a:xfrm>
            <a:off x="1239496" y="609674"/>
            <a:ext cx="1969622" cy="4275372"/>
            <a:chOff x="6289271" y="608724"/>
            <a:chExt cx="1969622" cy="4275372"/>
          </a:xfrm>
        </p:grpSpPr>
        <p:grpSp>
          <p:nvGrpSpPr>
            <p:cNvPr id="1094" name="Google Shape;1094;p52"/>
            <p:cNvGrpSpPr/>
            <p:nvPr/>
          </p:nvGrpSpPr>
          <p:grpSpPr>
            <a:xfrm flipH="1">
              <a:off x="6633301" y="1289643"/>
              <a:ext cx="1439843" cy="3594453"/>
              <a:chOff x="779175" y="879225"/>
              <a:chExt cx="1622175" cy="4082750"/>
            </a:xfrm>
          </p:grpSpPr>
          <p:sp>
            <p:nvSpPr>
              <p:cNvPr id="1095" name="Google Shape;1095;p52"/>
              <p:cNvSpPr/>
              <p:nvPr/>
            </p:nvSpPr>
            <p:spPr>
              <a:xfrm>
                <a:off x="926150" y="3239625"/>
                <a:ext cx="537250" cy="1711900"/>
              </a:xfrm>
              <a:custGeom>
                <a:rect b="b" l="l" r="r" t="t"/>
                <a:pathLst>
                  <a:path extrusionOk="0" h="68476" w="21490">
                    <a:moveTo>
                      <a:pt x="15472" y="0"/>
                    </a:moveTo>
                    <a:cubicBezTo>
                      <a:pt x="15064" y="0"/>
                      <a:pt x="14656" y="65"/>
                      <a:pt x="14248" y="270"/>
                    </a:cubicBezTo>
                    <a:cubicBezTo>
                      <a:pt x="13355" y="745"/>
                      <a:pt x="12942" y="1814"/>
                      <a:pt x="12585" y="2821"/>
                    </a:cubicBezTo>
                    <a:cubicBezTo>
                      <a:pt x="10743" y="7988"/>
                      <a:pt x="8725" y="13150"/>
                      <a:pt x="7300" y="18435"/>
                    </a:cubicBezTo>
                    <a:cubicBezTo>
                      <a:pt x="6056" y="22947"/>
                      <a:pt x="5519" y="27634"/>
                      <a:pt x="5225" y="32264"/>
                    </a:cubicBezTo>
                    <a:cubicBezTo>
                      <a:pt x="4807" y="38025"/>
                      <a:pt x="4037" y="43900"/>
                      <a:pt x="3501" y="49717"/>
                    </a:cubicBezTo>
                    <a:cubicBezTo>
                      <a:pt x="3325" y="51854"/>
                      <a:pt x="3144" y="53991"/>
                      <a:pt x="2613" y="56009"/>
                    </a:cubicBezTo>
                    <a:cubicBezTo>
                      <a:pt x="2494" y="56427"/>
                      <a:pt x="2432" y="56841"/>
                      <a:pt x="2375" y="57258"/>
                    </a:cubicBezTo>
                    <a:cubicBezTo>
                      <a:pt x="2313" y="57315"/>
                      <a:pt x="2313" y="57377"/>
                      <a:pt x="2256" y="57434"/>
                    </a:cubicBezTo>
                    <a:cubicBezTo>
                      <a:pt x="1957" y="57790"/>
                      <a:pt x="1601" y="58208"/>
                      <a:pt x="1307" y="58564"/>
                    </a:cubicBezTo>
                    <a:lnTo>
                      <a:pt x="1188" y="58683"/>
                    </a:lnTo>
                    <a:cubicBezTo>
                      <a:pt x="1069" y="58802"/>
                      <a:pt x="889" y="58921"/>
                      <a:pt x="770" y="59096"/>
                    </a:cubicBezTo>
                    <a:cubicBezTo>
                      <a:pt x="594" y="59334"/>
                      <a:pt x="414" y="59571"/>
                      <a:pt x="295" y="59809"/>
                    </a:cubicBezTo>
                    <a:cubicBezTo>
                      <a:pt x="1" y="60583"/>
                      <a:pt x="414" y="61295"/>
                      <a:pt x="950" y="61770"/>
                    </a:cubicBezTo>
                    <a:cubicBezTo>
                      <a:pt x="1307" y="62126"/>
                      <a:pt x="1720" y="62421"/>
                      <a:pt x="2138" y="62601"/>
                    </a:cubicBezTo>
                    <a:cubicBezTo>
                      <a:pt x="2375" y="62720"/>
                      <a:pt x="2613" y="62839"/>
                      <a:pt x="2850" y="62896"/>
                    </a:cubicBezTo>
                    <a:cubicBezTo>
                      <a:pt x="3619" y="63195"/>
                      <a:pt x="4332" y="63489"/>
                      <a:pt x="4987" y="64083"/>
                    </a:cubicBezTo>
                    <a:cubicBezTo>
                      <a:pt x="5756" y="64857"/>
                      <a:pt x="6293" y="65925"/>
                      <a:pt x="6825" y="66875"/>
                    </a:cubicBezTo>
                    <a:cubicBezTo>
                      <a:pt x="6944" y="67113"/>
                      <a:pt x="7062" y="67350"/>
                      <a:pt x="7243" y="67588"/>
                    </a:cubicBezTo>
                    <a:lnTo>
                      <a:pt x="11517" y="68476"/>
                    </a:lnTo>
                    <a:cubicBezTo>
                      <a:pt x="11574" y="68238"/>
                      <a:pt x="11398" y="68062"/>
                      <a:pt x="11099" y="67944"/>
                    </a:cubicBezTo>
                    <a:cubicBezTo>
                      <a:pt x="10624" y="67763"/>
                      <a:pt x="10268" y="67350"/>
                      <a:pt x="9974" y="66875"/>
                    </a:cubicBezTo>
                    <a:cubicBezTo>
                      <a:pt x="9912" y="66813"/>
                      <a:pt x="9855" y="66757"/>
                      <a:pt x="9855" y="66695"/>
                    </a:cubicBezTo>
                    <a:cubicBezTo>
                      <a:pt x="9556" y="66101"/>
                      <a:pt x="9437" y="65508"/>
                      <a:pt x="9261" y="64914"/>
                    </a:cubicBezTo>
                    <a:cubicBezTo>
                      <a:pt x="9024" y="63964"/>
                      <a:pt x="8843" y="63014"/>
                      <a:pt x="8606" y="62064"/>
                    </a:cubicBezTo>
                    <a:cubicBezTo>
                      <a:pt x="8430" y="61471"/>
                      <a:pt x="8311" y="60877"/>
                      <a:pt x="8193" y="60284"/>
                    </a:cubicBezTo>
                    <a:lnTo>
                      <a:pt x="8193" y="60227"/>
                    </a:lnTo>
                    <a:cubicBezTo>
                      <a:pt x="8131" y="60108"/>
                      <a:pt x="8074" y="59927"/>
                      <a:pt x="8074" y="59809"/>
                    </a:cubicBezTo>
                    <a:cubicBezTo>
                      <a:pt x="8012" y="59633"/>
                      <a:pt x="7955" y="59453"/>
                      <a:pt x="7955" y="59334"/>
                    </a:cubicBezTo>
                    <a:cubicBezTo>
                      <a:pt x="7893" y="59158"/>
                      <a:pt x="7836" y="59039"/>
                      <a:pt x="7836" y="58859"/>
                    </a:cubicBezTo>
                    <a:cubicBezTo>
                      <a:pt x="7775" y="58740"/>
                      <a:pt x="7718" y="58621"/>
                      <a:pt x="7656" y="58446"/>
                    </a:cubicBezTo>
                    <a:cubicBezTo>
                      <a:pt x="11099" y="46868"/>
                      <a:pt x="14485" y="35294"/>
                      <a:pt x="17691" y="23598"/>
                    </a:cubicBezTo>
                    <a:cubicBezTo>
                      <a:pt x="18104" y="22235"/>
                      <a:pt x="18460" y="20810"/>
                      <a:pt x="18878" y="19442"/>
                    </a:cubicBezTo>
                    <a:cubicBezTo>
                      <a:pt x="19410" y="17424"/>
                      <a:pt x="20184" y="15287"/>
                      <a:pt x="20540" y="13211"/>
                    </a:cubicBezTo>
                    <a:cubicBezTo>
                      <a:pt x="20835" y="11250"/>
                      <a:pt x="21428" y="9294"/>
                      <a:pt x="21428" y="7275"/>
                    </a:cubicBezTo>
                    <a:cubicBezTo>
                      <a:pt x="21490" y="5314"/>
                      <a:pt x="20953" y="3239"/>
                      <a:pt x="19590" y="1814"/>
                    </a:cubicBezTo>
                    <a:cubicBezTo>
                      <a:pt x="18697" y="864"/>
                      <a:pt x="17391" y="209"/>
                      <a:pt x="16029" y="33"/>
                    </a:cubicBezTo>
                    <a:cubicBezTo>
                      <a:pt x="15843" y="14"/>
                      <a:pt x="15658" y="0"/>
                      <a:pt x="15472" y="0"/>
                    </a:cubicBezTo>
                    <a:close/>
                  </a:path>
                </a:pathLst>
              </a:custGeom>
              <a:solidFill>
                <a:srgbClr val="BB6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2"/>
              <p:cNvSpPr/>
              <p:nvPr/>
            </p:nvSpPr>
            <p:spPr>
              <a:xfrm>
                <a:off x="1344650" y="3750100"/>
                <a:ext cx="357625" cy="1204400"/>
              </a:xfrm>
              <a:custGeom>
                <a:rect b="b" l="l" r="r" t="t"/>
                <a:pathLst>
                  <a:path extrusionOk="0" h="48176" w="14305">
                    <a:moveTo>
                      <a:pt x="7230" y="1"/>
                    </a:moveTo>
                    <a:cubicBezTo>
                      <a:pt x="6060" y="1"/>
                      <a:pt x="4854" y="446"/>
                      <a:pt x="3919" y="1160"/>
                    </a:cubicBezTo>
                    <a:cubicBezTo>
                      <a:pt x="2670" y="2110"/>
                      <a:pt x="1839" y="3535"/>
                      <a:pt x="1307" y="5021"/>
                    </a:cubicBezTo>
                    <a:cubicBezTo>
                      <a:pt x="770" y="6446"/>
                      <a:pt x="357" y="8108"/>
                      <a:pt x="177" y="9651"/>
                    </a:cubicBezTo>
                    <a:cubicBezTo>
                      <a:pt x="1" y="11014"/>
                      <a:pt x="414" y="12677"/>
                      <a:pt x="595" y="14044"/>
                    </a:cubicBezTo>
                    <a:cubicBezTo>
                      <a:pt x="1426" y="19800"/>
                      <a:pt x="1900" y="25679"/>
                      <a:pt x="2551" y="31497"/>
                    </a:cubicBezTo>
                    <a:cubicBezTo>
                      <a:pt x="2850" y="33572"/>
                      <a:pt x="3088" y="35709"/>
                      <a:pt x="3026" y="37846"/>
                    </a:cubicBezTo>
                    <a:cubicBezTo>
                      <a:pt x="2969" y="38264"/>
                      <a:pt x="2969" y="38677"/>
                      <a:pt x="3026" y="39095"/>
                    </a:cubicBezTo>
                    <a:cubicBezTo>
                      <a:pt x="3026" y="39152"/>
                      <a:pt x="2969" y="39214"/>
                      <a:pt x="2907" y="39271"/>
                    </a:cubicBezTo>
                    <a:cubicBezTo>
                      <a:pt x="2732" y="39746"/>
                      <a:pt x="2494" y="40164"/>
                      <a:pt x="2195" y="40577"/>
                    </a:cubicBezTo>
                    <a:cubicBezTo>
                      <a:pt x="2195" y="40639"/>
                      <a:pt x="2195" y="40696"/>
                      <a:pt x="2138" y="40696"/>
                    </a:cubicBezTo>
                    <a:cubicBezTo>
                      <a:pt x="2076" y="40876"/>
                      <a:pt x="1957" y="41052"/>
                      <a:pt x="1839" y="41232"/>
                    </a:cubicBezTo>
                    <a:cubicBezTo>
                      <a:pt x="1720" y="41470"/>
                      <a:pt x="1601" y="41764"/>
                      <a:pt x="1544" y="42063"/>
                    </a:cubicBezTo>
                    <a:cubicBezTo>
                      <a:pt x="1426" y="42833"/>
                      <a:pt x="1957" y="43426"/>
                      <a:pt x="2551" y="43783"/>
                    </a:cubicBezTo>
                    <a:cubicBezTo>
                      <a:pt x="2969" y="44082"/>
                      <a:pt x="3444" y="44257"/>
                      <a:pt x="3919" y="44376"/>
                    </a:cubicBezTo>
                    <a:cubicBezTo>
                      <a:pt x="4213" y="44438"/>
                      <a:pt x="4451" y="44438"/>
                      <a:pt x="4688" y="44495"/>
                    </a:cubicBezTo>
                    <a:cubicBezTo>
                      <a:pt x="5462" y="44675"/>
                      <a:pt x="6232" y="44794"/>
                      <a:pt x="7006" y="45269"/>
                    </a:cubicBezTo>
                    <a:cubicBezTo>
                      <a:pt x="7955" y="45863"/>
                      <a:pt x="8668" y="46751"/>
                      <a:pt x="9380" y="47582"/>
                    </a:cubicBezTo>
                    <a:cubicBezTo>
                      <a:pt x="9556" y="47762"/>
                      <a:pt x="9736" y="48000"/>
                      <a:pt x="9912" y="48175"/>
                    </a:cubicBezTo>
                    <a:lnTo>
                      <a:pt x="14305" y="48175"/>
                    </a:lnTo>
                    <a:cubicBezTo>
                      <a:pt x="14305" y="47938"/>
                      <a:pt x="14067" y="47762"/>
                      <a:pt x="13773" y="47762"/>
                    </a:cubicBezTo>
                    <a:cubicBezTo>
                      <a:pt x="13298" y="47643"/>
                      <a:pt x="12823" y="47344"/>
                      <a:pt x="12467" y="46931"/>
                    </a:cubicBezTo>
                    <a:lnTo>
                      <a:pt x="12287" y="46751"/>
                    </a:lnTo>
                    <a:cubicBezTo>
                      <a:pt x="11873" y="46276"/>
                      <a:pt x="11636" y="45682"/>
                      <a:pt x="11337" y="45150"/>
                    </a:cubicBezTo>
                    <a:lnTo>
                      <a:pt x="10093" y="42477"/>
                    </a:lnTo>
                    <a:cubicBezTo>
                      <a:pt x="9855" y="41945"/>
                      <a:pt x="9618" y="41408"/>
                      <a:pt x="9318" y="40876"/>
                    </a:cubicBezTo>
                    <a:lnTo>
                      <a:pt x="9318" y="40814"/>
                    </a:lnTo>
                    <a:cubicBezTo>
                      <a:pt x="9261" y="40696"/>
                      <a:pt x="9200" y="40520"/>
                      <a:pt x="9081" y="40401"/>
                    </a:cubicBezTo>
                    <a:cubicBezTo>
                      <a:pt x="9024" y="40221"/>
                      <a:pt x="8962" y="40102"/>
                      <a:pt x="8905" y="39926"/>
                    </a:cubicBezTo>
                    <a:cubicBezTo>
                      <a:pt x="8844" y="39808"/>
                      <a:pt x="8725" y="39689"/>
                      <a:pt x="8668" y="39570"/>
                    </a:cubicBezTo>
                    <a:cubicBezTo>
                      <a:pt x="8606" y="39451"/>
                      <a:pt x="8549" y="39271"/>
                      <a:pt x="8487" y="39152"/>
                    </a:cubicBezTo>
                    <a:lnTo>
                      <a:pt x="8430" y="39152"/>
                    </a:lnTo>
                    <a:cubicBezTo>
                      <a:pt x="8549" y="38084"/>
                      <a:pt x="8606" y="37077"/>
                      <a:pt x="8725" y="36008"/>
                    </a:cubicBezTo>
                    <a:cubicBezTo>
                      <a:pt x="9200" y="29417"/>
                      <a:pt x="9736" y="22830"/>
                      <a:pt x="10211" y="16238"/>
                    </a:cubicBezTo>
                    <a:cubicBezTo>
                      <a:pt x="10387" y="12976"/>
                      <a:pt x="10624" y="9651"/>
                      <a:pt x="10862" y="6327"/>
                    </a:cubicBezTo>
                    <a:cubicBezTo>
                      <a:pt x="10981" y="4309"/>
                      <a:pt x="11337" y="2053"/>
                      <a:pt x="9736" y="804"/>
                    </a:cubicBezTo>
                    <a:cubicBezTo>
                      <a:pt x="9380" y="510"/>
                      <a:pt x="8962" y="329"/>
                      <a:pt x="8369" y="153"/>
                    </a:cubicBezTo>
                    <a:cubicBezTo>
                      <a:pt x="8000" y="50"/>
                      <a:pt x="7617" y="1"/>
                      <a:pt x="7230" y="1"/>
                    </a:cubicBezTo>
                    <a:close/>
                  </a:path>
                </a:pathLst>
              </a:custGeom>
              <a:solidFill>
                <a:srgbClr val="BB6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2"/>
              <p:cNvSpPr/>
              <p:nvPr/>
            </p:nvSpPr>
            <p:spPr>
              <a:xfrm>
                <a:off x="963200" y="2171900"/>
                <a:ext cx="804375" cy="1927775"/>
              </a:xfrm>
              <a:custGeom>
                <a:rect b="b" l="l" r="r" t="t"/>
                <a:pathLst>
                  <a:path extrusionOk="0" h="77111" w="32175">
                    <a:moveTo>
                      <a:pt x="16431" y="1"/>
                    </a:moveTo>
                    <a:cubicBezTo>
                      <a:pt x="15545" y="1"/>
                      <a:pt x="14659" y="19"/>
                      <a:pt x="13772" y="58"/>
                    </a:cubicBezTo>
                    <a:cubicBezTo>
                      <a:pt x="12229" y="120"/>
                      <a:pt x="10629" y="238"/>
                      <a:pt x="9204" y="889"/>
                    </a:cubicBezTo>
                    <a:cubicBezTo>
                      <a:pt x="5405" y="2551"/>
                      <a:pt x="4987" y="7063"/>
                      <a:pt x="4217" y="10805"/>
                    </a:cubicBezTo>
                    <a:cubicBezTo>
                      <a:pt x="1962" y="21609"/>
                      <a:pt x="2199" y="32351"/>
                      <a:pt x="1843" y="43393"/>
                    </a:cubicBezTo>
                    <a:cubicBezTo>
                      <a:pt x="1487" y="54614"/>
                      <a:pt x="831" y="65893"/>
                      <a:pt x="0" y="77111"/>
                    </a:cubicBezTo>
                    <a:lnTo>
                      <a:pt x="29268" y="77111"/>
                    </a:lnTo>
                    <a:cubicBezTo>
                      <a:pt x="29682" y="63163"/>
                      <a:pt x="32175" y="49509"/>
                      <a:pt x="31643" y="35438"/>
                    </a:cubicBezTo>
                    <a:cubicBezTo>
                      <a:pt x="31462" y="30869"/>
                      <a:pt x="31581" y="26415"/>
                      <a:pt x="31524" y="21903"/>
                    </a:cubicBezTo>
                    <a:cubicBezTo>
                      <a:pt x="31462" y="16979"/>
                      <a:pt x="30750" y="12168"/>
                      <a:pt x="29743" y="7362"/>
                    </a:cubicBezTo>
                    <a:cubicBezTo>
                      <a:pt x="29150" y="4512"/>
                      <a:pt x="29325" y="1126"/>
                      <a:pt x="25825" y="651"/>
                    </a:cubicBezTo>
                    <a:cubicBezTo>
                      <a:pt x="22720" y="236"/>
                      <a:pt x="19579" y="1"/>
                      <a:pt x="164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2"/>
              <p:cNvSpPr/>
              <p:nvPr/>
            </p:nvSpPr>
            <p:spPr>
              <a:xfrm>
                <a:off x="1071600" y="1381400"/>
                <a:ext cx="693025" cy="910525"/>
              </a:xfrm>
              <a:custGeom>
                <a:rect b="b" l="l" r="r" t="t"/>
                <a:pathLst>
                  <a:path extrusionOk="0" h="36421" w="27721">
                    <a:moveTo>
                      <a:pt x="10891" y="0"/>
                    </a:moveTo>
                    <a:cubicBezTo>
                      <a:pt x="10585" y="0"/>
                      <a:pt x="10279" y="12"/>
                      <a:pt x="9973" y="40"/>
                    </a:cubicBezTo>
                    <a:cubicBezTo>
                      <a:pt x="6767" y="216"/>
                      <a:pt x="3856" y="1759"/>
                      <a:pt x="1069" y="3246"/>
                    </a:cubicBezTo>
                    <a:cubicBezTo>
                      <a:pt x="831" y="3364"/>
                      <a:pt x="594" y="3483"/>
                      <a:pt x="475" y="3720"/>
                    </a:cubicBezTo>
                    <a:cubicBezTo>
                      <a:pt x="413" y="3896"/>
                      <a:pt x="413" y="4077"/>
                      <a:pt x="413" y="4252"/>
                    </a:cubicBezTo>
                    <a:cubicBezTo>
                      <a:pt x="0" y="14344"/>
                      <a:pt x="295" y="24911"/>
                      <a:pt x="2313" y="34826"/>
                    </a:cubicBezTo>
                    <a:cubicBezTo>
                      <a:pt x="2375" y="35301"/>
                      <a:pt x="2493" y="35833"/>
                      <a:pt x="2907" y="36132"/>
                    </a:cubicBezTo>
                    <a:cubicBezTo>
                      <a:pt x="3263" y="36308"/>
                      <a:pt x="3681" y="36308"/>
                      <a:pt x="4037" y="36308"/>
                    </a:cubicBezTo>
                    <a:lnTo>
                      <a:pt x="21371" y="36308"/>
                    </a:lnTo>
                    <a:cubicBezTo>
                      <a:pt x="21889" y="36308"/>
                      <a:pt x="22492" y="36420"/>
                      <a:pt x="23056" y="36420"/>
                    </a:cubicBezTo>
                    <a:cubicBezTo>
                      <a:pt x="23655" y="36420"/>
                      <a:pt x="24210" y="36294"/>
                      <a:pt x="24576" y="35776"/>
                    </a:cubicBezTo>
                    <a:cubicBezTo>
                      <a:pt x="24633" y="35658"/>
                      <a:pt x="24695" y="35539"/>
                      <a:pt x="24752" y="35358"/>
                    </a:cubicBezTo>
                    <a:cubicBezTo>
                      <a:pt x="24871" y="35002"/>
                      <a:pt x="24871" y="34589"/>
                      <a:pt x="24871" y="34171"/>
                    </a:cubicBezTo>
                    <a:cubicBezTo>
                      <a:pt x="24871" y="31027"/>
                      <a:pt x="25170" y="27940"/>
                      <a:pt x="25821" y="24854"/>
                    </a:cubicBezTo>
                    <a:cubicBezTo>
                      <a:pt x="26713" y="20755"/>
                      <a:pt x="27720" y="16899"/>
                      <a:pt x="27544" y="12625"/>
                    </a:cubicBezTo>
                    <a:cubicBezTo>
                      <a:pt x="27426" y="11138"/>
                      <a:pt x="27364" y="9657"/>
                      <a:pt x="27008" y="8232"/>
                    </a:cubicBezTo>
                    <a:cubicBezTo>
                      <a:pt x="26595" y="6807"/>
                      <a:pt x="25882" y="5383"/>
                      <a:pt x="24814" y="4433"/>
                    </a:cubicBezTo>
                    <a:cubicBezTo>
                      <a:pt x="23864" y="3659"/>
                      <a:pt x="22734" y="3184"/>
                      <a:pt x="21608" y="2709"/>
                    </a:cubicBezTo>
                    <a:cubicBezTo>
                      <a:pt x="18996" y="1640"/>
                      <a:pt x="16679" y="515"/>
                      <a:pt x="13891" y="216"/>
                    </a:cubicBezTo>
                    <a:cubicBezTo>
                      <a:pt x="12891" y="125"/>
                      <a:pt x="11891" y="0"/>
                      <a:pt x="10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2"/>
              <p:cNvSpPr/>
              <p:nvPr/>
            </p:nvSpPr>
            <p:spPr>
              <a:xfrm>
                <a:off x="961775" y="2137725"/>
                <a:ext cx="357625" cy="516475"/>
              </a:xfrm>
              <a:custGeom>
                <a:rect b="b" l="l" r="r" t="t"/>
                <a:pathLst>
                  <a:path extrusionOk="0" h="20659" w="14305">
                    <a:moveTo>
                      <a:pt x="0" y="0"/>
                    </a:moveTo>
                    <a:lnTo>
                      <a:pt x="0" y="20658"/>
                    </a:lnTo>
                    <a:lnTo>
                      <a:pt x="12229" y="20658"/>
                    </a:lnTo>
                    <a:cubicBezTo>
                      <a:pt x="13355" y="20658"/>
                      <a:pt x="14304" y="19770"/>
                      <a:pt x="14304" y="18640"/>
                    </a:cubicBezTo>
                    <a:lnTo>
                      <a:pt x="143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2"/>
              <p:cNvSpPr/>
              <p:nvPr/>
            </p:nvSpPr>
            <p:spPr>
              <a:xfrm>
                <a:off x="1231875" y="2137725"/>
                <a:ext cx="87525" cy="516475"/>
              </a:xfrm>
              <a:custGeom>
                <a:rect b="b" l="l" r="r" t="t"/>
                <a:pathLst>
                  <a:path extrusionOk="0" h="20659" w="3501">
                    <a:moveTo>
                      <a:pt x="0" y="0"/>
                    </a:moveTo>
                    <a:lnTo>
                      <a:pt x="0" y="18640"/>
                    </a:lnTo>
                    <a:cubicBezTo>
                      <a:pt x="0" y="19770"/>
                      <a:pt x="532" y="20658"/>
                      <a:pt x="1188" y="20658"/>
                    </a:cubicBezTo>
                    <a:lnTo>
                      <a:pt x="2313" y="20658"/>
                    </a:lnTo>
                    <a:cubicBezTo>
                      <a:pt x="2968" y="20658"/>
                      <a:pt x="3500" y="19770"/>
                      <a:pt x="3500" y="18640"/>
                    </a:cubicBezTo>
                    <a:lnTo>
                      <a:pt x="35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2"/>
              <p:cNvSpPr/>
              <p:nvPr/>
            </p:nvSpPr>
            <p:spPr>
              <a:xfrm>
                <a:off x="814800" y="2219800"/>
                <a:ext cx="267150" cy="788975"/>
              </a:xfrm>
              <a:custGeom>
                <a:rect b="b" l="l" r="r" t="t"/>
                <a:pathLst>
                  <a:path extrusionOk="0" h="31559" w="10686">
                    <a:moveTo>
                      <a:pt x="5169" y="1"/>
                    </a:moveTo>
                    <a:cubicBezTo>
                      <a:pt x="3083" y="1"/>
                      <a:pt x="623" y="1941"/>
                      <a:pt x="238" y="3722"/>
                    </a:cubicBezTo>
                    <a:cubicBezTo>
                      <a:pt x="0" y="5028"/>
                      <a:pt x="181" y="6334"/>
                      <a:pt x="418" y="7640"/>
                    </a:cubicBezTo>
                    <a:cubicBezTo>
                      <a:pt x="1843" y="15537"/>
                      <a:pt x="3918" y="23373"/>
                      <a:pt x="6649" y="30910"/>
                    </a:cubicBezTo>
                    <a:cubicBezTo>
                      <a:pt x="6829" y="31388"/>
                      <a:pt x="7169" y="31559"/>
                      <a:pt x="7572" y="31559"/>
                    </a:cubicBezTo>
                    <a:cubicBezTo>
                      <a:pt x="8372" y="31559"/>
                      <a:pt x="9421" y="30890"/>
                      <a:pt x="9973" y="30616"/>
                    </a:cubicBezTo>
                    <a:cubicBezTo>
                      <a:pt x="10210" y="30554"/>
                      <a:pt x="10391" y="30435"/>
                      <a:pt x="10567" y="30198"/>
                    </a:cubicBezTo>
                    <a:cubicBezTo>
                      <a:pt x="10685" y="30022"/>
                      <a:pt x="10628" y="29723"/>
                      <a:pt x="10628" y="29485"/>
                    </a:cubicBezTo>
                    <a:cubicBezTo>
                      <a:pt x="9736" y="21236"/>
                      <a:pt x="9379" y="12982"/>
                      <a:pt x="8430" y="4733"/>
                    </a:cubicBezTo>
                    <a:cubicBezTo>
                      <a:pt x="8311" y="3665"/>
                      <a:pt x="8135" y="2416"/>
                      <a:pt x="7598" y="1409"/>
                    </a:cubicBezTo>
                    <a:cubicBezTo>
                      <a:pt x="7304" y="991"/>
                      <a:pt x="7005" y="578"/>
                      <a:pt x="6530" y="341"/>
                    </a:cubicBezTo>
                    <a:cubicBezTo>
                      <a:pt x="6117" y="105"/>
                      <a:pt x="5653" y="1"/>
                      <a:pt x="5169" y="1"/>
                    </a:cubicBezTo>
                    <a:close/>
                  </a:path>
                </a:pathLst>
              </a:custGeom>
              <a:solidFill>
                <a:srgbClr val="BB6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2"/>
              <p:cNvSpPr/>
              <p:nvPr/>
            </p:nvSpPr>
            <p:spPr>
              <a:xfrm>
                <a:off x="779175" y="1463050"/>
                <a:ext cx="497250" cy="1002725"/>
              </a:xfrm>
              <a:custGeom>
                <a:rect b="b" l="l" r="r" t="t"/>
                <a:pathLst>
                  <a:path extrusionOk="0" h="40109" w="19890">
                    <a:moveTo>
                      <a:pt x="14133" y="0"/>
                    </a:moveTo>
                    <a:cubicBezTo>
                      <a:pt x="13954" y="0"/>
                      <a:pt x="13775" y="12"/>
                      <a:pt x="13597" y="37"/>
                    </a:cubicBezTo>
                    <a:cubicBezTo>
                      <a:pt x="10866" y="393"/>
                      <a:pt x="8966" y="4729"/>
                      <a:pt x="7955" y="6923"/>
                    </a:cubicBezTo>
                    <a:cubicBezTo>
                      <a:pt x="3149" y="17195"/>
                      <a:pt x="0" y="28711"/>
                      <a:pt x="181" y="40109"/>
                    </a:cubicBezTo>
                    <a:lnTo>
                      <a:pt x="11042" y="39752"/>
                    </a:lnTo>
                    <a:cubicBezTo>
                      <a:pt x="11279" y="38029"/>
                      <a:pt x="11222" y="36309"/>
                      <a:pt x="11341" y="34586"/>
                    </a:cubicBezTo>
                    <a:cubicBezTo>
                      <a:pt x="11578" y="31855"/>
                      <a:pt x="11992" y="29067"/>
                      <a:pt x="12823" y="26455"/>
                    </a:cubicBezTo>
                    <a:cubicBezTo>
                      <a:pt x="13416" y="24674"/>
                      <a:pt x="14190" y="22893"/>
                      <a:pt x="14960" y="21170"/>
                    </a:cubicBezTo>
                    <a:cubicBezTo>
                      <a:pt x="15316" y="20339"/>
                      <a:pt x="15672" y="19507"/>
                      <a:pt x="15971" y="18676"/>
                    </a:cubicBezTo>
                    <a:cubicBezTo>
                      <a:pt x="16978" y="16183"/>
                      <a:pt x="17809" y="13690"/>
                      <a:pt x="18403" y="11078"/>
                    </a:cubicBezTo>
                    <a:cubicBezTo>
                      <a:pt x="19058" y="8409"/>
                      <a:pt x="19889" y="4548"/>
                      <a:pt x="18165" y="2117"/>
                    </a:cubicBezTo>
                    <a:cubicBezTo>
                      <a:pt x="17263" y="890"/>
                      <a:pt x="15688" y="0"/>
                      <a:pt x="141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2"/>
              <p:cNvSpPr/>
              <p:nvPr/>
            </p:nvSpPr>
            <p:spPr>
              <a:xfrm>
                <a:off x="960225" y="2928175"/>
                <a:ext cx="188575" cy="281050"/>
              </a:xfrm>
              <a:custGeom>
                <a:rect b="b" l="l" r="r" t="t"/>
                <a:pathLst>
                  <a:path extrusionOk="0" h="11242" w="7543">
                    <a:moveTo>
                      <a:pt x="3068" y="0"/>
                    </a:moveTo>
                    <a:cubicBezTo>
                      <a:pt x="2942" y="0"/>
                      <a:pt x="2811" y="8"/>
                      <a:pt x="2674" y="25"/>
                    </a:cubicBezTo>
                    <a:cubicBezTo>
                      <a:pt x="1544" y="200"/>
                      <a:pt x="775" y="1093"/>
                      <a:pt x="537" y="2162"/>
                    </a:cubicBezTo>
                    <a:cubicBezTo>
                      <a:pt x="181" y="3824"/>
                      <a:pt x="1" y="5486"/>
                      <a:pt x="238" y="7205"/>
                    </a:cubicBezTo>
                    <a:cubicBezTo>
                      <a:pt x="357" y="7918"/>
                      <a:pt x="238" y="9105"/>
                      <a:pt x="832" y="9642"/>
                    </a:cubicBezTo>
                    <a:cubicBezTo>
                      <a:pt x="905" y="9714"/>
                      <a:pt x="1001" y="9764"/>
                      <a:pt x="1105" y="9764"/>
                    </a:cubicBezTo>
                    <a:cubicBezTo>
                      <a:pt x="1170" y="9764"/>
                      <a:pt x="1239" y="9744"/>
                      <a:pt x="1307" y="9699"/>
                    </a:cubicBezTo>
                    <a:cubicBezTo>
                      <a:pt x="1425" y="9580"/>
                      <a:pt x="1425" y="9342"/>
                      <a:pt x="1425" y="9167"/>
                    </a:cubicBezTo>
                    <a:cubicBezTo>
                      <a:pt x="1368" y="8929"/>
                      <a:pt x="1368" y="8630"/>
                      <a:pt x="1307" y="8393"/>
                    </a:cubicBezTo>
                    <a:cubicBezTo>
                      <a:pt x="1250" y="7861"/>
                      <a:pt x="1307" y="7324"/>
                      <a:pt x="1425" y="6849"/>
                    </a:cubicBezTo>
                    <a:lnTo>
                      <a:pt x="1487" y="6849"/>
                    </a:lnTo>
                    <a:lnTo>
                      <a:pt x="1544" y="6911"/>
                    </a:lnTo>
                    <a:lnTo>
                      <a:pt x="1544" y="7087"/>
                    </a:lnTo>
                    <a:lnTo>
                      <a:pt x="1544" y="7443"/>
                    </a:lnTo>
                    <a:lnTo>
                      <a:pt x="1544" y="7979"/>
                    </a:lnTo>
                    <a:cubicBezTo>
                      <a:pt x="1544" y="8454"/>
                      <a:pt x="1663" y="8986"/>
                      <a:pt x="1724" y="9461"/>
                    </a:cubicBezTo>
                    <a:cubicBezTo>
                      <a:pt x="1781" y="9817"/>
                      <a:pt x="1900" y="10173"/>
                      <a:pt x="2081" y="10473"/>
                    </a:cubicBezTo>
                    <a:cubicBezTo>
                      <a:pt x="2199" y="10710"/>
                      <a:pt x="2437" y="10829"/>
                      <a:pt x="2674" y="10948"/>
                    </a:cubicBezTo>
                    <a:cubicBezTo>
                      <a:pt x="2850" y="10948"/>
                      <a:pt x="3149" y="10948"/>
                      <a:pt x="3149" y="10710"/>
                    </a:cubicBezTo>
                    <a:cubicBezTo>
                      <a:pt x="3149" y="10473"/>
                      <a:pt x="2969" y="10235"/>
                      <a:pt x="2912" y="10055"/>
                    </a:cubicBezTo>
                    <a:cubicBezTo>
                      <a:pt x="2850" y="9817"/>
                      <a:pt x="2793" y="9523"/>
                      <a:pt x="2731" y="9285"/>
                    </a:cubicBezTo>
                    <a:cubicBezTo>
                      <a:pt x="2674" y="8749"/>
                      <a:pt x="2613" y="8217"/>
                      <a:pt x="2613" y="7680"/>
                    </a:cubicBezTo>
                    <a:cubicBezTo>
                      <a:pt x="2674" y="7561"/>
                      <a:pt x="2674" y="7267"/>
                      <a:pt x="2850" y="7148"/>
                    </a:cubicBezTo>
                    <a:cubicBezTo>
                      <a:pt x="2864" y="7143"/>
                      <a:pt x="2877" y="7141"/>
                      <a:pt x="2889" y="7141"/>
                    </a:cubicBezTo>
                    <a:cubicBezTo>
                      <a:pt x="3030" y="7141"/>
                      <a:pt x="3030" y="7452"/>
                      <a:pt x="3030" y="7561"/>
                    </a:cubicBezTo>
                    <a:cubicBezTo>
                      <a:pt x="3087" y="8155"/>
                      <a:pt x="3087" y="8749"/>
                      <a:pt x="3149" y="9342"/>
                    </a:cubicBezTo>
                    <a:lnTo>
                      <a:pt x="3325" y="10055"/>
                    </a:lnTo>
                    <a:cubicBezTo>
                      <a:pt x="3387" y="10292"/>
                      <a:pt x="3505" y="10591"/>
                      <a:pt x="3681" y="10767"/>
                    </a:cubicBezTo>
                    <a:cubicBezTo>
                      <a:pt x="3800" y="11004"/>
                      <a:pt x="4099" y="11185"/>
                      <a:pt x="4336" y="11242"/>
                    </a:cubicBezTo>
                    <a:cubicBezTo>
                      <a:pt x="4631" y="11242"/>
                      <a:pt x="4693" y="10948"/>
                      <a:pt x="4693" y="10710"/>
                    </a:cubicBezTo>
                    <a:cubicBezTo>
                      <a:pt x="4631" y="10411"/>
                      <a:pt x="4512" y="10173"/>
                      <a:pt x="4393" y="9879"/>
                    </a:cubicBezTo>
                    <a:cubicBezTo>
                      <a:pt x="4275" y="9342"/>
                      <a:pt x="4218" y="8810"/>
                      <a:pt x="4218" y="8274"/>
                    </a:cubicBezTo>
                    <a:lnTo>
                      <a:pt x="4218" y="7504"/>
                    </a:lnTo>
                    <a:cubicBezTo>
                      <a:pt x="4218" y="7386"/>
                      <a:pt x="4156" y="7267"/>
                      <a:pt x="4156" y="7148"/>
                    </a:cubicBezTo>
                    <a:cubicBezTo>
                      <a:pt x="4156" y="7062"/>
                      <a:pt x="4252" y="6879"/>
                      <a:pt x="4304" y="6879"/>
                    </a:cubicBezTo>
                    <a:cubicBezTo>
                      <a:pt x="4323" y="6879"/>
                      <a:pt x="4336" y="6904"/>
                      <a:pt x="4336" y="6968"/>
                    </a:cubicBezTo>
                    <a:cubicBezTo>
                      <a:pt x="4393" y="7561"/>
                      <a:pt x="4512" y="8155"/>
                      <a:pt x="4574" y="8692"/>
                    </a:cubicBezTo>
                    <a:cubicBezTo>
                      <a:pt x="4631" y="9048"/>
                      <a:pt x="4631" y="9404"/>
                      <a:pt x="4811" y="9760"/>
                    </a:cubicBezTo>
                    <a:cubicBezTo>
                      <a:pt x="4915" y="9967"/>
                      <a:pt x="5242" y="10444"/>
                      <a:pt x="5560" y="10444"/>
                    </a:cubicBezTo>
                    <a:cubicBezTo>
                      <a:pt x="5607" y="10444"/>
                      <a:pt x="5654" y="10434"/>
                      <a:pt x="5699" y="10411"/>
                    </a:cubicBezTo>
                    <a:cubicBezTo>
                      <a:pt x="5818" y="10292"/>
                      <a:pt x="5880" y="9998"/>
                      <a:pt x="5818" y="9817"/>
                    </a:cubicBezTo>
                    <a:cubicBezTo>
                      <a:pt x="5818" y="9404"/>
                      <a:pt x="5642" y="8986"/>
                      <a:pt x="5581" y="8573"/>
                    </a:cubicBezTo>
                    <a:cubicBezTo>
                      <a:pt x="5462" y="8217"/>
                      <a:pt x="5462" y="7799"/>
                      <a:pt x="5405" y="7443"/>
                    </a:cubicBezTo>
                    <a:cubicBezTo>
                      <a:pt x="5405" y="7030"/>
                      <a:pt x="5343" y="6612"/>
                      <a:pt x="5286" y="6198"/>
                    </a:cubicBezTo>
                    <a:cubicBezTo>
                      <a:pt x="5224" y="5899"/>
                      <a:pt x="5168" y="5306"/>
                      <a:pt x="5286" y="5011"/>
                    </a:cubicBezTo>
                    <a:cubicBezTo>
                      <a:pt x="5937" y="5249"/>
                      <a:pt x="6236" y="6018"/>
                      <a:pt x="6592" y="6493"/>
                    </a:cubicBezTo>
                    <a:cubicBezTo>
                      <a:pt x="6737" y="6675"/>
                      <a:pt x="7014" y="6900"/>
                      <a:pt x="7222" y="6900"/>
                    </a:cubicBezTo>
                    <a:cubicBezTo>
                      <a:pt x="7354" y="6900"/>
                      <a:pt x="7458" y="6808"/>
                      <a:pt x="7480" y="6555"/>
                    </a:cubicBezTo>
                    <a:cubicBezTo>
                      <a:pt x="7542" y="6317"/>
                      <a:pt x="7423" y="6080"/>
                      <a:pt x="7305" y="5842"/>
                    </a:cubicBezTo>
                    <a:cubicBezTo>
                      <a:pt x="6768" y="4536"/>
                      <a:pt x="6293" y="3169"/>
                      <a:pt x="5642" y="1863"/>
                    </a:cubicBezTo>
                    <a:cubicBezTo>
                      <a:pt x="5103" y="785"/>
                      <a:pt x="4318" y="0"/>
                      <a:pt x="3068" y="0"/>
                    </a:cubicBezTo>
                    <a:close/>
                  </a:path>
                </a:pathLst>
              </a:custGeom>
              <a:solidFill>
                <a:srgbClr val="BB6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2"/>
              <p:cNvSpPr/>
              <p:nvPr/>
            </p:nvSpPr>
            <p:spPr>
              <a:xfrm>
                <a:off x="1102700" y="1447675"/>
                <a:ext cx="124675" cy="690075"/>
              </a:xfrm>
              <a:custGeom>
                <a:rect b="b" l="l" r="r" t="t"/>
                <a:pathLst>
                  <a:path extrusionOk="0" h="27603" w="4987">
                    <a:moveTo>
                      <a:pt x="1425" y="1"/>
                    </a:moveTo>
                    <a:cubicBezTo>
                      <a:pt x="1012" y="58"/>
                      <a:pt x="537" y="177"/>
                      <a:pt x="119" y="295"/>
                    </a:cubicBezTo>
                    <a:cubicBezTo>
                      <a:pt x="0" y="357"/>
                      <a:pt x="0" y="533"/>
                      <a:pt x="119" y="533"/>
                    </a:cubicBezTo>
                    <a:cubicBezTo>
                      <a:pt x="300" y="595"/>
                      <a:pt x="537" y="652"/>
                      <a:pt x="656" y="770"/>
                    </a:cubicBezTo>
                    <a:cubicBezTo>
                      <a:pt x="1188" y="1126"/>
                      <a:pt x="1606" y="1782"/>
                      <a:pt x="1962" y="2494"/>
                    </a:cubicBezTo>
                    <a:cubicBezTo>
                      <a:pt x="2555" y="3919"/>
                      <a:pt x="2793" y="5638"/>
                      <a:pt x="3030" y="7300"/>
                    </a:cubicBezTo>
                    <a:cubicBezTo>
                      <a:pt x="3743" y="13236"/>
                      <a:pt x="4099" y="19648"/>
                      <a:pt x="4099" y="27483"/>
                    </a:cubicBezTo>
                    <a:cubicBezTo>
                      <a:pt x="4099" y="27545"/>
                      <a:pt x="4156" y="27602"/>
                      <a:pt x="4275" y="27602"/>
                    </a:cubicBezTo>
                    <a:lnTo>
                      <a:pt x="4868" y="27602"/>
                    </a:lnTo>
                    <a:cubicBezTo>
                      <a:pt x="4930" y="27602"/>
                      <a:pt x="4987" y="27545"/>
                      <a:pt x="4987" y="27483"/>
                    </a:cubicBezTo>
                    <a:cubicBezTo>
                      <a:pt x="4987" y="19591"/>
                      <a:pt x="4631" y="13061"/>
                      <a:pt x="3861" y="7063"/>
                    </a:cubicBezTo>
                    <a:cubicBezTo>
                      <a:pt x="3624" y="5225"/>
                      <a:pt x="3386" y="3325"/>
                      <a:pt x="2674" y="1720"/>
                    </a:cubicBezTo>
                    <a:cubicBezTo>
                      <a:pt x="2375" y="1126"/>
                      <a:pt x="1962" y="533"/>
                      <a:pt x="1544" y="58"/>
                    </a:cubicBezTo>
                    <a:cubicBezTo>
                      <a:pt x="1544" y="1"/>
                      <a:pt x="1487" y="1"/>
                      <a:pt x="14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2"/>
              <p:cNvSpPr/>
              <p:nvPr/>
            </p:nvSpPr>
            <p:spPr>
              <a:xfrm>
                <a:off x="1067075" y="1461500"/>
                <a:ext cx="108425" cy="768250"/>
              </a:xfrm>
              <a:custGeom>
                <a:rect b="b" l="l" r="r" t="t"/>
                <a:pathLst>
                  <a:path extrusionOk="0" h="30730" w="4337">
                    <a:moveTo>
                      <a:pt x="989" y="1"/>
                    </a:moveTo>
                    <a:cubicBezTo>
                      <a:pt x="952" y="1"/>
                      <a:pt x="917" y="16"/>
                      <a:pt x="894" y="42"/>
                    </a:cubicBezTo>
                    <a:cubicBezTo>
                      <a:pt x="594" y="160"/>
                      <a:pt x="357" y="279"/>
                      <a:pt x="119" y="455"/>
                    </a:cubicBezTo>
                    <a:cubicBezTo>
                      <a:pt x="1" y="573"/>
                      <a:pt x="62" y="811"/>
                      <a:pt x="181" y="873"/>
                    </a:cubicBezTo>
                    <a:cubicBezTo>
                      <a:pt x="300" y="873"/>
                      <a:pt x="357" y="930"/>
                      <a:pt x="357" y="930"/>
                    </a:cubicBezTo>
                    <a:cubicBezTo>
                      <a:pt x="894" y="1348"/>
                      <a:pt x="1368" y="1998"/>
                      <a:pt x="1663" y="2772"/>
                    </a:cubicBezTo>
                    <a:cubicBezTo>
                      <a:pt x="2256" y="4135"/>
                      <a:pt x="2437" y="5916"/>
                      <a:pt x="2613" y="7578"/>
                    </a:cubicBezTo>
                    <a:cubicBezTo>
                      <a:pt x="3268" y="14051"/>
                      <a:pt x="3444" y="21175"/>
                      <a:pt x="3206" y="30017"/>
                    </a:cubicBezTo>
                    <a:cubicBezTo>
                      <a:pt x="3206" y="30373"/>
                      <a:pt x="3387" y="30673"/>
                      <a:pt x="3624" y="30730"/>
                    </a:cubicBezTo>
                    <a:cubicBezTo>
                      <a:pt x="3862" y="30730"/>
                      <a:pt x="4037" y="30435"/>
                      <a:pt x="4037" y="30079"/>
                    </a:cubicBezTo>
                    <a:cubicBezTo>
                      <a:pt x="4337" y="21113"/>
                      <a:pt x="4156" y="13871"/>
                      <a:pt x="3505" y="7341"/>
                    </a:cubicBezTo>
                    <a:cubicBezTo>
                      <a:pt x="3268" y="5503"/>
                      <a:pt x="3031" y="3603"/>
                      <a:pt x="2375" y="1998"/>
                    </a:cubicBezTo>
                    <a:cubicBezTo>
                      <a:pt x="2081" y="1286"/>
                      <a:pt x="1606" y="573"/>
                      <a:pt x="1131" y="99"/>
                    </a:cubicBezTo>
                    <a:cubicBezTo>
                      <a:pt x="1095" y="30"/>
                      <a:pt x="1040" y="1"/>
                      <a:pt x="98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2"/>
              <p:cNvSpPr/>
              <p:nvPr/>
            </p:nvSpPr>
            <p:spPr>
              <a:xfrm>
                <a:off x="1561325" y="1469300"/>
                <a:ext cx="443700" cy="783100"/>
              </a:xfrm>
              <a:custGeom>
                <a:rect b="b" l="l" r="r" t="t"/>
                <a:pathLst>
                  <a:path extrusionOk="0" h="31324" w="17748">
                    <a:moveTo>
                      <a:pt x="3142" y="1"/>
                    </a:moveTo>
                    <a:cubicBezTo>
                      <a:pt x="2910" y="1"/>
                      <a:pt x="2673" y="45"/>
                      <a:pt x="2432" y="143"/>
                    </a:cubicBezTo>
                    <a:cubicBezTo>
                      <a:pt x="1" y="1211"/>
                      <a:pt x="1126" y="7090"/>
                      <a:pt x="1307" y="9047"/>
                    </a:cubicBezTo>
                    <a:cubicBezTo>
                      <a:pt x="1720" y="12609"/>
                      <a:pt x="2195" y="16232"/>
                      <a:pt x="3145" y="19732"/>
                    </a:cubicBezTo>
                    <a:cubicBezTo>
                      <a:pt x="4037" y="23057"/>
                      <a:pt x="5225" y="26975"/>
                      <a:pt x="7894" y="29349"/>
                    </a:cubicBezTo>
                    <a:cubicBezTo>
                      <a:pt x="8430" y="29824"/>
                      <a:pt x="8962" y="30299"/>
                      <a:pt x="9618" y="30655"/>
                    </a:cubicBezTo>
                    <a:cubicBezTo>
                      <a:pt x="10532" y="31163"/>
                      <a:pt x="11575" y="31323"/>
                      <a:pt x="12600" y="31323"/>
                    </a:cubicBezTo>
                    <a:cubicBezTo>
                      <a:pt x="12773" y="31323"/>
                      <a:pt x="12946" y="31319"/>
                      <a:pt x="13118" y="31310"/>
                    </a:cubicBezTo>
                    <a:cubicBezTo>
                      <a:pt x="13949" y="31249"/>
                      <a:pt x="14723" y="30836"/>
                      <a:pt x="15492" y="30418"/>
                    </a:cubicBezTo>
                    <a:cubicBezTo>
                      <a:pt x="16385" y="29943"/>
                      <a:pt x="17036" y="29055"/>
                      <a:pt x="17335" y="28043"/>
                    </a:cubicBezTo>
                    <a:cubicBezTo>
                      <a:pt x="17748" y="26918"/>
                      <a:pt x="17510" y="26144"/>
                      <a:pt x="16979" y="25137"/>
                    </a:cubicBezTo>
                    <a:cubicBezTo>
                      <a:pt x="16622" y="24481"/>
                      <a:pt x="16086" y="23888"/>
                      <a:pt x="15554" y="23413"/>
                    </a:cubicBezTo>
                    <a:cubicBezTo>
                      <a:pt x="15017" y="22938"/>
                      <a:pt x="14248" y="22525"/>
                      <a:pt x="13830" y="21988"/>
                    </a:cubicBezTo>
                    <a:cubicBezTo>
                      <a:pt x="13417" y="21456"/>
                      <a:pt x="13179" y="20682"/>
                      <a:pt x="12823" y="20089"/>
                    </a:cubicBezTo>
                    <a:cubicBezTo>
                      <a:pt x="12467" y="19319"/>
                      <a:pt x="12049" y="18545"/>
                      <a:pt x="11755" y="17776"/>
                    </a:cubicBezTo>
                    <a:cubicBezTo>
                      <a:pt x="11398" y="16945"/>
                      <a:pt x="11042" y="16052"/>
                      <a:pt x="10743" y="15164"/>
                    </a:cubicBezTo>
                    <a:cubicBezTo>
                      <a:pt x="9499" y="11184"/>
                      <a:pt x="8786" y="6972"/>
                      <a:pt x="6706" y="3291"/>
                    </a:cubicBezTo>
                    <a:cubicBezTo>
                      <a:pt x="6084" y="2097"/>
                      <a:pt x="4738" y="1"/>
                      <a:pt x="31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2"/>
              <p:cNvSpPr/>
              <p:nvPr/>
            </p:nvSpPr>
            <p:spPr>
              <a:xfrm>
                <a:off x="1803175" y="1640000"/>
                <a:ext cx="408200" cy="602650"/>
              </a:xfrm>
              <a:custGeom>
                <a:rect b="b" l="l" r="r" t="t"/>
                <a:pathLst>
                  <a:path extrusionOk="0" h="24106" w="16328">
                    <a:moveTo>
                      <a:pt x="12895" y="1"/>
                    </a:moveTo>
                    <a:cubicBezTo>
                      <a:pt x="12832" y="1"/>
                      <a:pt x="12768" y="8"/>
                      <a:pt x="12704" y="25"/>
                    </a:cubicBezTo>
                    <a:cubicBezTo>
                      <a:pt x="12467" y="82"/>
                      <a:pt x="12229" y="262"/>
                      <a:pt x="12111" y="438"/>
                    </a:cubicBezTo>
                    <a:cubicBezTo>
                      <a:pt x="8848" y="4299"/>
                      <a:pt x="6174" y="8573"/>
                      <a:pt x="3325" y="12729"/>
                    </a:cubicBezTo>
                    <a:cubicBezTo>
                      <a:pt x="2375" y="14092"/>
                      <a:pt x="1606" y="15578"/>
                      <a:pt x="775" y="17003"/>
                    </a:cubicBezTo>
                    <a:cubicBezTo>
                      <a:pt x="1" y="18247"/>
                      <a:pt x="62" y="19672"/>
                      <a:pt x="357" y="21158"/>
                    </a:cubicBezTo>
                    <a:cubicBezTo>
                      <a:pt x="357" y="21277"/>
                      <a:pt x="418" y="21396"/>
                      <a:pt x="475" y="21571"/>
                    </a:cubicBezTo>
                    <a:cubicBezTo>
                      <a:pt x="594" y="22046"/>
                      <a:pt x="713" y="22521"/>
                      <a:pt x="1012" y="22877"/>
                    </a:cubicBezTo>
                    <a:cubicBezTo>
                      <a:pt x="1564" y="23683"/>
                      <a:pt x="2501" y="24106"/>
                      <a:pt x="3463" y="24106"/>
                    </a:cubicBezTo>
                    <a:cubicBezTo>
                      <a:pt x="3635" y="24106"/>
                      <a:pt x="3808" y="24092"/>
                      <a:pt x="3980" y="24065"/>
                    </a:cubicBezTo>
                    <a:cubicBezTo>
                      <a:pt x="6236" y="23770"/>
                      <a:pt x="7661" y="21989"/>
                      <a:pt x="8492" y="19971"/>
                    </a:cubicBezTo>
                    <a:cubicBezTo>
                      <a:pt x="9855" y="16466"/>
                      <a:pt x="11279" y="12966"/>
                      <a:pt x="12647" y="9461"/>
                    </a:cubicBezTo>
                    <a:cubicBezTo>
                      <a:pt x="13359" y="7742"/>
                      <a:pt x="14072" y="6018"/>
                      <a:pt x="14722" y="4299"/>
                    </a:cubicBezTo>
                    <a:cubicBezTo>
                      <a:pt x="15259" y="3050"/>
                      <a:pt x="16328" y="1450"/>
                      <a:pt x="14722" y="676"/>
                    </a:cubicBezTo>
                    <a:cubicBezTo>
                      <a:pt x="14309" y="438"/>
                      <a:pt x="13834" y="319"/>
                      <a:pt x="13359" y="144"/>
                    </a:cubicBezTo>
                    <a:cubicBezTo>
                      <a:pt x="13228" y="57"/>
                      <a:pt x="13065" y="1"/>
                      <a:pt x="12895" y="1"/>
                    </a:cubicBezTo>
                    <a:close/>
                  </a:path>
                </a:pathLst>
              </a:custGeom>
              <a:solidFill>
                <a:srgbClr val="BB6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2"/>
              <p:cNvSpPr/>
              <p:nvPr/>
            </p:nvSpPr>
            <p:spPr>
              <a:xfrm>
                <a:off x="1764600" y="1975250"/>
                <a:ext cx="262750" cy="276825"/>
              </a:xfrm>
              <a:custGeom>
                <a:rect b="b" l="l" r="r" t="t"/>
                <a:pathLst>
                  <a:path extrusionOk="0" h="11073" w="10510">
                    <a:moveTo>
                      <a:pt x="3755" y="1"/>
                    </a:moveTo>
                    <a:cubicBezTo>
                      <a:pt x="3659" y="1"/>
                      <a:pt x="3555" y="62"/>
                      <a:pt x="3443" y="207"/>
                    </a:cubicBezTo>
                    <a:cubicBezTo>
                      <a:pt x="2968" y="682"/>
                      <a:pt x="2555" y="1157"/>
                      <a:pt x="2199" y="1750"/>
                    </a:cubicBezTo>
                    <a:cubicBezTo>
                      <a:pt x="1425" y="2819"/>
                      <a:pt x="594" y="3768"/>
                      <a:pt x="299" y="5136"/>
                    </a:cubicBezTo>
                    <a:cubicBezTo>
                      <a:pt x="0" y="6442"/>
                      <a:pt x="119" y="7805"/>
                      <a:pt x="594" y="9054"/>
                    </a:cubicBezTo>
                    <a:cubicBezTo>
                      <a:pt x="1130" y="10485"/>
                      <a:pt x="2645" y="11072"/>
                      <a:pt x="4094" y="11072"/>
                    </a:cubicBezTo>
                    <a:cubicBezTo>
                      <a:pt x="4569" y="11072"/>
                      <a:pt x="5037" y="11009"/>
                      <a:pt x="5461" y="10892"/>
                    </a:cubicBezTo>
                    <a:cubicBezTo>
                      <a:pt x="6592" y="10598"/>
                      <a:pt x="7599" y="10004"/>
                      <a:pt x="8491" y="9292"/>
                    </a:cubicBezTo>
                    <a:cubicBezTo>
                      <a:pt x="9322" y="8579"/>
                      <a:pt x="9854" y="7686"/>
                      <a:pt x="10510" y="6798"/>
                    </a:cubicBezTo>
                    <a:cubicBezTo>
                      <a:pt x="10391" y="6737"/>
                      <a:pt x="10329" y="6737"/>
                      <a:pt x="10210" y="6680"/>
                    </a:cubicBezTo>
                    <a:cubicBezTo>
                      <a:pt x="8667" y="5906"/>
                      <a:pt x="7304" y="4899"/>
                      <a:pt x="6174" y="3593"/>
                    </a:cubicBezTo>
                    <a:cubicBezTo>
                      <a:pt x="5580" y="2937"/>
                      <a:pt x="5105" y="2225"/>
                      <a:pt x="4692" y="1513"/>
                    </a:cubicBezTo>
                    <a:cubicBezTo>
                      <a:pt x="4449" y="1127"/>
                      <a:pt x="4169" y="1"/>
                      <a:pt x="37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2"/>
              <p:cNvSpPr/>
              <p:nvPr/>
            </p:nvSpPr>
            <p:spPr>
              <a:xfrm>
                <a:off x="1265950" y="1223275"/>
                <a:ext cx="290900" cy="328400"/>
              </a:xfrm>
              <a:custGeom>
                <a:rect b="b" l="l" r="r" t="t"/>
                <a:pathLst>
                  <a:path extrusionOk="0" h="13136" w="11636">
                    <a:moveTo>
                      <a:pt x="6617" y="1"/>
                    </a:moveTo>
                    <a:cubicBezTo>
                      <a:pt x="5979" y="1"/>
                      <a:pt x="5297" y="287"/>
                      <a:pt x="4692" y="429"/>
                    </a:cubicBezTo>
                    <a:cubicBezTo>
                      <a:pt x="3861" y="547"/>
                      <a:pt x="3087" y="1260"/>
                      <a:pt x="2674" y="1972"/>
                    </a:cubicBezTo>
                    <a:cubicBezTo>
                      <a:pt x="2080" y="2979"/>
                      <a:pt x="1843" y="4109"/>
                      <a:pt x="1368" y="5178"/>
                    </a:cubicBezTo>
                    <a:cubicBezTo>
                      <a:pt x="831" y="6484"/>
                      <a:pt x="0" y="7490"/>
                      <a:pt x="656" y="8858"/>
                    </a:cubicBezTo>
                    <a:cubicBezTo>
                      <a:pt x="1188" y="10102"/>
                      <a:pt x="2019" y="11114"/>
                      <a:pt x="3087" y="11883"/>
                    </a:cubicBezTo>
                    <a:cubicBezTo>
                      <a:pt x="4300" y="12709"/>
                      <a:pt x="5748" y="13136"/>
                      <a:pt x="7207" y="13136"/>
                    </a:cubicBezTo>
                    <a:cubicBezTo>
                      <a:pt x="7536" y="13136"/>
                      <a:pt x="7865" y="13114"/>
                      <a:pt x="8192" y="13071"/>
                    </a:cubicBezTo>
                    <a:cubicBezTo>
                      <a:pt x="8610" y="13014"/>
                      <a:pt x="9023" y="12833"/>
                      <a:pt x="9441" y="12596"/>
                    </a:cubicBezTo>
                    <a:cubicBezTo>
                      <a:pt x="10747" y="11883"/>
                      <a:pt x="11635" y="10340"/>
                      <a:pt x="10747" y="8796"/>
                    </a:cubicBezTo>
                    <a:cubicBezTo>
                      <a:pt x="10510" y="8265"/>
                      <a:pt x="9797" y="7908"/>
                      <a:pt x="9617" y="7433"/>
                    </a:cubicBezTo>
                    <a:cubicBezTo>
                      <a:pt x="9441" y="7016"/>
                      <a:pt x="9797" y="6484"/>
                      <a:pt x="10035" y="6066"/>
                    </a:cubicBezTo>
                    <a:cubicBezTo>
                      <a:pt x="10211" y="5653"/>
                      <a:pt x="10448" y="5235"/>
                      <a:pt x="10629" y="4822"/>
                    </a:cubicBezTo>
                    <a:cubicBezTo>
                      <a:pt x="11160" y="3810"/>
                      <a:pt x="10686" y="2860"/>
                      <a:pt x="9973" y="2029"/>
                    </a:cubicBezTo>
                    <a:cubicBezTo>
                      <a:pt x="9854" y="1910"/>
                      <a:pt x="9679" y="1735"/>
                      <a:pt x="9560" y="1554"/>
                    </a:cubicBezTo>
                    <a:cubicBezTo>
                      <a:pt x="8905" y="842"/>
                      <a:pt x="8017" y="310"/>
                      <a:pt x="7124" y="73"/>
                    </a:cubicBezTo>
                    <a:cubicBezTo>
                      <a:pt x="6960" y="22"/>
                      <a:pt x="6790" y="1"/>
                      <a:pt x="6617" y="1"/>
                    </a:cubicBezTo>
                    <a:close/>
                  </a:path>
                </a:pathLst>
              </a:custGeom>
              <a:solidFill>
                <a:srgbClr val="BB6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2"/>
              <p:cNvSpPr/>
              <p:nvPr/>
            </p:nvSpPr>
            <p:spPr>
              <a:xfrm>
                <a:off x="1455900" y="1273850"/>
                <a:ext cx="89075" cy="118900"/>
              </a:xfrm>
              <a:custGeom>
                <a:rect b="b" l="l" r="r" t="t"/>
                <a:pathLst>
                  <a:path extrusionOk="0" h="4756" w="3563">
                    <a:moveTo>
                      <a:pt x="2247" y="0"/>
                    </a:moveTo>
                    <a:cubicBezTo>
                      <a:pt x="1689" y="0"/>
                      <a:pt x="1093" y="331"/>
                      <a:pt x="594" y="661"/>
                    </a:cubicBezTo>
                    <a:cubicBezTo>
                      <a:pt x="181" y="1018"/>
                      <a:pt x="1" y="1493"/>
                      <a:pt x="62" y="2024"/>
                    </a:cubicBezTo>
                    <a:cubicBezTo>
                      <a:pt x="238" y="3093"/>
                      <a:pt x="1188" y="4043"/>
                      <a:pt x="2019" y="4698"/>
                    </a:cubicBezTo>
                    <a:lnTo>
                      <a:pt x="2081" y="4755"/>
                    </a:lnTo>
                    <a:lnTo>
                      <a:pt x="2437" y="4043"/>
                    </a:lnTo>
                    <a:cubicBezTo>
                      <a:pt x="2613" y="3630"/>
                      <a:pt x="2850" y="3212"/>
                      <a:pt x="3031" y="2799"/>
                    </a:cubicBezTo>
                    <a:cubicBezTo>
                      <a:pt x="3562" y="1787"/>
                      <a:pt x="3088" y="837"/>
                      <a:pt x="2375" y="6"/>
                    </a:cubicBezTo>
                    <a:cubicBezTo>
                      <a:pt x="2333" y="2"/>
                      <a:pt x="2290" y="0"/>
                      <a:pt x="2247" y="0"/>
                    </a:cubicBezTo>
                    <a:close/>
                  </a:path>
                </a:pathLst>
              </a:custGeom>
              <a:solidFill>
                <a:srgbClr val="BB6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2"/>
              <p:cNvSpPr/>
              <p:nvPr/>
            </p:nvSpPr>
            <p:spPr>
              <a:xfrm>
                <a:off x="1270875" y="898150"/>
                <a:ext cx="432950" cy="471525"/>
              </a:xfrm>
              <a:custGeom>
                <a:rect b="b" l="l" r="r" t="t"/>
                <a:pathLst>
                  <a:path extrusionOk="0" h="18861" w="17318">
                    <a:moveTo>
                      <a:pt x="7187" y="1"/>
                    </a:moveTo>
                    <a:cubicBezTo>
                      <a:pt x="6962" y="1"/>
                      <a:pt x="6738" y="6"/>
                      <a:pt x="6514" y="18"/>
                    </a:cubicBezTo>
                    <a:cubicBezTo>
                      <a:pt x="5801" y="75"/>
                      <a:pt x="5326" y="136"/>
                      <a:pt x="4733" y="431"/>
                    </a:cubicBezTo>
                    <a:cubicBezTo>
                      <a:pt x="4196" y="668"/>
                      <a:pt x="3664" y="1025"/>
                      <a:pt x="3189" y="1381"/>
                    </a:cubicBezTo>
                    <a:cubicBezTo>
                      <a:pt x="1347" y="2630"/>
                      <a:pt x="934" y="4885"/>
                      <a:pt x="459" y="6961"/>
                    </a:cubicBezTo>
                    <a:cubicBezTo>
                      <a:pt x="1" y="9655"/>
                      <a:pt x="479" y="13449"/>
                      <a:pt x="3818" y="13449"/>
                    </a:cubicBezTo>
                    <a:cubicBezTo>
                      <a:pt x="3940" y="13449"/>
                      <a:pt x="4066" y="13444"/>
                      <a:pt x="4196" y="13434"/>
                    </a:cubicBezTo>
                    <a:cubicBezTo>
                      <a:pt x="4371" y="13405"/>
                      <a:pt x="4549" y="13386"/>
                      <a:pt x="4722" y="13386"/>
                    </a:cubicBezTo>
                    <a:cubicBezTo>
                      <a:pt x="5252" y="13386"/>
                      <a:pt x="5726" y="13562"/>
                      <a:pt x="5858" y="14146"/>
                    </a:cubicBezTo>
                    <a:cubicBezTo>
                      <a:pt x="6039" y="14797"/>
                      <a:pt x="6514" y="15452"/>
                      <a:pt x="6927" y="15984"/>
                    </a:cubicBezTo>
                    <a:cubicBezTo>
                      <a:pt x="7345" y="16521"/>
                      <a:pt x="7877" y="17052"/>
                      <a:pt x="8470" y="17470"/>
                    </a:cubicBezTo>
                    <a:cubicBezTo>
                      <a:pt x="9301" y="18064"/>
                      <a:pt x="10251" y="18539"/>
                      <a:pt x="11320" y="18715"/>
                    </a:cubicBezTo>
                    <a:cubicBezTo>
                      <a:pt x="11619" y="18776"/>
                      <a:pt x="11913" y="18776"/>
                      <a:pt x="12212" y="18833"/>
                    </a:cubicBezTo>
                    <a:cubicBezTo>
                      <a:pt x="12409" y="18833"/>
                      <a:pt x="12607" y="18861"/>
                      <a:pt x="12805" y="18861"/>
                    </a:cubicBezTo>
                    <a:cubicBezTo>
                      <a:pt x="12904" y="18861"/>
                      <a:pt x="13002" y="18854"/>
                      <a:pt x="13101" y="18833"/>
                    </a:cubicBezTo>
                    <a:cubicBezTo>
                      <a:pt x="13637" y="18776"/>
                      <a:pt x="13875" y="18301"/>
                      <a:pt x="14112" y="17884"/>
                    </a:cubicBezTo>
                    <a:cubicBezTo>
                      <a:pt x="14406" y="17409"/>
                      <a:pt x="14587" y="16877"/>
                      <a:pt x="14763" y="16402"/>
                    </a:cubicBezTo>
                    <a:lnTo>
                      <a:pt x="15119" y="15153"/>
                    </a:lnTo>
                    <a:cubicBezTo>
                      <a:pt x="15238" y="14858"/>
                      <a:pt x="15299" y="14322"/>
                      <a:pt x="15594" y="14146"/>
                    </a:cubicBezTo>
                    <a:cubicBezTo>
                      <a:pt x="15774" y="14027"/>
                      <a:pt x="15893" y="14027"/>
                      <a:pt x="16069" y="13966"/>
                    </a:cubicBezTo>
                    <a:cubicBezTo>
                      <a:pt x="16368" y="13909"/>
                      <a:pt x="16662" y="13790"/>
                      <a:pt x="16900" y="13609"/>
                    </a:cubicBezTo>
                    <a:cubicBezTo>
                      <a:pt x="17018" y="13552"/>
                      <a:pt x="17137" y="13434"/>
                      <a:pt x="17199" y="13315"/>
                    </a:cubicBezTo>
                    <a:cubicBezTo>
                      <a:pt x="17318" y="13078"/>
                      <a:pt x="17199" y="12778"/>
                      <a:pt x="17080" y="12603"/>
                    </a:cubicBezTo>
                    <a:cubicBezTo>
                      <a:pt x="17018" y="12422"/>
                      <a:pt x="16900" y="12365"/>
                      <a:pt x="16781" y="12246"/>
                    </a:cubicBezTo>
                    <a:cubicBezTo>
                      <a:pt x="16605" y="12066"/>
                      <a:pt x="16487" y="11829"/>
                      <a:pt x="16306" y="11534"/>
                    </a:cubicBezTo>
                    <a:cubicBezTo>
                      <a:pt x="15950" y="10997"/>
                      <a:pt x="15475" y="10347"/>
                      <a:pt x="15418" y="9691"/>
                    </a:cubicBezTo>
                    <a:cubicBezTo>
                      <a:pt x="15299" y="9160"/>
                      <a:pt x="15356" y="8566"/>
                      <a:pt x="15475" y="8029"/>
                    </a:cubicBezTo>
                    <a:cubicBezTo>
                      <a:pt x="15712" y="6785"/>
                      <a:pt x="16012" y="5479"/>
                      <a:pt x="15475" y="4230"/>
                    </a:cubicBezTo>
                    <a:cubicBezTo>
                      <a:pt x="15299" y="3817"/>
                      <a:pt x="15119" y="3342"/>
                      <a:pt x="14943" y="2924"/>
                    </a:cubicBezTo>
                    <a:cubicBezTo>
                      <a:pt x="14587" y="2274"/>
                      <a:pt x="13993" y="1917"/>
                      <a:pt x="13338" y="1561"/>
                    </a:cubicBezTo>
                    <a:cubicBezTo>
                      <a:pt x="12806" y="1324"/>
                      <a:pt x="12212" y="1025"/>
                      <a:pt x="11676" y="787"/>
                    </a:cubicBezTo>
                    <a:cubicBezTo>
                      <a:pt x="11201" y="611"/>
                      <a:pt x="10669" y="312"/>
                      <a:pt x="10132" y="193"/>
                    </a:cubicBezTo>
                    <a:cubicBezTo>
                      <a:pt x="9123" y="97"/>
                      <a:pt x="8151" y="1"/>
                      <a:pt x="7187" y="1"/>
                    </a:cubicBezTo>
                    <a:close/>
                  </a:path>
                </a:pathLst>
              </a:custGeom>
              <a:solidFill>
                <a:srgbClr val="BB6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2"/>
              <p:cNvSpPr/>
              <p:nvPr/>
            </p:nvSpPr>
            <p:spPr>
              <a:xfrm>
                <a:off x="1086425" y="879225"/>
                <a:ext cx="550550" cy="610650"/>
              </a:xfrm>
              <a:custGeom>
                <a:rect b="b" l="l" r="r" t="t"/>
                <a:pathLst>
                  <a:path extrusionOk="0" h="24426" w="22022">
                    <a:moveTo>
                      <a:pt x="13844" y="58"/>
                    </a:moveTo>
                    <a:cubicBezTo>
                      <a:pt x="12743" y="58"/>
                      <a:pt x="11407" y="620"/>
                      <a:pt x="10449" y="1131"/>
                    </a:cubicBezTo>
                    <a:cubicBezTo>
                      <a:pt x="10092" y="1250"/>
                      <a:pt x="9736" y="1425"/>
                      <a:pt x="9380" y="1663"/>
                    </a:cubicBezTo>
                    <a:cubicBezTo>
                      <a:pt x="8668" y="2081"/>
                      <a:pt x="7955" y="2556"/>
                      <a:pt x="7480" y="3325"/>
                    </a:cubicBezTo>
                    <a:cubicBezTo>
                      <a:pt x="6412" y="4987"/>
                      <a:pt x="6293" y="6948"/>
                      <a:pt x="5581" y="8786"/>
                    </a:cubicBezTo>
                    <a:cubicBezTo>
                      <a:pt x="5343" y="9499"/>
                      <a:pt x="4926" y="10154"/>
                      <a:pt x="4512" y="10748"/>
                    </a:cubicBezTo>
                    <a:cubicBezTo>
                      <a:pt x="3620" y="11816"/>
                      <a:pt x="2494" y="12704"/>
                      <a:pt x="1900" y="13953"/>
                    </a:cubicBezTo>
                    <a:cubicBezTo>
                      <a:pt x="1482" y="14960"/>
                      <a:pt x="1482" y="16090"/>
                      <a:pt x="1544" y="17159"/>
                    </a:cubicBezTo>
                    <a:cubicBezTo>
                      <a:pt x="1544" y="17752"/>
                      <a:pt x="1544" y="18346"/>
                      <a:pt x="1364" y="18878"/>
                    </a:cubicBezTo>
                    <a:cubicBezTo>
                      <a:pt x="1126" y="19353"/>
                      <a:pt x="713" y="19771"/>
                      <a:pt x="414" y="20184"/>
                    </a:cubicBezTo>
                    <a:cubicBezTo>
                      <a:pt x="120" y="20721"/>
                      <a:pt x="1" y="21314"/>
                      <a:pt x="120" y="21908"/>
                    </a:cubicBezTo>
                    <a:cubicBezTo>
                      <a:pt x="295" y="22440"/>
                      <a:pt x="713" y="22915"/>
                      <a:pt x="1245" y="23095"/>
                    </a:cubicBezTo>
                    <a:cubicBezTo>
                      <a:pt x="1482" y="23183"/>
                      <a:pt x="1735" y="23197"/>
                      <a:pt x="1988" y="23197"/>
                    </a:cubicBezTo>
                    <a:cubicBezTo>
                      <a:pt x="2110" y="23197"/>
                      <a:pt x="2231" y="23194"/>
                      <a:pt x="2351" y="23194"/>
                    </a:cubicBezTo>
                    <a:cubicBezTo>
                      <a:pt x="2480" y="23194"/>
                      <a:pt x="2608" y="23198"/>
                      <a:pt x="2731" y="23214"/>
                    </a:cubicBezTo>
                    <a:cubicBezTo>
                      <a:pt x="3563" y="23271"/>
                      <a:pt x="4275" y="23689"/>
                      <a:pt x="5044" y="23983"/>
                    </a:cubicBezTo>
                    <a:cubicBezTo>
                      <a:pt x="5620" y="24206"/>
                      <a:pt x="6228" y="24426"/>
                      <a:pt x="6844" y="24426"/>
                    </a:cubicBezTo>
                    <a:cubicBezTo>
                      <a:pt x="7056" y="24426"/>
                      <a:pt x="7268" y="24400"/>
                      <a:pt x="7480" y="24339"/>
                    </a:cubicBezTo>
                    <a:cubicBezTo>
                      <a:pt x="7837" y="24221"/>
                      <a:pt x="8193" y="23983"/>
                      <a:pt x="8606" y="23864"/>
                    </a:cubicBezTo>
                    <a:cubicBezTo>
                      <a:pt x="8729" y="23837"/>
                      <a:pt x="8855" y="23826"/>
                      <a:pt x="8985" y="23826"/>
                    </a:cubicBezTo>
                    <a:cubicBezTo>
                      <a:pt x="9729" y="23826"/>
                      <a:pt x="10568" y="24209"/>
                      <a:pt x="11295" y="24209"/>
                    </a:cubicBezTo>
                    <a:cubicBezTo>
                      <a:pt x="11543" y="24209"/>
                      <a:pt x="11778" y="24165"/>
                      <a:pt x="11992" y="24045"/>
                    </a:cubicBezTo>
                    <a:cubicBezTo>
                      <a:pt x="12942" y="23508"/>
                      <a:pt x="13355" y="21789"/>
                      <a:pt x="13355" y="20778"/>
                    </a:cubicBezTo>
                    <a:cubicBezTo>
                      <a:pt x="13355" y="18997"/>
                      <a:pt x="12348" y="17278"/>
                      <a:pt x="12761" y="15497"/>
                    </a:cubicBezTo>
                    <a:cubicBezTo>
                      <a:pt x="13118" y="14191"/>
                      <a:pt x="14186" y="13003"/>
                      <a:pt x="14723" y="11754"/>
                    </a:cubicBezTo>
                    <a:cubicBezTo>
                      <a:pt x="15316" y="10391"/>
                      <a:pt x="16741" y="9204"/>
                      <a:pt x="17867" y="8311"/>
                    </a:cubicBezTo>
                    <a:cubicBezTo>
                      <a:pt x="18759" y="7661"/>
                      <a:pt x="19647" y="7005"/>
                      <a:pt x="20479" y="6174"/>
                    </a:cubicBezTo>
                    <a:cubicBezTo>
                      <a:pt x="21253" y="5405"/>
                      <a:pt x="21903" y="4393"/>
                      <a:pt x="21965" y="3268"/>
                    </a:cubicBezTo>
                    <a:cubicBezTo>
                      <a:pt x="22022" y="2912"/>
                      <a:pt x="21965" y="2556"/>
                      <a:pt x="21846" y="2256"/>
                    </a:cubicBezTo>
                    <a:cubicBezTo>
                      <a:pt x="21490" y="1425"/>
                      <a:pt x="20597" y="1069"/>
                      <a:pt x="19828" y="713"/>
                    </a:cubicBezTo>
                    <a:cubicBezTo>
                      <a:pt x="17985" y="1"/>
                      <a:pt x="15967" y="181"/>
                      <a:pt x="14010" y="62"/>
                    </a:cubicBezTo>
                    <a:cubicBezTo>
                      <a:pt x="13956" y="59"/>
                      <a:pt x="13900" y="58"/>
                      <a:pt x="13844" y="5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2"/>
              <p:cNvSpPr/>
              <p:nvPr/>
            </p:nvSpPr>
            <p:spPr>
              <a:xfrm>
                <a:off x="1412925" y="1139625"/>
                <a:ext cx="96425" cy="121350"/>
              </a:xfrm>
              <a:custGeom>
                <a:rect b="b" l="l" r="r" t="t"/>
                <a:pathLst>
                  <a:path extrusionOk="0" h="4854" w="3857">
                    <a:moveTo>
                      <a:pt x="1851" y="1"/>
                    </a:moveTo>
                    <a:cubicBezTo>
                      <a:pt x="1771" y="1"/>
                      <a:pt x="1688" y="11"/>
                      <a:pt x="1601" y="32"/>
                    </a:cubicBezTo>
                    <a:cubicBezTo>
                      <a:pt x="238" y="332"/>
                      <a:pt x="1" y="1813"/>
                      <a:pt x="532" y="2944"/>
                    </a:cubicBezTo>
                    <a:cubicBezTo>
                      <a:pt x="832" y="3656"/>
                      <a:pt x="1425" y="4250"/>
                      <a:pt x="2138" y="4663"/>
                    </a:cubicBezTo>
                    <a:cubicBezTo>
                      <a:pt x="2256" y="4724"/>
                      <a:pt x="2432" y="4843"/>
                      <a:pt x="2669" y="4843"/>
                    </a:cubicBezTo>
                    <a:cubicBezTo>
                      <a:pt x="2713" y="4850"/>
                      <a:pt x="2755" y="4854"/>
                      <a:pt x="2796" y="4854"/>
                    </a:cubicBezTo>
                    <a:cubicBezTo>
                      <a:pt x="3424" y="4854"/>
                      <a:pt x="3742" y="4033"/>
                      <a:pt x="3800" y="3475"/>
                    </a:cubicBezTo>
                    <a:cubicBezTo>
                      <a:pt x="3857" y="2825"/>
                      <a:pt x="3738" y="2113"/>
                      <a:pt x="3501" y="1519"/>
                    </a:cubicBezTo>
                    <a:cubicBezTo>
                      <a:pt x="3325" y="1101"/>
                      <a:pt x="3087" y="688"/>
                      <a:pt x="2788" y="389"/>
                    </a:cubicBezTo>
                    <a:cubicBezTo>
                      <a:pt x="2497" y="195"/>
                      <a:pt x="2207" y="1"/>
                      <a:pt x="1851" y="1"/>
                    </a:cubicBezTo>
                    <a:close/>
                  </a:path>
                </a:pathLst>
              </a:custGeom>
              <a:solidFill>
                <a:srgbClr val="BB6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2"/>
              <p:cNvSpPr/>
              <p:nvPr/>
            </p:nvSpPr>
            <p:spPr>
              <a:xfrm>
                <a:off x="1558374" y="1069520"/>
                <a:ext cx="92017" cy="32367"/>
              </a:xfrm>
              <a:custGeom>
                <a:rect b="b" l="l" r="r" t="t"/>
                <a:pathLst>
                  <a:path extrusionOk="0" h="1127" w="3207">
                    <a:moveTo>
                      <a:pt x="1782" y="1"/>
                    </a:moveTo>
                    <a:cubicBezTo>
                      <a:pt x="1483" y="1"/>
                      <a:pt x="1188" y="58"/>
                      <a:pt x="951" y="176"/>
                    </a:cubicBezTo>
                    <a:cubicBezTo>
                      <a:pt x="533" y="357"/>
                      <a:pt x="177" y="713"/>
                      <a:pt x="1" y="1126"/>
                    </a:cubicBezTo>
                    <a:cubicBezTo>
                      <a:pt x="58" y="1126"/>
                      <a:pt x="120" y="1126"/>
                      <a:pt x="177" y="1069"/>
                    </a:cubicBezTo>
                    <a:cubicBezTo>
                      <a:pt x="295" y="1069"/>
                      <a:pt x="476" y="1007"/>
                      <a:pt x="595" y="950"/>
                    </a:cubicBezTo>
                    <a:cubicBezTo>
                      <a:pt x="1000" y="769"/>
                      <a:pt x="1408" y="690"/>
                      <a:pt x="1815" y="690"/>
                    </a:cubicBezTo>
                    <a:cubicBezTo>
                      <a:pt x="1942" y="690"/>
                      <a:pt x="2068" y="698"/>
                      <a:pt x="2195" y="713"/>
                    </a:cubicBezTo>
                    <a:cubicBezTo>
                      <a:pt x="2375" y="770"/>
                      <a:pt x="2494" y="770"/>
                      <a:pt x="2613" y="770"/>
                    </a:cubicBezTo>
                    <a:cubicBezTo>
                      <a:pt x="2660" y="787"/>
                      <a:pt x="2708" y="794"/>
                      <a:pt x="2754" y="794"/>
                    </a:cubicBezTo>
                    <a:cubicBezTo>
                      <a:pt x="2877" y="794"/>
                      <a:pt x="2984" y="738"/>
                      <a:pt x="3026" y="651"/>
                    </a:cubicBezTo>
                    <a:cubicBezTo>
                      <a:pt x="3145" y="594"/>
                      <a:pt x="3207" y="414"/>
                      <a:pt x="3145" y="295"/>
                    </a:cubicBezTo>
                    <a:cubicBezTo>
                      <a:pt x="3026" y="119"/>
                      <a:pt x="2789" y="119"/>
                      <a:pt x="2613" y="58"/>
                    </a:cubicBezTo>
                    <a:cubicBezTo>
                      <a:pt x="2314" y="58"/>
                      <a:pt x="2019" y="1"/>
                      <a:pt x="17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2"/>
              <p:cNvSpPr/>
              <p:nvPr/>
            </p:nvSpPr>
            <p:spPr>
              <a:xfrm>
                <a:off x="1591350" y="1134275"/>
                <a:ext cx="24850" cy="34425"/>
              </a:xfrm>
              <a:custGeom>
                <a:rect b="b" l="l" r="r" t="t"/>
                <a:pathLst>
                  <a:path extrusionOk="0" h="1377" w="994">
                    <a:moveTo>
                      <a:pt x="548" y="0"/>
                    </a:moveTo>
                    <a:cubicBezTo>
                      <a:pt x="521" y="0"/>
                      <a:pt x="492" y="3"/>
                      <a:pt x="462" y="9"/>
                    </a:cubicBezTo>
                    <a:cubicBezTo>
                      <a:pt x="106" y="9"/>
                      <a:pt x="44" y="603"/>
                      <a:pt x="44" y="902"/>
                    </a:cubicBezTo>
                    <a:cubicBezTo>
                      <a:pt x="1" y="1174"/>
                      <a:pt x="198" y="1377"/>
                      <a:pt x="425" y="1377"/>
                    </a:cubicBezTo>
                    <a:cubicBezTo>
                      <a:pt x="495" y="1377"/>
                      <a:pt x="568" y="1358"/>
                      <a:pt x="638" y="1315"/>
                    </a:cubicBezTo>
                    <a:cubicBezTo>
                      <a:pt x="875" y="1139"/>
                      <a:pt x="994" y="721"/>
                      <a:pt x="937" y="427"/>
                    </a:cubicBezTo>
                    <a:cubicBezTo>
                      <a:pt x="937" y="214"/>
                      <a:pt x="791" y="0"/>
                      <a:pt x="548" y="0"/>
                    </a:cubicBezTo>
                    <a:close/>
                  </a:path>
                </a:pathLst>
              </a:custGeom>
              <a:solidFill>
                <a:srgbClr val="6C2D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2"/>
              <p:cNvSpPr/>
              <p:nvPr/>
            </p:nvSpPr>
            <p:spPr>
              <a:xfrm>
                <a:off x="1568900" y="1267400"/>
                <a:ext cx="63700" cy="18800"/>
              </a:xfrm>
              <a:custGeom>
                <a:rect b="b" l="l" r="r" t="t"/>
                <a:pathLst>
                  <a:path extrusionOk="0" h="752" w="2548">
                    <a:moveTo>
                      <a:pt x="1124" y="1"/>
                    </a:moveTo>
                    <a:cubicBezTo>
                      <a:pt x="577" y="1"/>
                      <a:pt x="131" y="193"/>
                      <a:pt x="54" y="383"/>
                    </a:cubicBezTo>
                    <a:cubicBezTo>
                      <a:pt x="1" y="588"/>
                      <a:pt x="484" y="751"/>
                      <a:pt x="883" y="751"/>
                    </a:cubicBezTo>
                    <a:cubicBezTo>
                      <a:pt x="945" y="751"/>
                      <a:pt x="1005" y="747"/>
                      <a:pt x="1061" y="739"/>
                    </a:cubicBezTo>
                    <a:cubicBezTo>
                      <a:pt x="1597" y="739"/>
                      <a:pt x="2547" y="620"/>
                      <a:pt x="2367" y="383"/>
                    </a:cubicBezTo>
                    <a:cubicBezTo>
                      <a:pt x="2310" y="326"/>
                      <a:pt x="2191" y="264"/>
                      <a:pt x="2072" y="207"/>
                    </a:cubicBezTo>
                    <a:cubicBezTo>
                      <a:pt x="1756" y="59"/>
                      <a:pt x="1425" y="1"/>
                      <a:pt x="1124" y="1"/>
                    </a:cubicBezTo>
                    <a:close/>
                  </a:path>
                </a:pathLst>
              </a:custGeom>
              <a:solidFill>
                <a:srgbClr val="6C2D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2"/>
              <p:cNvSpPr/>
              <p:nvPr/>
            </p:nvSpPr>
            <p:spPr>
              <a:xfrm>
                <a:off x="2086700" y="1457825"/>
                <a:ext cx="314650" cy="261725"/>
              </a:xfrm>
              <a:custGeom>
                <a:rect b="b" l="l" r="r" t="t"/>
                <a:pathLst>
                  <a:path extrusionOk="0" h="10469" w="12586">
                    <a:moveTo>
                      <a:pt x="10086" y="1"/>
                    </a:moveTo>
                    <a:cubicBezTo>
                      <a:pt x="9861" y="1"/>
                      <a:pt x="9601" y="256"/>
                      <a:pt x="9436" y="364"/>
                    </a:cubicBezTo>
                    <a:cubicBezTo>
                      <a:pt x="8548" y="1257"/>
                      <a:pt x="7599" y="2145"/>
                      <a:pt x="6530" y="2800"/>
                    </a:cubicBezTo>
                    <a:cubicBezTo>
                      <a:pt x="6339" y="2896"/>
                      <a:pt x="6031" y="3145"/>
                      <a:pt x="5765" y="3145"/>
                    </a:cubicBezTo>
                    <a:cubicBezTo>
                      <a:pt x="5700" y="3145"/>
                      <a:pt x="5638" y="3130"/>
                      <a:pt x="5580" y="3095"/>
                    </a:cubicBezTo>
                    <a:cubicBezTo>
                      <a:pt x="5400" y="2976"/>
                      <a:pt x="6293" y="2088"/>
                      <a:pt x="6468" y="1908"/>
                    </a:cubicBezTo>
                    <a:cubicBezTo>
                      <a:pt x="6649" y="1670"/>
                      <a:pt x="6824" y="1495"/>
                      <a:pt x="6886" y="1257"/>
                    </a:cubicBezTo>
                    <a:cubicBezTo>
                      <a:pt x="7005" y="958"/>
                      <a:pt x="6943" y="663"/>
                      <a:pt x="6706" y="545"/>
                    </a:cubicBezTo>
                    <a:cubicBezTo>
                      <a:pt x="6693" y="532"/>
                      <a:pt x="6674" y="526"/>
                      <a:pt x="6650" y="526"/>
                    </a:cubicBezTo>
                    <a:cubicBezTo>
                      <a:pt x="6462" y="526"/>
                      <a:pt x="5980" y="907"/>
                      <a:pt x="5875" y="958"/>
                    </a:cubicBezTo>
                    <a:cubicBezTo>
                      <a:pt x="5519" y="1138"/>
                      <a:pt x="5224" y="1433"/>
                      <a:pt x="4925" y="1732"/>
                    </a:cubicBezTo>
                    <a:cubicBezTo>
                      <a:pt x="4393" y="2207"/>
                      <a:pt x="3975" y="2739"/>
                      <a:pt x="3619" y="3332"/>
                    </a:cubicBezTo>
                    <a:cubicBezTo>
                      <a:pt x="3206" y="3988"/>
                      <a:pt x="2612" y="4520"/>
                      <a:pt x="2137" y="5056"/>
                    </a:cubicBezTo>
                    <a:lnTo>
                      <a:pt x="1425" y="5769"/>
                    </a:lnTo>
                    <a:cubicBezTo>
                      <a:pt x="1069" y="6125"/>
                      <a:pt x="651" y="6301"/>
                      <a:pt x="356" y="6718"/>
                    </a:cubicBezTo>
                    <a:cubicBezTo>
                      <a:pt x="57" y="7193"/>
                      <a:pt x="0" y="7725"/>
                      <a:pt x="0" y="8319"/>
                    </a:cubicBezTo>
                    <a:cubicBezTo>
                      <a:pt x="0" y="8737"/>
                      <a:pt x="57" y="9150"/>
                      <a:pt x="295" y="9506"/>
                    </a:cubicBezTo>
                    <a:cubicBezTo>
                      <a:pt x="752" y="10214"/>
                      <a:pt x="1553" y="10469"/>
                      <a:pt x="2467" y="10469"/>
                    </a:cubicBezTo>
                    <a:cubicBezTo>
                      <a:pt x="4160" y="10469"/>
                      <a:pt x="6240" y="9593"/>
                      <a:pt x="7242" y="9093"/>
                    </a:cubicBezTo>
                    <a:cubicBezTo>
                      <a:pt x="7717" y="8855"/>
                      <a:pt x="8192" y="8737"/>
                      <a:pt x="8605" y="8499"/>
                    </a:cubicBezTo>
                    <a:cubicBezTo>
                      <a:pt x="9854" y="7725"/>
                      <a:pt x="10923" y="6775"/>
                      <a:pt x="11873" y="5707"/>
                    </a:cubicBezTo>
                    <a:cubicBezTo>
                      <a:pt x="12048" y="5531"/>
                      <a:pt x="12286" y="5294"/>
                      <a:pt x="12348" y="4995"/>
                    </a:cubicBezTo>
                    <a:cubicBezTo>
                      <a:pt x="12398" y="4840"/>
                      <a:pt x="12451" y="4499"/>
                      <a:pt x="12222" y="4499"/>
                    </a:cubicBezTo>
                    <a:cubicBezTo>
                      <a:pt x="12190" y="4499"/>
                      <a:pt x="12153" y="4505"/>
                      <a:pt x="12110" y="4520"/>
                    </a:cubicBezTo>
                    <a:cubicBezTo>
                      <a:pt x="11873" y="4581"/>
                      <a:pt x="11692" y="4757"/>
                      <a:pt x="11517" y="4876"/>
                    </a:cubicBezTo>
                    <a:cubicBezTo>
                      <a:pt x="10861" y="5469"/>
                      <a:pt x="10092" y="6182"/>
                      <a:pt x="9261" y="6419"/>
                    </a:cubicBezTo>
                    <a:lnTo>
                      <a:pt x="9261" y="6362"/>
                    </a:lnTo>
                    <a:lnTo>
                      <a:pt x="9261" y="6244"/>
                    </a:lnTo>
                    <a:cubicBezTo>
                      <a:pt x="9318" y="6125"/>
                      <a:pt x="9555" y="6063"/>
                      <a:pt x="9674" y="5944"/>
                    </a:cubicBezTo>
                    <a:cubicBezTo>
                      <a:pt x="9854" y="5826"/>
                      <a:pt x="10030" y="5650"/>
                      <a:pt x="10211" y="5531"/>
                    </a:cubicBezTo>
                    <a:cubicBezTo>
                      <a:pt x="10624" y="5232"/>
                      <a:pt x="10980" y="4938"/>
                      <a:pt x="11279" y="4581"/>
                    </a:cubicBezTo>
                    <a:cubicBezTo>
                      <a:pt x="11754" y="4106"/>
                      <a:pt x="12167" y="3570"/>
                      <a:pt x="12405" y="2976"/>
                    </a:cubicBezTo>
                    <a:cubicBezTo>
                      <a:pt x="12523" y="2739"/>
                      <a:pt x="12585" y="2501"/>
                      <a:pt x="12348" y="2326"/>
                    </a:cubicBezTo>
                    <a:cubicBezTo>
                      <a:pt x="12279" y="2291"/>
                      <a:pt x="12215" y="2276"/>
                      <a:pt x="12154" y="2276"/>
                    </a:cubicBezTo>
                    <a:cubicBezTo>
                      <a:pt x="11902" y="2276"/>
                      <a:pt x="11719" y="2536"/>
                      <a:pt x="11574" y="2682"/>
                    </a:cubicBezTo>
                    <a:cubicBezTo>
                      <a:pt x="10980" y="3394"/>
                      <a:pt x="10329" y="4106"/>
                      <a:pt x="9555" y="4520"/>
                    </a:cubicBezTo>
                    <a:cubicBezTo>
                      <a:pt x="9464" y="4567"/>
                      <a:pt x="9063" y="4855"/>
                      <a:pt x="8826" y="4855"/>
                    </a:cubicBezTo>
                    <a:cubicBezTo>
                      <a:pt x="8753" y="4855"/>
                      <a:pt x="8695" y="4828"/>
                      <a:pt x="8667" y="4757"/>
                    </a:cubicBezTo>
                    <a:cubicBezTo>
                      <a:pt x="8605" y="4581"/>
                      <a:pt x="8962" y="4463"/>
                      <a:pt x="9080" y="4401"/>
                    </a:cubicBezTo>
                    <a:cubicBezTo>
                      <a:pt x="9379" y="4225"/>
                      <a:pt x="9674" y="3988"/>
                      <a:pt x="9973" y="3750"/>
                    </a:cubicBezTo>
                    <a:cubicBezTo>
                      <a:pt x="10567" y="3275"/>
                      <a:pt x="11099" y="2682"/>
                      <a:pt x="11517" y="2026"/>
                    </a:cubicBezTo>
                    <a:cubicBezTo>
                      <a:pt x="11635" y="1851"/>
                      <a:pt x="12229" y="839"/>
                      <a:pt x="11635" y="782"/>
                    </a:cubicBezTo>
                    <a:cubicBezTo>
                      <a:pt x="11574" y="782"/>
                      <a:pt x="11517" y="839"/>
                      <a:pt x="11398" y="901"/>
                    </a:cubicBezTo>
                    <a:cubicBezTo>
                      <a:pt x="10980" y="1138"/>
                      <a:pt x="10685" y="1551"/>
                      <a:pt x="10329" y="1851"/>
                    </a:cubicBezTo>
                    <a:cubicBezTo>
                      <a:pt x="9674" y="2501"/>
                      <a:pt x="9023" y="2857"/>
                      <a:pt x="8249" y="3275"/>
                    </a:cubicBezTo>
                    <a:cubicBezTo>
                      <a:pt x="8130" y="3394"/>
                      <a:pt x="8073" y="3451"/>
                      <a:pt x="7893" y="3513"/>
                    </a:cubicBezTo>
                    <a:cubicBezTo>
                      <a:pt x="7860" y="3546"/>
                      <a:pt x="7705" y="3581"/>
                      <a:pt x="7628" y="3581"/>
                    </a:cubicBezTo>
                    <a:cubicBezTo>
                      <a:pt x="7572" y="3581"/>
                      <a:pt x="7556" y="3563"/>
                      <a:pt x="7656" y="3513"/>
                    </a:cubicBezTo>
                    <a:cubicBezTo>
                      <a:pt x="8667" y="2800"/>
                      <a:pt x="9854" y="1908"/>
                      <a:pt x="10329" y="782"/>
                    </a:cubicBezTo>
                    <a:cubicBezTo>
                      <a:pt x="10386" y="545"/>
                      <a:pt x="10448" y="127"/>
                      <a:pt x="10149" y="8"/>
                    </a:cubicBezTo>
                    <a:cubicBezTo>
                      <a:pt x="10128" y="3"/>
                      <a:pt x="10107" y="1"/>
                      <a:pt x="10086" y="1"/>
                    </a:cubicBezTo>
                    <a:close/>
                  </a:path>
                </a:pathLst>
              </a:custGeom>
              <a:solidFill>
                <a:srgbClr val="BB6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2"/>
              <p:cNvSpPr/>
              <p:nvPr/>
            </p:nvSpPr>
            <p:spPr>
              <a:xfrm>
                <a:off x="2146050" y="1355675"/>
                <a:ext cx="197350" cy="338400"/>
              </a:xfrm>
              <a:custGeom>
                <a:rect b="b" l="l" r="r" t="t"/>
                <a:pathLst>
                  <a:path extrusionOk="0" h="13536" w="7894">
                    <a:moveTo>
                      <a:pt x="2788" y="0"/>
                    </a:moveTo>
                    <a:lnTo>
                      <a:pt x="2551" y="295"/>
                    </a:lnTo>
                    <a:cubicBezTo>
                      <a:pt x="1544" y="1306"/>
                      <a:pt x="889" y="2612"/>
                      <a:pt x="476" y="4037"/>
                    </a:cubicBezTo>
                    <a:cubicBezTo>
                      <a:pt x="295" y="4749"/>
                      <a:pt x="176" y="5519"/>
                      <a:pt x="119" y="6293"/>
                    </a:cubicBezTo>
                    <a:lnTo>
                      <a:pt x="1" y="12467"/>
                    </a:lnTo>
                    <a:cubicBezTo>
                      <a:pt x="1" y="12941"/>
                      <a:pt x="295" y="13355"/>
                      <a:pt x="770" y="13355"/>
                    </a:cubicBezTo>
                    <a:lnTo>
                      <a:pt x="6887" y="13535"/>
                    </a:lnTo>
                    <a:cubicBezTo>
                      <a:pt x="7300" y="13535"/>
                      <a:pt x="7718" y="13179"/>
                      <a:pt x="7718" y="12642"/>
                    </a:cubicBezTo>
                    <a:lnTo>
                      <a:pt x="7837" y="6469"/>
                    </a:lnTo>
                    <a:cubicBezTo>
                      <a:pt x="7894" y="5699"/>
                      <a:pt x="7775" y="4925"/>
                      <a:pt x="7656" y="4213"/>
                    </a:cubicBezTo>
                    <a:cubicBezTo>
                      <a:pt x="7300" y="2788"/>
                      <a:pt x="6706" y="1425"/>
                      <a:pt x="5756" y="357"/>
                    </a:cubicBezTo>
                    <a:lnTo>
                      <a:pt x="5519" y="57"/>
                    </a:lnTo>
                    <a:lnTo>
                      <a:pt x="27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2"/>
              <p:cNvSpPr/>
              <p:nvPr/>
            </p:nvSpPr>
            <p:spPr>
              <a:xfrm>
                <a:off x="2203875" y="1287400"/>
                <a:ext cx="92025" cy="71275"/>
              </a:xfrm>
              <a:custGeom>
                <a:rect b="b" l="l" r="r" t="t"/>
                <a:pathLst>
                  <a:path extrusionOk="0" h="2851" w="3681">
                    <a:moveTo>
                      <a:pt x="594" y="1"/>
                    </a:moveTo>
                    <a:cubicBezTo>
                      <a:pt x="418" y="1"/>
                      <a:pt x="238" y="119"/>
                      <a:pt x="238" y="295"/>
                    </a:cubicBezTo>
                    <a:lnTo>
                      <a:pt x="0" y="2731"/>
                    </a:lnTo>
                    <a:lnTo>
                      <a:pt x="3681" y="2850"/>
                    </a:lnTo>
                    <a:lnTo>
                      <a:pt x="3681" y="2850"/>
                    </a:lnTo>
                    <a:lnTo>
                      <a:pt x="3562" y="414"/>
                    </a:lnTo>
                    <a:cubicBezTo>
                      <a:pt x="3562" y="176"/>
                      <a:pt x="3443" y="58"/>
                      <a:pt x="3206" y="58"/>
                    </a:cubicBezTo>
                    <a:lnTo>
                      <a:pt x="5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2"/>
              <p:cNvSpPr/>
              <p:nvPr/>
            </p:nvSpPr>
            <p:spPr>
              <a:xfrm>
                <a:off x="2147475" y="1456600"/>
                <a:ext cx="195925" cy="146875"/>
              </a:xfrm>
              <a:custGeom>
                <a:rect b="b" l="l" r="r" t="t"/>
                <a:pathLst>
                  <a:path extrusionOk="0" h="5875" w="7837">
                    <a:moveTo>
                      <a:pt x="419" y="0"/>
                    </a:moveTo>
                    <a:cubicBezTo>
                      <a:pt x="238" y="712"/>
                      <a:pt x="119" y="1482"/>
                      <a:pt x="62" y="2256"/>
                    </a:cubicBezTo>
                    <a:lnTo>
                      <a:pt x="1" y="5699"/>
                    </a:lnTo>
                    <a:lnTo>
                      <a:pt x="7718" y="5875"/>
                    </a:lnTo>
                    <a:lnTo>
                      <a:pt x="7780" y="2432"/>
                    </a:lnTo>
                    <a:cubicBezTo>
                      <a:pt x="7837" y="1662"/>
                      <a:pt x="7718" y="888"/>
                      <a:pt x="7599" y="176"/>
                    </a:cubicBez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2"/>
              <p:cNvSpPr/>
              <p:nvPr/>
            </p:nvSpPr>
            <p:spPr>
              <a:xfrm>
                <a:off x="2094050" y="1498050"/>
                <a:ext cx="109850" cy="150450"/>
              </a:xfrm>
              <a:custGeom>
                <a:rect b="b" l="l" r="r" t="t"/>
                <a:pathLst>
                  <a:path extrusionOk="0" h="6018" w="4394">
                    <a:moveTo>
                      <a:pt x="3841" y="1"/>
                    </a:moveTo>
                    <a:cubicBezTo>
                      <a:pt x="2661" y="1"/>
                      <a:pt x="1757" y="754"/>
                      <a:pt x="1131" y="1723"/>
                    </a:cubicBezTo>
                    <a:cubicBezTo>
                      <a:pt x="713" y="2379"/>
                      <a:pt x="357" y="3210"/>
                      <a:pt x="181" y="3922"/>
                    </a:cubicBezTo>
                    <a:cubicBezTo>
                      <a:pt x="62" y="4335"/>
                      <a:pt x="1" y="4810"/>
                      <a:pt x="119" y="5285"/>
                    </a:cubicBezTo>
                    <a:cubicBezTo>
                      <a:pt x="279" y="5808"/>
                      <a:pt x="603" y="6018"/>
                      <a:pt x="960" y="6018"/>
                    </a:cubicBezTo>
                    <a:cubicBezTo>
                      <a:pt x="1535" y="6018"/>
                      <a:pt x="2193" y="5470"/>
                      <a:pt x="2375" y="4810"/>
                    </a:cubicBezTo>
                    <a:cubicBezTo>
                      <a:pt x="2494" y="4397"/>
                      <a:pt x="2494" y="3922"/>
                      <a:pt x="2556" y="3447"/>
                    </a:cubicBezTo>
                    <a:cubicBezTo>
                      <a:pt x="2613" y="2854"/>
                      <a:pt x="2850" y="2317"/>
                      <a:pt x="3149" y="1785"/>
                    </a:cubicBezTo>
                    <a:cubicBezTo>
                      <a:pt x="3444" y="1310"/>
                      <a:pt x="3919" y="1073"/>
                      <a:pt x="4218" y="598"/>
                    </a:cubicBezTo>
                    <a:cubicBezTo>
                      <a:pt x="4336" y="417"/>
                      <a:pt x="4393" y="123"/>
                      <a:pt x="4218" y="4"/>
                    </a:cubicBezTo>
                    <a:lnTo>
                      <a:pt x="3980" y="4"/>
                    </a:lnTo>
                    <a:cubicBezTo>
                      <a:pt x="3934" y="2"/>
                      <a:pt x="3887" y="1"/>
                      <a:pt x="3841" y="1"/>
                    </a:cubicBezTo>
                    <a:close/>
                  </a:path>
                </a:pathLst>
              </a:custGeom>
              <a:solidFill>
                <a:srgbClr val="BB6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2"/>
              <p:cNvSpPr/>
              <p:nvPr/>
            </p:nvSpPr>
            <p:spPr>
              <a:xfrm>
                <a:off x="1378725" y="4738775"/>
                <a:ext cx="335425" cy="223200"/>
              </a:xfrm>
              <a:custGeom>
                <a:rect b="b" l="l" r="r" t="t"/>
                <a:pathLst>
                  <a:path extrusionOk="0" h="8928" w="13417">
                    <a:moveTo>
                      <a:pt x="1246" y="1"/>
                    </a:moveTo>
                    <a:cubicBezTo>
                      <a:pt x="661" y="1"/>
                      <a:pt x="292" y="1535"/>
                      <a:pt x="181" y="1980"/>
                    </a:cubicBezTo>
                    <a:cubicBezTo>
                      <a:pt x="1" y="2635"/>
                      <a:pt x="1" y="3286"/>
                      <a:pt x="300" y="3879"/>
                    </a:cubicBezTo>
                    <a:cubicBezTo>
                      <a:pt x="476" y="4354"/>
                      <a:pt x="775" y="4772"/>
                      <a:pt x="951" y="5185"/>
                    </a:cubicBezTo>
                    <a:cubicBezTo>
                      <a:pt x="1188" y="5603"/>
                      <a:pt x="1250" y="6197"/>
                      <a:pt x="1250" y="6672"/>
                    </a:cubicBezTo>
                    <a:cubicBezTo>
                      <a:pt x="1307" y="7265"/>
                      <a:pt x="1307" y="7859"/>
                      <a:pt x="1307" y="8391"/>
                    </a:cubicBezTo>
                    <a:cubicBezTo>
                      <a:pt x="1338" y="8570"/>
                      <a:pt x="1428" y="8615"/>
                      <a:pt x="1533" y="8615"/>
                    </a:cubicBezTo>
                    <a:cubicBezTo>
                      <a:pt x="1636" y="8615"/>
                      <a:pt x="1754" y="8571"/>
                      <a:pt x="1843" y="8571"/>
                    </a:cubicBezTo>
                    <a:cubicBezTo>
                      <a:pt x="1900" y="8571"/>
                      <a:pt x="2613" y="8628"/>
                      <a:pt x="2613" y="8628"/>
                    </a:cubicBezTo>
                    <a:lnTo>
                      <a:pt x="2613" y="7322"/>
                    </a:lnTo>
                    <a:lnTo>
                      <a:pt x="2613" y="6254"/>
                    </a:lnTo>
                    <a:cubicBezTo>
                      <a:pt x="2613" y="5898"/>
                      <a:pt x="2494" y="5485"/>
                      <a:pt x="2850" y="5304"/>
                    </a:cubicBezTo>
                    <a:lnTo>
                      <a:pt x="2912" y="5304"/>
                    </a:lnTo>
                    <a:cubicBezTo>
                      <a:pt x="3000" y="5276"/>
                      <a:pt x="3103" y="5261"/>
                      <a:pt x="3214" y="5261"/>
                    </a:cubicBezTo>
                    <a:cubicBezTo>
                      <a:pt x="3325" y="5261"/>
                      <a:pt x="3444" y="5276"/>
                      <a:pt x="3563" y="5304"/>
                    </a:cubicBezTo>
                    <a:lnTo>
                      <a:pt x="3624" y="5304"/>
                    </a:lnTo>
                    <a:cubicBezTo>
                      <a:pt x="3919" y="5366"/>
                      <a:pt x="4156" y="5542"/>
                      <a:pt x="4394" y="5603"/>
                    </a:cubicBezTo>
                    <a:cubicBezTo>
                      <a:pt x="5761" y="6135"/>
                      <a:pt x="6649" y="7147"/>
                      <a:pt x="7481" y="8391"/>
                    </a:cubicBezTo>
                    <a:lnTo>
                      <a:pt x="7837" y="8747"/>
                    </a:lnTo>
                    <a:lnTo>
                      <a:pt x="9024" y="8747"/>
                    </a:lnTo>
                    <a:lnTo>
                      <a:pt x="12885" y="8866"/>
                    </a:lnTo>
                    <a:lnTo>
                      <a:pt x="13417" y="8928"/>
                    </a:lnTo>
                    <a:cubicBezTo>
                      <a:pt x="13417" y="8928"/>
                      <a:pt x="13417" y="8866"/>
                      <a:pt x="13360" y="8809"/>
                    </a:cubicBezTo>
                    <a:cubicBezTo>
                      <a:pt x="13298" y="8510"/>
                      <a:pt x="13122" y="8272"/>
                      <a:pt x="12942" y="8096"/>
                    </a:cubicBezTo>
                    <a:cubicBezTo>
                      <a:pt x="12704" y="7859"/>
                      <a:pt x="12410" y="7740"/>
                      <a:pt x="12111" y="7622"/>
                    </a:cubicBezTo>
                    <a:cubicBezTo>
                      <a:pt x="11816" y="7503"/>
                      <a:pt x="11517" y="7441"/>
                      <a:pt x="11161" y="7384"/>
                    </a:cubicBezTo>
                    <a:lnTo>
                      <a:pt x="11042" y="7384"/>
                    </a:lnTo>
                    <a:cubicBezTo>
                      <a:pt x="10510" y="7265"/>
                      <a:pt x="9917" y="7265"/>
                      <a:pt x="9323" y="7147"/>
                    </a:cubicBezTo>
                    <a:lnTo>
                      <a:pt x="9086" y="7147"/>
                    </a:lnTo>
                    <a:cubicBezTo>
                      <a:pt x="8848" y="7085"/>
                      <a:pt x="8549" y="6966"/>
                      <a:pt x="8312" y="6847"/>
                    </a:cubicBezTo>
                    <a:cubicBezTo>
                      <a:pt x="7780" y="6610"/>
                      <a:pt x="7243" y="6254"/>
                      <a:pt x="6768" y="5841"/>
                    </a:cubicBezTo>
                    <a:cubicBezTo>
                      <a:pt x="6056" y="5247"/>
                      <a:pt x="5405" y="4653"/>
                      <a:pt x="4750" y="3998"/>
                    </a:cubicBezTo>
                    <a:cubicBezTo>
                      <a:pt x="4394" y="3704"/>
                      <a:pt x="4037" y="3347"/>
                      <a:pt x="3681" y="2991"/>
                    </a:cubicBezTo>
                    <a:cubicBezTo>
                      <a:pt x="3444" y="2754"/>
                      <a:pt x="3206" y="2516"/>
                      <a:pt x="2969" y="2217"/>
                    </a:cubicBezTo>
                    <a:cubicBezTo>
                      <a:pt x="2793" y="1923"/>
                      <a:pt x="2675" y="1624"/>
                      <a:pt x="2556" y="1329"/>
                    </a:cubicBezTo>
                    <a:cubicBezTo>
                      <a:pt x="2375" y="973"/>
                      <a:pt x="2081" y="674"/>
                      <a:pt x="1843" y="379"/>
                    </a:cubicBezTo>
                    <a:cubicBezTo>
                      <a:pt x="1725" y="261"/>
                      <a:pt x="1606" y="80"/>
                      <a:pt x="1426" y="23"/>
                    </a:cubicBezTo>
                    <a:lnTo>
                      <a:pt x="1369" y="23"/>
                    </a:lnTo>
                    <a:cubicBezTo>
                      <a:pt x="1327" y="8"/>
                      <a:pt x="1286" y="1"/>
                      <a:pt x="1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2"/>
              <p:cNvSpPr/>
              <p:nvPr/>
            </p:nvSpPr>
            <p:spPr>
              <a:xfrm>
                <a:off x="926150" y="4680125"/>
                <a:ext cx="298275" cy="280300"/>
              </a:xfrm>
              <a:custGeom>
                <a:rect b="b" l="l" r="r" t="t"/>
                <a:pathLst>
                  <a:path extrusionOk="0" h="11212" w="11931">
                    <a:moveTo>
                      <a:pt x="1837" y="0"/>
                    </a:moveTo>
                    <a:cubicBezTo>
                      <a:pt x="1268" y="0"/>
                      <a:pt x="576" y="1341"/>
                      <a:pt x="414" y="1714"/>
                    </a:cubicBezTo>
                    <a:cubicBezTo>
                      <a:pt x="119" y="2307"/>
                      <a:pt x="1" y="2963"/>
                      <a:pt x="119" y="3613"/>
                    </a:cubicBezTo>
                    <a:cubicBezTo>
                      <a:pt x="238" y="4088"/>
                      <a:pt x="414" y="4563"/>
                      <a:pt x="533" y="4981"/>
                    </a:cubicBezTo>
                    <a:cubicBezTo>
                      <a:pt x="651" y="5513"/>
                      <a:pt x="594" y="6050"/>
                      <a:pt x="476" y="6525"/>
                    </a:cubicBezTo>
                    <a:cubicBezTo>
                      <a:pt x="414" y="7118"/>
                      <a:pt x="295" y="7650"/>
                      <a:pt x="238" y="8244"/>
                    </a:cubicBezTo>
                    <a:cubicBezTo>
                      <a:pt x="176" y="8600"/>
                      <a:pt x="476" y="8481"/>
                      <a:pt x="651" y="8543"/>
                    </a:cubicBezTo>
                    <a:cubicBezTo>
                      <a:pt x="713" y="8543"/>
                      <a:pt x="1425" y="8719"/>
                      <a:pt x="1425" y="8719"/>
                    </a:cubicBezTo>
                    <a:cubicBezTo>
                      <a:pt x="1544" y="8305"/>
                      <a:pt x="1601" y="7888"/>
                      <a:pt x="1720" y="7474"/>
                    </a:cubicBezTo>
                    <a:cubicBezTo>
                      <a:pt x="1782" y="7118"/>
                      <a:pt x="1838" y="6762"/>
                      <a:pt x="1957" y="6406"/>
                    </a:cubicBezTo>
                    <a:cubicBezTo>
                      <a:pt x="2019" y="6050"/>
                      <a:pt x="1957" y="5632"/>
                      <a:pt x="2375" y="5513"/>
                    </a:cubicBezTo>
                    <a:lnTo>
                      <a:pt x="2432" y="5513"/>
                    </a:lnTo>
                    <a:cubicBezTo>
                      <a:pt x="2613" y="5513"/>
                      <a:pt x="2850" y="5575"/>
                      <a:pt x="3026" y="5632"/>
                    </a:cubicBezTo>
                    <a:cubicBezTo>
                      <a:pt x="3087" y="5693"/>
                      <a:pt x="3087" y="5693"/>
                      <a:pt x="3144" y="5693"/>
                    </a:cubicBezTo>
                    <a:cubicBezTo>
                      <a:pt x="3382" y="5812"/>
                      <a:pt x="3562" y="5988"/>
                      <a:pt x="3800" y="6107"/>
                    </a:cubicBezTo>
                    <a:cubicBezTo>
                      <a:pt x="5044" y="6938"/>
                      <a:pt x="5699" y="8125"/>
                      <a:pt x="6231" y="9493"/>
                    </a:cubicBezTo>
                    <a:cubicBezTo>
                      <a:pt x="6293" y="9668"/>
                      <a:pt x="6412" y="9787"/>
                      <a:pt x="6469" y="9906"/>
                    </a:cubicBezTo>
                    <a:lnTo>
                      <a:pt x="7362" y="10143"/>
                    </a:lnTo>
                    <a:lnTo>
                      <a:pt x="7419" y="10143"/>
                    </a:lnTo>
                    <a:lnTo>
                      <a:pt x="7656" y="10205"/>
                    </a:lnTo>
                    <a:lnTo>
                      <a:pt x="11398" y="11093"/>
                    </a:lnTo>
                    <a:lnTo>
                      <a:pt x="11930" y="11212"/>
                    </a:lnTo>
                    <a:cubicBezTo>
                      <a:pt x="11930" y="11212"/>
                      <a:pt x="11930" y="11155"/>
                      <a:pt x="11873" y="11093"/>
                    </a:cubicBezTo>
                    <a:cubicBezTo>
                      <a:pt x="11930" y="10799"/>
                      <a:pt x="11811" y="10561"/>
                      <a:pt x="11636" y="10324"/>
                    </a:cubicBezTo>
                    <a:cubicBezTo>
                      <a:pt x="11398" y="10086"/>
                      <a:pt x="11161" y="9906"/>
                      <a:pt x="10923" y="9730"/>
                    </a:cubicBezTo>
                    <a:cubicBezTo>
                      <a:pt x="10624" y="9550"/>
                      <a:pt x="10330" y="9374"/>
                      <a:pt x="10031" y="9255"/>
                    </a:cubicBezTo>
                    <a:lnTo>
                      <a:pt x="9974" y="9255"/>
                    </a:lnTo>
                    <a:cubicBezTo>
                      <a:pt x="9380" y="9018"/>
                      <a:pt x="8843" y="8899"/>
                      <a:pt x="8250" y="8662"/>
                    </a:cubicBezTo>
                    <a:cubicBezTo>
                      <a:pt x="8193" y="8662"/>
                      <a:pt x="8131" y="8662"/>
                      <a:pt x="8074" y="8600"/>
                    </a:cubicBezTo>
                    <a:cubicBezTo>
                      <a:pt x="7836" y="8481"/>
                      <a:pt x="7599" y="8362"/>
                      <a:pt x="7362" y="8187"/>
                    </a:cubicBezTo>
                    <a:cubicBezTo>
                      <a:pt x="6887" y="7831"/>
                      <a:pt x="6469" y="7356"/>
                      <a:pt x="6056" y="6819"/>
                    </a:cubicBezTo>
                    <a:cubicBezTo>
                      <a:pt x="5462" y="6107"/>
                      <a:pt x="4987" y="5394"/>
                      <a:pt x="4512" y="4625"/>
                    </a:cubicBezTo>
                    <a:cubicBezTo>
                      <a:pt x="4213" y="4269"/>
                      <a:pt x="3919" y="3851"/>
                      <a:pt x="3681" y="3438"/>
                    </a:cubicBezTo>
                    <a:cubicBezTo>
                      <a:pt x="3444" y="3139"/>
                      <a:pt x="3263" y="2844"/>
                      <a:pt x="3144" y="2545"/>
                    </a:cubicBezTo>
                    <a:cubicBezTo>
                      <a:pt x="2969" y="2189"/>
                      <a:pt x="2907" y="1894"/>
                      <a:pt x="2850" y="1538"/>
                    </a:cubicBezTo>
                    <a:cubicBezTo>
                      <a:pt x="2788" y="1182"/>
                      <a:pt x="2551" y="826"/>
                      <a:pt x="2375" y="527"/>
                    </a:cubicBezTo>
                    <a:cubicBezTo>
                      <a:pt x="2313" y="351"/>
                      <a:pt x="2195" y="170"/>
                      <a:pt x="2019" y="52"/>
                    </a:cubicBezTo>
                    <a:cubicBezTo>
                      <a:pt x="1960" y="17"/>
                      <a:pt x="1900" y="0"/>
                      <a:pt x="18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4" name="Google Shape;1124;p52"/>
            <p:cNvSpPr/>
            <p:nvPr/>
          </p:nvSpPr>
          <p:spPr>
            <a:xfrm>
              <a:off x="7446575" y="608724"/>
              <a:ext cx="812318" cy="754583"/>
            </a:xfrm>
            <a:custGeom>
              <a:rect b="b" l="l" r="r" t="t"/>
              <a:pathLst>
                <a:path extrusionOk="0" h="28675" w="30869">
                  <a:moveTo>
                    <a:pt x="15966" y="0"/>
                  </a:moveTo>
                  <a:cubicBezTo>
                    <a:pt x="7717" y="0"/>
                    <a:pt x="1069" y="5286"/>
                    <a:pt x="1069" y="11816"/>
                  </a:cubicBezTo>
                  <a:cubicBezTo>
                    <a:pt x="1069" y="14665"/>
                    <a:pt x="2375" y="17277"/>
                    <a:pt x="4512" y="19352"/>
                  </a:cubicBezTo>
                  <a:lnTo>
                    <a:pt x="0" y="28675"/>
                  </a:lnTo>
                  <a:lnTo>
                    <a:pt x="9674" y="22501"/>
                  </a:lnTo>
                  <a:cubicBezTo>
                    <a:pt x="11573" y="23213"/>
                    <a:pt x="13710" y="23626"/>
                    <a:pt x="15966" y="23626"/>
                  </a:cubicBezTo>
                  <a:cubicBezTo>
                    <a:pt x="24158" y="23626"/>
                    <a:pt x="30869" y="18345"/>
                    <a:pt x="30869" y="11816"/>
                  </a:cubicBezTo>
                  <a:cubicBezTo>
                    <a:pt x="30869" y="5286"/>
                    <a:pt x="24158" y="0"/>
                    <a:pt x="159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5" name="Google Shape;1125;p52"/>
            <p:cNvGrpSpPr/>
            <p:nvPr/>
          </p:nvGrpSpPr>
          <p:grpSpPr>
            <a:xfrm>
              <a:off x="7580070" y="662195"/>
              <a:ext cx="545338" cy="407929"/>
              <a:chOff x="1709484" y="288086"/>
              <a:chExt cx="659736" cy="493503"/>
            </a:xfrm>
          </p:grpSpPr>
          <p:sp>
            <p:nvSpPr>
              <p:cNvPr id="1126" name="Google Shape;1126;p52"/>
              <p:cNvSpPr/>
              <p:nvPr/>
            </p:nvSpPr>
            <p:spPr>
              <a:xfrm rot="-2700000">
                <a:off x="1795237" y="346877"/>
                <a:ext cx="321997" cy="375921"/>
              </a:xfrm>
              <a:custGeom>
                <a:rect b="b" l="l" r="r" t="t"/>
                <a:pathLst>
                  <a:path extrusionOk="0" h="15037" w="12880">
                    <a:moveTo>
                      <a:pt x="6462" y="0"/>
                    </a:moveTo>
                    <a:cubicBezTo>
                      <a:pt x="4777" y="0"/>
                      <a:pt x="3273" y="950"/>
                      <a:pt x="2194" y="2799"/>
                    </a:cubicBezTo>
                    <a:lnTo>
                      <a:pt x="4925" y="4342"/>
                    </a:lnTo>
                    <a:cubicBezTo>
                      <a:pt x="5369" y="3578"/>
                      <a:pt x="5895" y="3195"/>
                      <a:pt x="6501" y="3195"/>
                    </a:cubicBezTo>
                    <a:cubicBezTo>
                      <a:pt x="6789" y="3195"/>
                      <a:pt x="7094" y="3281"/>
                      <a:pt x="7418" y="3454"/>
                    </a:cubicBezTo>
                    <a:cubicBezTo>
                      <a:pt x="8249" y="3929"/>
                      <a:pt x="8548" y="4641"/>
                      <a:pt x="8073" y="5411"/>
                    </a:cubicBezTo>
                    <a:cubicBezTo>
                      <a:pt x="7005" y="7310"/>
                      <a:pt x="4512" y="6123"/>
                      <a:pt x="2788" y="9153"/>
                    </a:cubicBezTo>
                    <a:lnTo>
                      <a:pt x="5400" y="10634"/>
                    </a:lnTo>
                    <a:cubicBezTo>
                      <a:pt x="6706" y="8322"/>
                      <a:pt x="9911" y="9685"/>
                      <a:pt x="11635" y="6716"/>
                    </a:cubicBezTo>
                    <a:cubicBezTo>
                      <a:pt x="12879" y="4522"/>
                      <a:pt x="11930" y="2324"/>
                      <a:pt x="9318" y="842"/>
                    </a:cubicBezTo>
                    <a:cubicBezTo>
                      <a:pt x="8339" y="278"/>
                      <a:pt x="7374" y="0"/>
                      <a:pt x="6462" y="0"/>
                    </a:cubicBezTo>
                    <a:close/>
                    <a:moveTo>
                      <a:pt x="2195" y="11084"/>
                    </a:moveTo>
                    <a:cubicBezTo>
                      <a:pt x="1535" y="11084"/>
                      <a:pt x="928" y="11426"/>
                      <a:pt x="532" y="12059"/>
                    </a:cubicBezTo>
                    <a:cubicBezTo>
                      <a:pt x="0" y="13071"/>
                      <a:pt x="238" y="14196"/>
                      <a:pt x="1244" y="14733"/>
                    </a:cubicBezTo>
                    <a:cubicBezTo>
                      <a:pt x="1593" y="14937"/>
                      <a:pt x="1949" y="15036"/>
                      <a:pt x="2289" y="15036"/>
                    </a:cubicBezTo>
                    <a:cubicBezTo>
                      <a:pt x="2936" y="15036"/>
                      <a:pt x="3529" y="14680"/>
                      <a:pt x="3918" y="14020"/>
                    </a:cubicBezTo>
                    <a:cubicBezTo>
                      <a:pt x="4450" y="13009"/>
                      <a:pt x="4155" y="11883"/>
                      <a:pt x="3206" y="11347"/>
                    </a:cubicBezTo>
                    <a:cubicBezTo>
                      <a:pt x="2869" y="11169"/>
                      <a:pt x="2525" y="11084"/>
                      <a:pt x="2195" y="1108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2"/>
              <p:cNvSpPr/>
              <p:nvPr/>
            </p:nvSpPr>
            <p:spPr>
              <a:xfrm>
                <a:off x="2140520" y="484977"/>
                <a:ext cx="228700" cy="296611"/>
              </a:xfrm>
              <a:custGeom>
                <a:rect b="b" l="l" r="r" t="t"/>
                <a:pathLst>
                  <a:path extrusionOk="0" h="8316" w="6412">
                    <a:moveTo>
                      <a:pt x="3006" y="1"/>
                    </a:moveTo>
                    <a:cubicBezTo>
                      <a:pt x="1965" y="1"/>
                      <a:pt x="1109" y="611"/>
                      <a:pt x="594" y="1814"/>
                    </a:cubicBezTo>
                    <a:lnTo>
                      <a:pt x="2137" y="2469"/>
                    </a:lnTo>
                    <a:cubicBezTo>
                      <a:pt x="2351" y="1952"/>
                      <a:pt x="2630" y="1715"/>
                      <a:pt x="2971" y="1715"/>
                    </a:cubicBezTo>
                    <a:cubicBezTo>
                      <a:pt x="3099" y="1715"/>
                      <a:pt x="3236" y="1749"/>
                      <a:pt x="3382" y="1814"/>
                    </a:cubicBezTo>
                    <a:cubicBezTo>
                      <a:pt x="3918" y="2051"/>
                      <a:pt x="4094" y="2350"/>
                      <a:pt x="3918" y="2825"/>
                    </a:cubicBezTo>
                    <a:cubicBezTo>
                      <a:pt x="3443" y="3894"/>
                      <a:pt x="2019" y="3419"/>
                      <a:pt x="1306" y="5138"/>
                    </a:cubicBezTo>
                    <a:lnTo>
                      <a:pt x="2788" y="5793"/>
                    </a:lnTo>
                    <a:cubicBezTo>
                      <a:pt x="3325" y="4487"/>
                      <a:pt x="5163" y="4962"/>
                      <a:pt x="5875" y="3300"/>
                    </a:cubicBezTo>
                    <a:cubicBezTo>
                      <a:pt x="6412" y="2051"/>
                      <a:pt x="5756" y="925"/>
                      <a:pt x="4275" y="270"/>
                    </a:cubicBezTo>
                    <a:cubicBezTo>
                      <a:pt x="3830" y="90"/>
                      <a:pt x="3405" y="1"/>
                      <a:pt x="3006" y="1"/>
                    </a:cubicBezTo>
                    <a:close/>
                    <a:moveTo>
                      <a:pt x="1193" y="6177"/>
                    </a:moveTo>
                    <a:cubicBezTo>
                      <a:pt x="812" y="6177"/>
                      <a:pt x="471" y="6421"/>
                      <a:pt x="295" y="6862"/>
                    </a:cubicBezTo>
                    <a:cubicBezTo>
                      <a:pt x="0" y="7394"/>
                      <a:pt x="238" y="7987"/>
                      <a:pt x="832" y="8225"/>
                    </a:cubicBezTo>
                    <a:cubicBezTo>
                      <a:pt x="969" y="8286"/>
                      <a:pt x="1110" y="8316"/>
                      <a:pt x="1249" y="8316"/>
                    </a:cubicBezTo>
                    <a:cubicBezTo>
                      <a:pt x="1646" y="8316"/>
                      <a:pt x="2018" y="8071"/>
                      <a:pt x="2194" y="7631"/>
                    </a:cubicBezTo>
                    <a:cubicBezTo>
                      <a:pt x="2432" y="7099"/>
                      <a:pt x="2194" y="6506"/>
                      <a:pt x="1601" y="6268"/>
                    </a:cubicBezTo>
                    <a:cubicBezTo>
                      <a:pt x="1463" y="6207"/>
                      <a:pt x="1326" y="6177"/>
                      <a:pt x="1193" y="61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52"/>
            <p:cNvGrpSpPr/>
            <p:nvPr/>
          </p:nvGrpSpPr>
          <p:grpSpPr>
            <a:xfrm>
              <a:off x="6289271" y="4023230"/>
              <a:ext cx="802659" cy="713097"/>
              <a:chOff x="5804046" y="4363330"/>
              <a:chExt cx="802659" cy="713097"/>
            </a:xfrm>
          </p:grpSpPr>
          <p:grpSp>
            <p:nvGrpSpPr>
              <p:cNvPr id="1129" name="Google Shape;1129;p52"/>
              <p:cNvGrpSpPr/>
              <p:nvPr/>
            </p:nvGrpSpPr>
            <p:grpSpPr>
              <a:xfrm rot="-1810820">
                <a:off x="6269542" y="4653090"/>
                <a:ext cx="278502" cy="308464"/>
                <a:chOff x="309459" y="4507814"/>
                <a:chExt cx="484798" cy="536954"/>
              </a:xfrm>
            </p:grpSpPr>
            <p:sp>
              <p:nvSpPr>
                <p:cNvPr id="1130" name="Google Shape;1130;p52"/>
                <p:cNvSpPr/>
                <p:nvPr/>
              </p:nvSpPr>
              <p:spPr>
                <a:xfrm rot="-2295742">
                  <a:off x="529296" y="4748073"/>
                  <a:ext cx="206372" cy="260809"/>
                </a:xfrm>
                <a:custGeom>
                  <a:rect b="b" l="l" r="r" t="t"/>
                  <a:pathLst>
                    <a:path extrusionOk="0" h="38295" w="30302">
                      <a:moveTo>
                        <a:pt x="0" y="1"/>
                      </a:moveTo>
                      <a:lnTo>
                        <a:pt x="0" y="23112"/>
                      </a:lnTo>
                      <a:cubicBezTo>
                        <a:pt x="0" y="31517"/>
                        <a:pt x="6778" y="38295"/>
                        <a:pt x="15118" y="38295"/>
                      </a:cubicBezTo>
                      <a:cubicBezTo>
                        <a:pt x="23523" y="38295"/>
                        <a:pt x="30301" y="31517"/>
                        <a:pt x="30301" y="23112"/>
                      </a:cubicBezTo>
                      <a:lnTo>
                        <a:pt x="303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2"/>
                <p:cNvSpPr/>
                <p:nvPr/>
              </p:nvSpPr>
              <p:spPr>
                <a:xfrm rot="-2295742">
                  <a:off x="367911" y="4543748"/>
                  <a:ext cx="206372" cy="260366"/>
                </a:xfrm>
                <a:custGeom>
                  <a:rect b="b" l="l" r="r" t="t"/>
                  <a:pathLst>
                    <a:path extrusionOk="0" h="38230" w="30302">
                      <a:moveTo>
                        <a:pt x="15118" y="1"/>
                      </a:moveTo>
                      <a:cubicBezTo>
                        <a:pt x="6778" y="1"/>
                        <a:pt x="0" y="6779"/>
                        <a:pt x="0" y="15184"/>
                      </a:cubicBezTo>
                      <a:lnTo>
                        <a:pt x="0" y="38230"/>
                      </a:lnTo>
                      <a:lnTo>
                        <a:pt x="30301" y="38230"/>
                      </a:lnTo>
                      <a:lnTo>
                        <a:pt x="30301" y="15184"/>
                      </a:lnTo>
                      <a:cubicBezTo>
                        <a:pt x="30301" y="6779"/>
                        <a:pt x="23523" y="1"/>
                        <a:pt x="15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52"/>
              <p:cNvGrpSpPr/>
              <p:nvPr/>
            </p:nvGrpSpPr>
            <p:grpSpPr>
              <a:xfrm rot="-3370297">
                <a:off x="6042444" y="4410636"/>
                <a:ext cx="278492" cy="308453"/>
                <a:chOff x="309459" y="4507814"/>
                <a:chExt cx="484798" cy="536954"/>
              </a:xfrm>
            </p:grpSpPr>
            <p:sp>
              <p:nvSpPr>
                <p:cNvPr id="1133" name="Google Shape;1133;p52"/>
                <p:cNvSpPr/>
                <p:nvPr/>
              </p:nvSpPr>
              <p:spPr>
                <a:xfrm rot="-2295742">
                  <a:off x="529296" y="4748073"/>
                  <a:ext cx="206372" cy="260809"/>
                </a:xfrm>
                <a:custGeom>
                  <a:rect b="b" l="l" r="r" t="t"/>
                  <a:pathLst>
                    <a:path extrusionOk="0" h="38295" w="30302">
                      <a:moveTo>
                        <a:pt x="0" y="1"/>
                      </a:moveTo>
                      <a:lnTo>
                        <a:pt x="0" y="23112"/>
                      </a:lnTo>
                      <a:cubicBezTo>
                        <a:pt x="0" y="31517"/>
                        <a:pt x="6778" y="38295"/>
                        <a:pt x="15118" y="38295"/>
                      </a:cubicBezTo>
                      <a:cubicBezTo>
                        <a:pt x="23523" y="38295"/>
                        <a:pt x="30301" y="31517"/>
                        <a:pt x="30301" y="23112"/>
                      </a:cubicBezTo>
                      <a:lnTo>
                        <a:pt x="303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2"/>
                <p:cNvSpPr/>
                <p:nvPr/>
              </p:nvSpPr>
              <p:spPr>
                <a:xfrm rot="-2295742">
                  <a:off x="367911" y="4543748"/>
                  <a:ext cx="206372" cy="260366"/>
                </a:xfrm>
                <a:custGeom>
                  <a:rect b="b" l="l" r="r" t="t"/>
                  <a:pathLst>
                    <a:path extrusionOk="0" h="38230" w="30302">
                      <a:moveTo>
                        <a:pt x="15118" y="1"/>
                      </a:moveTo>
                      <a:cubicBezTo>
                        <a:pt x="6778" y="1"/>
                        <a:pt x="0" y="6779"/>
                        <a:pt x="0" y="15184"/>
                      </a:cubicBezTo>
                      <a:lnTo>
                        <a:pt x="0" y="38230"/>
                      </a:lnTo>
                      <a:lnTo>
                        <a:pt x="30301" y="38230"/>
                      </a:lnTo>
                      <a:lnTo>
                        <a:pt x="30301" y="15184"/>
                      </a:lnTo>
                      <a:cubicBezTo>
                        <a:pt x="30301" y="6779"/>
                        <a:pt x="23523" y="1"/>
                        <a:pt x="15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52"/>
              <p:cNvGrpSpPr/>
              <p:nvPr/>
            </p:nvGrpSpPr>
            <p:grpSpPr>
              <a:xfrm rot="-4303744">
                <a:off x="5854907" y="4741616"/>
                <a:ext cx="278498" cy="308459"/>
                <a:chOff x="309459" y="4507814"/>
                <a:chExt cx="484798" cy="536954"/>
              </a:xfrm>
            </p:grpSpPr>
            <p:sp>
              <p:nvSpPr>
                <p:cNvPr id="1136" name="Google Shape;1136;p52"/>
                <p:cNvSpPr/>
                <p:nvPr/>
              </p:nvSpPr>
              <p:spPr>
                <a:xfrm rot="-2295742">
                  <a:off x="529296" y="4748073"/>
                  <a:ext cx="206372" cy="260809"/>
                </a:xfrm>
                <a:custGeom>
                  <a:rect b="b" l="l" r="r" t="t"/>
                  <a:pathLst>
                    <a:path extrusionOk="0" h="38295" w="30302">
                      <a:moveTo>
                        <a:pt x="0" y="1"/>
                      </a:moveTo>
                      <a:lnTo>
                        <a:pt x="0" y="23112"/>
                      </a:lnTo>
                      <a:cubicBezTo>
                        <a:pt x="0" y="31517"/>
                        <a:pt x="6778" y="38295"/>
                        <a:pt x="15118" y="38295"/>
                      </a:cubicBezTo>
                      <a:cubicBezTo>
                        <a:pt x="23523" y="38295"/>
                        <a:pt x="30301" y="31517"/>
                        <a:pt x="30301" y="23112"/>
                      </a:cubicBezTo>
                      <a:lnTo>
                        <a:pt x="303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2"/>
                <p:cNvSpPr/>
                <p:nvPr/>
              </p:nvSpPr>
              <p:spPr>
                <a:xfrm rot="-2295742">
                  <a:off x="367911" y="4543748"/>
                  <a:ext cx="206372" cy="260366"/>
                </a:xfrm>
                <a:custGeom>
                  <a:rect b="b" l="l" r="r" t="t"/>
                  <a:pathLst>
                    <a:path extrusionOk="0" h="38230" w="30302">
                      <a:moveTo>
                        <a:pt x="15118" y="1"/>
                      </a:moveTo>
                      <a:cubicBezTo>
                        <a:pt x="6778" y="1"/>
                        <a:pt x="0" y="6779"/>
                        <a:pt x="0" y="15184"/>
                      </a:cubicBezTo>
                      <a:lnTo>
                        <a:pt x="0" y="38230"/>
                      </a:lnTo>
                      <a:lnTo>
                        <a:pt x="30301" y="38230"/>
                      </a:lnTo>
                      <a:lnTo>
                        <a:pt x="30301" y="15184"/>
                      </a:lnTo>
                      <a:cubicBezTo>
                        <a:pt x="30301" y="6779"/>
                        <a:pt x="23523" y="1"/>
                        <a:pt x="15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53"/>
          <p:cNvSpPr txBox="1"/>
          <p:nvPr>
            <p:ph type="title"/>
          </p:nvPr>
        </p:nvSpPr>
        <p:spPr>
          <a:xfrm>
            <a:off x="720000" y="191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4: Real-time Low Light Enhancement</a:t>
            </a:r>
            <a:endParaRPr/>
          </a:p>
        </p:txBody>
      </p:sp>
      <p:sp>
        <p:nvSpPr>
          <p:cNvPr id="1143" name="Google Shape;1143;p53"/>
          <p:cNvSpPr txBox="1"/>
          <p:nvPr>
            <p:ph idx="1" type="body"/>
          </p:nvPr>
        </p:nvSpPr>
        <p:spPr>
          <a:xfrm>
            <a:off x="412750" y="2083675"/>
            <a:ext cx="2934600" cy="15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What:</a:t>
            </a:r>
            <a:endParaRPr b="1" sz="1300"/>
          </a:p>
          <a:p>
            <a:pPr indent="0" lvl="0" marL="0" rtl="0" algn="l">
              <a:spcBef>
                <a:spcPts val="0"/>
              </a:spcBef>
              <a:spcAft>
                <a:spcPts val="0"/>
              </a:spcAft>
              <a:buNone/>
            </a:pPr>
            <a:r>
              <a:rPr lang="en" sz="1300"/>
              <a:t>- </a:t>
            </a:r>
            <a:r>
              <a:rPr b="1" lang="en" sz="1300"/>
              <a:t>Monitor</a:t>
            </a:r>
            <a:r>
              <a:rPr lang="en" sz="1300"/>
              <a:t> </a:t>
            </a:r>
            <a:r>
              <a:rPr b="1" lang="en" sz="1300"/>
              <a:t>residents’</a:t>
            </a:r>
            <a:r>
              <a:rPr lang="en" sz="1300"/>
              <a:t> </a:t>
            </a:r>
            <a:r>
              <a:rPr b="1" lang="en" sz="1300"/>
              <a:t>behaviors</a:t>
            </a:r>
            <a:r>
              <a:rPr lang="en" sz="1300"/>
              <a:t> for both indoors and outdoors.</a:t>
            </a:r>
            <a:endParaRPr sz="1300"/>
          </a:p>
          <a:p>
            <a:pPr indent="0" lvl="0" marL="0" rtl="0" algn="l">
              <a:spcBef>
                <a:spcPts val="0"/>
              </a:spcBef>
              <a:spcAft>
                <a:spcPts val="0"/>
              </a:spcAft>
              <a:buNone/>
            </a:pPr>
            <a:r>
              <a:rPr lang="en" sz="1300"/>
              <a:t>- Able to</a:t>
            </a:r>
            <a:r>
              <a:rPr b="1" lang="en" sz="1300"/>
              <a:t> detect resident’s movement</a:t>
            </a:r>
            <a:r>
              <a:rPr lang="en" sz="1300"/>
              <a:t> whether its day time or night time with </a:t>
            </a:r>
            <a:r>
              <a:rPr b="1" lang="en" sz="1300"/>
              <a:t>varying lighting condition</a:t>
            </a:r>
            <a:endParaRPr b="1"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pic>
        <p:nvPicPr>
          <p:cNvPr id="1144" name="Google Shape;1144;p53"/>
          <p:cNvPicPr preferRelativeResize="0"/>
          <p:nvPr/>
        </p:nvPicPr>
        <p:blipFill>
          <a:blip r:embed="rId3">
            <a:alphaModFix/>
          </a:blip>
          <a:stretch>
            <a:fillRect/>
          </a:stretch>
        </p:blipFill>
        <p:spPr>
          <a:xfrm>
            <a:off x="3689250" y="1286874"/>
            <a:ext cx="2495962" cy="1655071"/>
          </a:xfrm>
          <a:prstGeom prst="rect">
            <a:avLst/>
          </a:prstGeom>
          <a:noFill/>
          <a:ln>
            <a:noFill/>
          </a:ln>
        </p:spPr>
      </p:pic>
      <p:pic>
        <p:nvPicPr>
          <p:cNvPr id="1145" name="Google Shape;1145;p53"/>
          <p:cNvPicPr preferRelativeResize="0"/>
          <p:nvPr/>
        </p:nvPicPr>
        <p:blipFill>
          <a:blip r:embed="rId4">
            <a:alphaModFix/>
          </a:blip>
          <a:stretch>
            <a:fillRect/>
          </a:stretch>
        </p:blipFill>
        <p:spPr>
          <a:xfrm>
            <a:off x="3689250" y="3340880"/>
            <a:ext cx="2495963" cy="1468195"/>
          </a:xfrm>
          <a:prstGeom prst="rect">
            <a:avLst/>
          </a:prstGeom>
          <a:noFill/>
          <a:ln>
            <a:noFill/>
          </a:ln>
        </p:spPr>
      </p:pic>
      <p:sp>
        <p:nvSpPr>
          <p:cNvPr id="1146" name="Google Shape;1146;p53"/>
          <p:cNvSpPr txBox="1"/>
          <p:nvPr/>
        </p:nvSpPr>
        <p:spPr>
          <a:xfrm>
            <a:off x="5674666" y="845575"/>
            <a:ext cx="11055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Jost"/>
                <a:ea typeface="Jost"/>
                <a:cs typeface="Jost"/>
                <a:sym typeface="Jost"/>
              </a:rPr>
              <a:t>Original</a:t>
            </a:r>
            <a:endParaRPr u="sng">
              <a:solidFill>
                <a:schemeClr val="dk1"/>
              </a:solidFill>
              <a:latin typeface="Jost"/>
              <a:ea typeface="Jost"/>
              <a:cs typeface="Jost"/>
              <a:sym typeface="Jost"/>
            </a:endParaRPr>
          </a:p>
        </p:txBody>
      </p:sp>
      <p:sp>
        <p:nvSpPr>
          <p:cNvPr id="1147" name="Google Shape;1147;p53"/>
          <p:cNvSpPr txBox="1"/>
          <p:nvPr/>
        </p:nvSpPr>
        <p:spPr>
          <a:xfrm>
            <a:off x="5628743" y="3004018"/>
            <a:ext cx="11973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Jost"/>
                <a:ea typeface="Jost"/>
                <a:cs typeface="Jost"/>
                <a:sym typeface="Jost"/>
              </a:rPr>
              <a:t>Enhanced</a:t>
            </a:r>
            <a:endParaRPr u="sng">
              <a:solidFill>
                <a:schemeClr val="dk1"/>
              </a:solidFill>
              <a:latin typeface="Jost"/>
              <a:ea typeface="Jost"/>
              <a:cs typeface="Jost"/>
              <a:sym typeface="Jost"/>
            </a:endParaRPr>
          </a:p>
        </p:txBody>
      </p:sp>
      <p:pic>
        <p:nvPicPr>
          <p:cNvPr id="1148" name="Google Shape;1148;p53"/>
          <p:cNvPicPr preferRelativeResize="0"/>
          <p:nvPr/>
        </p:nvPicPr>
        <p:blipFill>
          <a:blip r:embed="rId5">
            <a:alphaModFix/>
          </a:blip>
          <a:stretch>
            <a:fillRect/>
          </a:stretch>
        </p:blipFill>
        <p:spPr>
          <a:xfrm>
            <a:off x="6328737" y="3340880"/>
            <a:ext cx="2495962" cy="1468195"/>
          </a:xfrm>
          <a:prstGeom prst="rect">
            <a:avLst/>
          </a:prstGeom>
          <a:noFill/>
          <a:ln>
            <a:noFill/>
          </a:ln>
        </p:spPr>
      </p:pic>
      <p:pic>
        <p:nvPicPr>
          <p:cNvPr id="1149" name="Google Shape;1149;p53"/>
          <p:cNvPicPr preferRelativeResize="0"/>
          <p:nvPr/>
        </p:nvPicPr>
        <p:blipFill>
          <a:blip r:embed="rId6">
            <a:alphaModFix/>
          </a:blip>
          <a:stretch>
            <a:fillRect/>
          </a:stretch>
        </p:blipFill>
        <p:spPr>
          <a:xfrm>
            <a:off x="6328737" y="1286874"/>
            <a:ext cx="2495963" cy="1655071"/>
          </a:xfrm>
          <a:prstGeom prst="rect">
            <a:avLst/>
          </a:prstGeom>
          <a:noFill/>
          <a:ln>
            <a:noFill/>
          </a:ln>
        </p:spPr>
      </p:pic>
      <p:cxnSp>
        <p:nvCxnSpPr>
          <p:cNvPr id="1150" name="Google Shape;1150;p53"/>
          <p:cNvCxnSpPr/>
          <p:nvPr/>
        </p:nvCxnSpPr>
        <p:spPr>
          <a:xfrm>
            <a:off x="5045800" y="2570550"/>
            <a:ext cx="0" cy="1085700"/>
          </a:xfrm>
          <a:prstGeom prst="straightConnector1">
            <a:avLst/>
          </a:prstGeom>
          <a:noFill/>
          <a:ln cap="flat" cmpd="sng" w="9525">
            <a:solidFill>
              <a:srgbClr val="FF0000"/>
            </a:solidFill>
            <a:prstDash val="solid"/>
            <a:round/>
            <a:headEnd len="med" w="med" type="none"/>
            <a:tailEnd len="med" w="med" type="triangle"/>
          </a:ln>
        </p:spPr>
      </p:cxnSp>
      <p:cxnSp>
        <p:nvCxnSpPr>
          <p:cNvPr id="1151" name="Google Shape;1151;p53"/>
          <p:cNvCxnSpPr/>
          <p:nvPr/>
        </p:nvCxnSpPr>
        <p:spPr>
          <a:xfrm flipH="1">
            <a:off x="7659194" y="2571745"/>
            <a:ext cx="3000" cy="11211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54"/>
          <p:cNvSpPr txBox="1"/>
          <p:nvPr/>
        </p:nvSpPr>
        <p:spPr>
          <a:xfrm>
            <a:off x="740675" y="3394800"/>
            <a:ext cx="78045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Jost"/>
                <a:ea typeface="Jost"/>
                <a:cs typeface="Jost"/>
                <a:sym typeface="Jost"/>
              </a:rPr>
              <a:t>Why:</a:t>
            </a:r>
            <a:endParaRPr sz="1300">
              <a:solidFill>
                <a:schemeClr val="dk1"/>
              </a:solidFill>
              <a:latin typeface="Jost"/>
              <a:ea typeface="Jost"/>
              <a:cs typeface="Jost"/>
              <a:sym typeface="Jost"/>
            </a:endParaRPr>
          </a:p>
          <a:p>
            <a:pPr indent="0" lvl="0" marL="0" rtl="0" algn="l">
              <a:spcBef>
                <a:spcPts val="0"/>
              </a:spcBef>
              <a:spcAft>
                <a:spcPts val="0"/>
              </a:spcAft>
              <a:buNone/>
            </a:pPr>
            <a:r>
              <a:rPr b="1" lang="en" sz="1300">
                <a:solidFill>
                  <a:schemeClr val="dk1"/>
                </a:solidFill>
                <a:latin typeface="Jost"/>
                <a:ea typeface="Jost"/>
                <a:cs typeface="Jost"/>
                <a:sym typeface="Jost"/>
              </a:rPr>
              <a:t>Enhanced Visibility: </a:t>
            </a:r>
            <a:r>
              <a:rPr lang="en" sz="1300">
                <a:solidFill>
                  <a:schemeClr val="dk1"/>
                </a:solidFill>
                <a:latin typeface="Jost"/>
                <a:ea typeface="Jost"/>
                <a:cs typeface="Jost"/>
                <a:sym typeface="Jost"/>
              </a:rPr>
              <a:t>Ensures that movements/actions of the residents are captured clearly.</a:t>
            </a:r>
            <a:endParaRPr sz="1300">
              <a:solidFill>
                <a:schemeClr val="dk1"/>
              </a:solidFill>
              <a:latin typeface="Jost"/>
              <a:ea typeface="Jost"/>
              <a:cs typeface="Jost"/>
              <a:sym typeface="Jost"/>
            </a:endParaRPr>
          </a:p>
          <a:p>
            <a:pPr indent="0" lvl="0" marL="0" rtl="0" algn="l">
              <a:spcBef>
                <a:spcPts val="0"/>
              </a:spcBef>
              <a:spcAft>
                <a:spcPts val="0"/>
              </a:spcAft>
              <a:buNone/>
            </a:pPr>
            <a:r>
              <a:rPr b="1" lang="en" sz="1300">
                <a:solidFill>
                  <a:schemeClr val="dk1"/>
                </a:solidFill>
                <a:latin typeface="Jost"/>
                <a:ea typeface="Jost"/>
                <a:cs typeface="Jost"/>
                <a:sym typeface="Jost"/>
              </a:rPr>
              <a:t>Safety and Security: </a:t>
            </a:r>
            <a:r>
              <a:rPr lang="en" sz="1300">
                <a:solidFill>
                  <a:schemeClr val="dk1"/>
                </a:solidFill>
                <a:latin typeface="Jost"/>
                <a:ea typeface="Jost"/>
                <a:cs typeface="Jost"/>
                <a:sym typeface="Jost"/>
              </a:rPr>
              <a:t>Identify any potential risks or dangerous situations to take appropriate actions for prevention.</a:t>
            </a:r>
            <a:endParaRPr sz="1300">
              <a:solidFill>
                <a:schemeClr val="dk1"/>
              </a:solidFill>
              <a:latin typeface="Jost"/>
              <a:ea typeface="Jost"/>
              <a:cs typeface="Jost"/>
              <a:sym typeface="Jost"/>
            </a:endParaRPr>
          </a:p>
          <a:p>
            <a:pPr indent="0" lvl="0" marL="0" rtl="0" algn="l">
              <a:spcBef>
                <a:spcPts val="0"/>
              </a:spcBef>
              <a:spcAft>
                <a:spcPts val="0"/>
              </a:spcAft>
              <a:buNone/>
            </a:pPr>
            <a:r>
              <a:rPr b="1" lang="en" sz="1300">
                <a:solidFill>
                  <a:schemeClr val="dk1"/>
                </a:solidFill>
                <a:latin typeface="Jost"/>
                <a:ea typeface="Jost"/>
                <a:cs typeface="Jost"/>
                <a:sym typeface="Jost"/>
              </a:rPr>
              <a:t>Quality of Care:</a:t>
            </a:r>
            <a:r>
              <a:rPr lang="en" sz="1300">
                <a:solidFill>
                  <a:schemeClr val="dk1"/>
                </a:solidFill>
                <a:latin typeface="Jost"/>
                <a:ea typeface="Jost"/>
                <a:cs typeface="Jost"/>
                <a:sym typeface="Jost"/>
              </a:rPr>
              <a:t> Personalized care based on residents’ behavior.</a:t>
            </a:r>
            <a:endParaRPr/>
          </a:p>
        </p:txBody>
      </p:sp>
      <p:sp>
        <p:nvSpPr>
          <p:cNvPr id="1157" name="Google Shape;1157;p54"/>
          <p:cNvSpPr txBox="1"/>
          <p:nvPr/>
        </p:nvSpPr>
        <p:spPr>
          <a:xfrm>
            <a:off x="683850" y="664650"/>
            <a:ext cx="75969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Jost"/>
                <a:ea typeface="Jost"/>
                <a:cs typeface="Jost"/>
                <a:sym typeface="Jost"/>
              </a:rPr>
              <a:t>How:</a:t>
            </a:r>
            <a:endParaRPr b="1" sz="1300">
              <a:solidFill>
                <a:schemeClr val="dk1"/>
              </a:solidFill>
              <a:latin typeface="Jost"/>
              <a:ea typeface="Jost"/>
              <a:cs typeface="Jost"/>
              <a:sym typeface="Jost"/>
            </a:endParaRPr>
          </a:p>
          <a:p>
            <a:pPr indent="0" lvl="0" marL="0" rtl="0" algn="l">
              <a:spcBef>
                <a:spcPts val="0"/>
              </a:spcBef>
              <a:spcAft>
                <a:spcPts val="0"/>
              </a:spcAft>
              <a:buNone/>
            </a:pPr>
            <a:r>
              <a:rPr lang="en" sz="1300">
                <a:solidFill>
                  <a:schemeClr val="dk1"/>
                </a:solidFill>
                <a:latin typeface="Jost"/>
                <a:ea typeface="Jost"/>
                <a:cs typeface="Jost"/>
                <a:sym typeface="Jost"/>
              </a:rPr>
              <a:t>- Utilizes </a:t>
            </a:r>
            <a:r>
              <a:rPr b="1" lang="en" sz="1300">
                <a:solidFill>
                  <a:schemeClr val="dk1"/>
                </a:solidFill>
                <a:latin typeface="Jost"/>
                <a:ea typeface="Jost"/>
                <a:cs typeface="Jost"/>
                <a:sym typeface="Jost"/>
              </a:rPr>
              <a:t>traditional</a:t>
            </a:r>
            <a:r>
              <a:rPr lang="en" sz="1300">
                <a:solidFill>
                  <a:schemeClr val="dk1"/>
                </a:solidFill>
                <a:latin typeface="Jost"/>
                <a:ea typeface="Jost"/>
                <a:cs typeface="Jost"/>
                <a:sym typeface="Jost"/>
              </a:rPr>
              <a:t> </a:t>
            </a:r>
            <a:r>
              <a:rPr b="1" lang="en" sz="1300">
                <a:solidFill>
                  <a:schemeClr val="dk1"/>
                </a:solidFill>
                <a:latin typeface="Jost"/>
                <a:ea typeface="Jost"/>
                <a:cs typeface="Jost"/>
                <a:sym typeface="Jost"/>
              </a:rPr>
              <a:t>image preprocessing</a:t>
            </a:r>
            <a:r>
              <a:rPr lang="en" sz="1300">
                <a:solidFill>
                  <a:schemeClr val="dk1"/>
                </a:solidFill>
                <a:latin typeface="Jost"/>
                <a:ea typeface="Jost"/>
                <a:cs typeface="Jost"/>
                <a:sym typeface="Jost"/>
              </a:rPr>
              <a:t> </a:t>
            </a:r>
            <a:r>
              <a:rPr b="1" lang="en" sz="1300">
                <a:solidFill>
                  <a:schemeClr val="dk1"/>
                </a:solidFill>
                <a:latin typeface="Jost"/>
                <a:ea typeface="Jost"/>
                <a:cs typeface="Jost"/>
                <a:sym typeface="Jost"/>
              </a:rPr>
              <a:t>techniques</a:t>
            </a:r>
            <a:r>
              <a:rPr lang="en" sz="1300">
                <a:solidFill>
                  <a:schemeClr val="dk1"/>
                </a:solidFill>
                <a:latin typeface="Jost"/>
                <a:ea typeface="Jost"/>
                <a:cs typeface="Jost"/>
                <a:sym typeface="Jost"/>
              </a:rPr>
              <a:t> such as Gamma Correction and Brightness Correction.</a:t>
            </a:r>
            <a:endParaRPr sz="1300">
              <a:solidFill>
                <a:schemeClr val="dk1"/>
              </a:solidFill>
              <a:latin typeface="Jost"/>
              <a:ea typeface="Jost"/>
              <a:cs typeface="Jost"/>
              <a:sym typeface="Jost"/>
            </a:endParaRPr>
          </a:p>
          <a:p>
            <a:pPr indent="0" lvl="0" marL="0" rtl="0" algn="l">
              <a:spcBef>
                <a:spcPts val="0"/>
              </a:spcBef>
              <a:spcAft>
                <a:spcPts val="0"/>
              </a:spcAft>
              <a:buNone/>
            </a:pPr>
            <a:r>
              <a:rPr lang="en" sz="1300">
                <a:solidFill>
                  <a:schemeClr val="dk1"/>
                </a:solidFill>
                <a:latin typeface="Jost"/>
                <a:ea typeface="Jost"/>
                <a:cs typeface="Jost"/>
                <a:sym typeface="Jost"/>
              </a:rPr>
              <a:t>- Frame feed changes during specified time range.</a:t>
            </a:r>
            <a:endParaRPr/>
          </a:p>
        </p:txBody>
      </p:sp>
      <p:pic>
        <p:nvPicPr>
          <p:cNvPr id="1158" name="Google Shape;1158;p54"/>
          <p:cNvPicPr preferRelativeResize="0"/>
          <p:nvPr/>
        </p:nvPicPr>
        <p:blipFill>
          <a:blip r:embed="rId3">
            <a:alphaModFix/>
          </a:blip>
          <a:stretch>
            <a:fillRect/>
          </a:stretch>
        </p:blipFill>
        <p:spPr>
          <a:xfrm>
            <a:off x="439600" y="1847152"/>
            <a:ext cx="2536075" cy="724600"/>
          </a:xfrm>
          <a:prstGeom prst="rect">
            <a:avLst/>
          </a:prstGeom>
          <a:noFill/>
          <a:ln>
            <a:noFill/>
          </a:ln>
        </p:spPr>
      </p:pic>
      <p:pic>
        <p:nvPicPr>
          <p:cNvPr id="1159" name="Google Shape;1159;p54"/>
          <p:cNvPicPr preferRelativeResize="0"/>
          <p:nvPr/>
        </p:nvPicPr>
        <p:blipFill>
          <a:blip r:embed="rId4">
            <a:alphaModFix/>
          </a:blip>
          <a:stretch>
            <a:fillRect/>
          </a:stretch>
        </p:blipFill>
        <p:spPr>
          <a:xfrm>
            <a:off x="3469425" y="1776000"/>
            <a:ext cx="5454274" cy="866900"/>
          </a:xfrm>
          <a:prstGeom prst="rect">
            <a:avLst/>
          </a:prstGeom>
          <a:noFill/>
          <a:ln>
            <a:noFill/>
          </a:ln>
        </p:spPr>
      </p:pic>
      <p:pic>
        <p:nvPicPr>
          <p:cNvPr id="1160" name="Google Shape;1160;p54"/>
          <p:cNvPicPr preferRelativeResize="0"/>
          <p:nvPr/>
        </p:nvPicPr>
        <p:blipFill>
          <a:blip r:embed="rId5">
            <a:alphaModFix/>
          </a:blip>
          <a:stretch>
            <a:fillRect/>
          </a:stretch>
        </p:blipFill>
        <p:spPr>
          <a:xfrm>
            <a:off x="1446825" y="2695238"/>
            <a:ext cx="4419599" cy="491731"/>
          </a:xfrm>
          <a:prstGeom prst="rect">
            <a:avLst/>
          </a:prstGeom>
          <a:noFill/>
          <a:ln>
            <a:noFill/>
          </a:ln>
        </p:spPr>
      </p:pic>
      <p:sp>
        <p:nvSpPr>
          <p:cNvPr id="1161" name="Google Shape;1161;p54"/>
          <p:cNvSpPr txBox="1"/>
          <p:nvPr/>
        </p:nvSpPr>
        <p:spPr>
          <a:xfrm>
            <a:off x="740675" y="186375"/>
            <a:ext cx="45264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Jost"/>
                <a:ea typeface="Jost"/>
                <a:cs typeface="Jost"/>
                <a:sym typeface="Jost"/>
              </a:rPr>
              <a:t>Continuation from last slide</a:t>
            </a:r>
            <a:endParaRPr i="1">
              <a:solidFill>
                <a:schemeClr val="dk1"/>
              </a:solidFill>
              <a:latin typeface="Jost"/>
              <a:ea typeface="Jost"/>
              <a:cs typeface="Jost"/>
              <a:sym typeface="Jos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599" name="Google Shape;599;p37"/>
          <p:cNvSpPr txBox="1"/>
          <p:nvPr>
            <p:ph idx="5" type="title"/>
          </p:nvPr>
        </p:nvSpPr>
        <p:spPr>
          <a:xfrm>
            <a:off x="318837" y="1300025"/>
            <a:ext cx="10563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01</a:t>
            </a:r>
            <a:endParaRPr sz="2900"/>
          </a:p>
        </p:txBody>
      </p:sp>
      <p:sp>
        <p:nvSpPr>
          <p:cNvPr id="600" name="Google Shape;600;p37"/>
          <p:cNvSpPr txBox="1"/>
          <p:nvPr>
            <p:ph idx="13" type="subTitle"/>
          </p:nvPr>
        </p:nvSpPr>
        <p:spPr>
          <a:xfrm>
            <a:off x="-97137" y="1837775"/>
            <a:ext cx="18882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Introduction</a:t>
            </a:r>
            <a:endParaRPr sz="1700"/>
          </a:p>
        </p:txBody>
      </p:sp>
      <p:sp>
        <p:nvSpPr>
          <p:cNvPr id="601" name="Google Shape;601;p37"/>
          <p:cNvSpPr txBox="1"/>
          <p:nvPr>
            <p:ph idx="5" type="title"/>
          </p:nvPr>
        </p:nvSpPr>
        <p:spPr>
          <a:xfrm>
            <a:off x="5309587" y="3247475"/>
            <a:ext cx="10563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08</a:t>
            </a:r>
            <a:endParaRPr/>
          </a:p>
        </p:txBody>
      </p:sp>
      <p:sp>
        <p:nvSpPr>
          <p:cNvPr id="602" name="Google Shape;602;p37"/>
          <p:cNvSpPr txBox="1"/>
          <p:nvPr>
            <p:ph idx="13" type="subTitle"/>
          </p:nvPr>
        </p:nvSpPr>
        <p:spPr>
          <a:xfrm>
            <a:off x="4806926" y="4217875"/>
            <a:ext cx="2061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Limitations</a:t>
            </a:r>
            <a:r>
              <a:rPr lang="en" sz="1700"/>
              <a:t> &amp; Future Enhancement</a:t>
            </a:r>
            <a:endParaRPr sz="1700"/>
          </a:p>
        </p:txBody>
      </p:sp>
      <p:sp>
        <p:nvSpPr>
          <p:cNvPr id="603" name="Google Shape;603;p37"/>
          <p:cNvSpPr txBox="1"/>
          <p:nvPr>
            <p:ph idx="5" type="title"/>
          </p:nvPr>
        </p:nvSpPr>
        <p:spPr>
          <a:xfrm>
            <a:off x="3064599" y="3247463"/>
            <a:ext cx="10563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604" name="Google Shape;604;p37"/>
          <p:cNvSpPr txBox="1"/>
          <p:nvPr>
            <p:ph idx="13" type="subTitle"/>
          </p:nvPr>
        </p:nvSpPr>
        <p:spPr>
          <a:xfrm>
            <a:off x="2646975" y="3998300"/>
            <a:ext cx="2061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Feature 5:</a:t>
            </a:r>
            <a:endParaRPr sz="1700"/>
          </a:p>
          <a:p>
            <a:pPr indent="0" lvl="0" marL="0" rtl="0" algn="ctr">
              <a:spcBef>
                <a:spcPts val="0"/>
              </a:spcBef>
              <a:spcAft>
                <a:spcPts val="0"/>
              </a:spcAft>
              <a:buNone/>
            </a:pPr>
            <a:r>
              <a:rPr lang="en" sz="1700"/>
              <a:t>Azure Blob Storage</a:t>
            </a:r>
            <a:endParaRPr sz="1700"/>
          </a:p>
        </p:txBody>
      </p:sp>
      <p:sp>
        <p:nvSpPr>
          <p:cNvPr id="605" name="Google Shape;605;p37"/>
          <p:cNvSpPr txBox="1"/>
          <p:nvPr>
            <p:ph idx="5" type="title"/>
          </p:nvPr>
        </p:nvSpPr>
        <p:spPr>
          <a:xfrm>
            <a:off x="2130849" y="1300025"/>
            <a:ext cx="10563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02</a:t>
            </a:r>
            <a:endParaRPr sz="2900"/>
          </a:p>
        </p:txBody>
      </p:sp>
      <p:sp>
        <p:nvSpPr>
          <p:cNvPr id="606" name="Google Shape;606;p37"/>
          <p:cNvSpPr txBox="1"/>
          <p:nvPr>
            <p:ph idx="13" type="subTitle"/>
          </p:nvPr>
        </p:nvSpPr>
        <p:spPr>
          <a:xfrm>
            <a:off x="2130854" y="1837775"/>
            <a:ext cx="1056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Setup</a:t>
            </a:r>
            <a:endParaRPr sz="1700"/>
          </a:p>
        </p:txBody>
      </p:sp>
      <p:sp>
        <p:nvSpPr>
          <p:cNvPr id="607" name="Google Shape;607;p37"/>
          <p:cNvSpPr txBox="1"/>
          <p:nvPr>
            <p:ph idx="5" type="title"/>
          </p:nvPr>
        </p:nvSpPr>
        <p:spPr>
          <a:xfrm>
            <a:off x="4043849" y="1300025"/>
            <a:ext cx="10563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03</a:t>
            </a:r>
            <a:endParaRPr sz="2900"/>
          </a:p>
        </p:txBody>
      </p:sp>
      <p:sp>
        <p:nvSpPr>
          <p:cNvPr id="608" name="Google Shape;608;p37"/>
          <p:cNvSpPr txBox="1"/>
          <p:nvPr>
            <p:ph idx="13" type="subTitle"/>
          </p:nvPr>
        </p:nvSpPr>
        <p:spPr>
          <a:xfrm>
            <a:off x="3627900" y="2087300"/>
            <a:ext cx="1888200" cy="64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Feature 1:</a:t>
            </a:r>
            <a:br>
              <a:rPr lang="en" sz="1700"/>
            </a:br>
            <a:r>
              <a:rPr lang="en" sz="1700"/>
              <a:t>Human Detection</a:t>
            </a:r>
            <a:endParaRPr sz="1700"/>
          </a:p>
          <a:p>
            <a:pPr indent="0" lvl="0" marL="0" rtl="0" algn="ctr">
              <a:spcBef>
                <a:spcPts val="0"/>
              </a:spcBef>
              <a:spcAft>
                <a:spcPts val="0"/>
              </a:spcAft>
              <a:buNone/>
            </a:pPr>
            <a:r>
              <a:t/>
            </a:r>
            <a:endParaRPr sz="1700"/>
          </a:p>
        </p:txBody>
      </p:sp>
      <p:sp>
        <p:nvSpPr>
          <p:cNvPr id="609" name="Google Shape;609;p37"/>
          <p:cNvSpPr txBox="1"/>
          <p:nvPr>
            <p:ph idx="5" type="title"/>
          </p:nvPr>
        </p:nvSpPr>
        <p:spPr>
          <a:xfrm>
            <a:off x="5942562" y="1300025"/>
            <a:ext cx="10563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04</a:t>
            </a:r>
            <a:endParaRPr sz="2900"/>
          </a:p>
        </p:txBody>
      </p:sp>
      <p:sp>
        <p:nvSpPr>
          <p:cNvPr id="610" name="Google Shape;610;p37"/>
          <p:cNvSpPr txBox="1"/>
          <p:nvPr>
            <p:ph idx="13" type="subTitle"/>
          </p:nvPr>
        </p:nvSpPr>
        <p:spPr>
          <a:xfrm>
            <a:off x="5299650" y="1906550"/>
            <a:ext cx="23421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Feature 2:</a:t>
            </a:r>
            <a:endParaRPr sz="1700"/>
          </a:p>
          <a:p>
            <a:pPr indent="0" lvl="0" marL="0" rtl="0" algn="ctr">
              <a:spcBef>
                <a:spcPts val="0"/>
              </a:spcBef>
              <a:spcAft>
                <a:spcPts val="0"/>
              </a:spcAft>
              <a:buNone/>
            </a:pPr>
            <a:r>
              <a:rPr lang="en" sz="1700"/>
              <a:t>Loitering &amp; </a:t>
            </a:r>
            <a:endParaRPr sz="1700"/>
          </a:p>
          <a:p>
            <a:pPr indent="0" lvl="0" marL="0" rtl="0" algn="ctr">
              <a:spcBef>
                <a:spcPts val="0"/>
              </a:spcBef>
              <a:spcAft>
                <a:spcPts val="0"/>
              </a:spcAft>
              <a:buNone/>
            </a:pPr>
            <a:r>
              <a:rPr lang="en" sz="1700"/>
              <a:t>Boundary Detection</a:t>
            </a:r>
            <a:endParaRPr sz="1700"/>
          </a:p>
        </p:txBody>
      </p:sp>
      <p:sp>
        <p:nvSpPr>
          <p:cNvPr id="611" name="Google Shape;611;p37"/>
          <p:cNvSpPr txBox="1"/>
          <p:nvPr>
            <p:ph idx="5" type="title"/>
          </p:nvPr>
        </p:nvSpPr>
        <p:spPr>
          <a:xfrm>
            <a:off x="7822137" y="1300025"/>
            <a:ext cx="10563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05</a:t>
            </a:r>
            <a:endParaRPr sz="2900"/>
          </a:p>
        </p:txBody>
      </p:sp>
      <p:sp>
        <p:nvSpPr>
          <p:cNvPr id="612" name="Google Shape;612;p37"/>
          <p:cNvSpPr txBox="1"/>
          <p:nvPr>
            <p:ph idx="13" type="subTitle"/>
          </p:nvPr>
        </p:nvSpPr>
        <p:spPr>
          <a:xfrm>
            <a:off x="316900" y="4217875"/>
            <a:ext cx="21744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Feature 4:</a:t>
            </a:r>
            <a:endParaRPr sz="1700"/>
          </a:p>
          <a:p>
            <a:pPr indent="0" lvl="0" marL="0" rtl="0" algn="ctr">
              <a:spcBef>
                <a:spcPts val="0"/>
              </a:spcBef>
              <a:spcAft>
                <a:spcPts val="0"/>
              </a:spcAft>
              <a:buNone/>
            </a:pPr>
            <a:r>
              <a:rPr lang="en" sz="1700"/>
              <a:t>Real-time </a:t>
            </a:r>
            <a:r>
              <a:rPr lang="en" sz="1700"/>
              <a:t>Low Light Enhancement</a:t>
            </a:r>
            <a:endParaRPr sz="1700"/>
          </a:p>
        </p:txBody>
      </p:sp>
      <p:sp>
        <p:nvSpPr>
          <p:cNvPr id="613" name="Google Shape;613;p37"/>
          <p:cNvSpPr txBox="1"/>
          <p:nvPr>
            <p:ph idx="5" type="title"/>
          </p:nvPr>
        </p:nvSpPr>
        <p:spPr>
          <a:xfrm>
            <a:off x="875962" y="3281275"/>
            <a:ext cx="10563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06</a:t>
            </a:r>
            <a:endParaRPr sz="2900"/>
          </a:p>
        </p:txBody>
      </p:sp>
      <p:sp>
        <p:nvSpPr>
          <p:cNvPr id="614" name="Google Shape;614;p37"/>
          <p:cNvSpPr txBox="1"/>
          <p:nvPr>
            <p:ph idx="13" type="subTitle"/>
          </p:nvPr>
        </p:nvSpPr>
        <p:spPr>
          <a:xfrm>
            <a:off x="7496775" y="1932375"/>
            <a:ext cx="1707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Feature 3:</a:t>
            </a:r>
            <a:endParaRPr sz="1700"/>
          </a:p>
          <a:p>
            <a:pPr indent="0" lvl="0" marL="0" rtl="0" algn="ctr">
              <a:spcBef>
                <a:spcPts val="0"/>
              </a:spcBef>
              <a:spcAft>
                <a:spcPts val="0"/>
              </a:spcAft>
              <a:buNone/>
            </a:pPr>
            <a:r>
              <a:rPr lang="en" sz="1700"/>
              <a:t>Alert System</a:t>
            </a:r>
            <a:endParaRPr sz="1700"/>
          </a:p>
        </p:txBody>
      </p:sp>
      <p:sp>
        <p:nvSpPr>
          <p:cNvPr id="615" name="Google Shape;615;p37"/>
          <p:cNvSpPr txBox="1"/>
          <p:nvPr>
            <p:ph idx="5" type="title"/>
          </p:nvPr>
        </p:nvSpPr>
        <p:spPr>
          <a:xfrm>
            <a:off x="7354862" y="3247475"/>
            <a:ext cx="10563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09</a:t>
            </a:r>
            <a:endParaRPr/>
          </a:p>
        </p:txBody>
      </p:sp>
      <p:sp>
        <p:nvSpPr>
          <p:cNvPr id="616" name="Google Shape;616;p37"/>
          <p:cNvSpPr txBox="1"/>
          <p:nvPr>
            <p:ph idx="13" type="subTitle"/>
          </p:nvPr>
        </p:nvSpPr>
        <p:spPr>
          <a:xfrm>
            <a:off x="6938888" y="4217875"/>
            <a:ext cx="18882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Live Demo </a:t>
            </a:r>
            <a:endParaRPr sz="1700"/>
          </a:p>
          <a:p>
            <a:pPr indent="0" lvl="0" marL="0" rtl="0" algn="ctr">
              <a:spcBef>
                <a:spcPts val="0"/>
              </a:spcBef>
              <a:spcAft>
                <a:spcPts val="0"/>
              </a:spcAft>
              <a:buNone/>
            </a:pPr>
            <a:r>
              <a:rPr lang="en" sz="1700"/>
              <a:t>+ </a:t>
            </a:r>
            <a:endParaRPr sz="1700"/>
          </a:p>
          <a:p>
            <a:pPr indent="0" lvl="0" marL="0" rtl="0" algn="ctr">
              <a:spcBef>
                <a:spcPts val="0"/>
              </a:spcBef>
              <a:spcAft>
                <a:spcPts val="0"/>
              </a:spcAft>
              <a:buNone/>
            </a:pPr>
            <a:r>
              <a:rPr lang="en" sz="1700"/>
              <a:t>Q&amp;A</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55"/>
          <p:cNvSpPr txBox="1"/>
          <p:nvPr>
            <p:ph type="title"/>
          </p:nvPr>
        </p:nvSpPr>
        <p:spPr>
          <a:xfrm>
            <a:off x="4572000" y="2100675"/>
            <a:ext cx="4180200" cy="129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AZURE BLOB STORAGE</a:t>
            </a:r>
            <a:endParaRPr/>
          </a:p>
        </p:txBody>
      </p:sp>
      <p:sp>
        <p:nvSpPr>
          <p:cNvPr id="1167" name="Google Shape;1167;p55"/>
          <p:cNvSpPr txBox="1"/>
          <p:nvPr>
            <p:ph idx="2" type="title"/>
          </p:nvPr>
        </p:nvSpPr>
        <p:spPr>
          <a:xfrm>
            <a:off x="4714401" y="1066125"/>
            <a:ext cx="1221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1168" name="Google Shape;1168;p55"/>
          <p:cNvSpPr txBox="1"/>
          <p:nvPr>
            <p:ph idx="1" type="subTitle"/>
          </p:nvPr>
        </p:nvSpPr>
        <p:spPr>
          <a:xfrm>
            <a:off x="4714400" y="3450950"/>
            <a:ext cx="35250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How, Why</a:t>
            </a:r>
            <a:endParaRPr/>
          </a:p>
        </p:txBody>
      </p:sp>
      <p:sp>
        <p:nvSpPr>
          <p:cNvPr id="1169" name="Google Shape;1169;p55"/>
          <p:cNvSpPr/>
          <p:nvPr/>
        </p:nvSpPr>
        <p:spPr>
          <a:xfrm flipH="1">
            <a:off x="1050800" y="1375800"/>
            <a:ext cx="2626200" cy="3767700"/>
          </a:xfrm>
          <a:prstGeom prst="round2SameRect">
            <a:avLst>
              <a:gd fmla="val 49037" name="adj1"/>
              <a:gd fmla="val 0" name="adj2"/>
            </a:avLst>
          </a:prstGeom>
          <a:solidFill>
            <a:srgbClr val="FFFFFF">
              <a:alpha val="3000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0" name="Google Shape;1170;p55"/>
          <p:cNvGrpSpPr/>
          <p:nvPr/>
        </p:nvGrpSpPr>
        <p:grpSpPr>
          <a:xfrm>
            <a:off x="1352272" y="895785"/>
            <a:ext cx="2565483" cy="4210620"/>
            <a:chOff x="776347" y="932960"/>
            <a:chExt cx="2565483" cy="4210620"/>
          </a:xfrm>
        </p:grpSpPr>
        <p:grpSp>
          <p:nvGrpSpPr>
            <p:cNvPr id="1171" name="Google Shape;1171;p55"/>
            <p:cNvGrpSpPr/>
            <p:nvPr/>
          </p:nvGrpSpPr>
          <p:grpSpPr>
            <a:xfrm flipH="1">
              <a:off x="776347" y="1095232"/>
              <a:ext cx="2565483" cy="4048348"/>
              <a:chOff x="5979572" y="1095232"/>
              <a:chExt cx="2565483" cy="4048348"/>
            </a:xfrm>
          </p:grpSpPr>
          <p:grpSp>
            <p:nvGrpSpPr>
              <p:cNvPr id="1172" name="Google Shape;1172;p55"/>
              <p:cNvGrpSpPr/>
              <p:nvPr/>
            </p:nvGrpSpPr>
            <p:grpSpPr>
              <a:xfrm flipH="1">
                <a:off x="5979572" y="2126100"/>
                <a:ext cx="1432197" cy="3017481"/>
                <a:chOff x="7112858" y="2126100"/>
                <a:chExt cx="1432197" cy="3017481"/>
              </a:xfrm>
            </p:grpSpPr>
            <p:sp>
              <p:nvSpPr>
                <p:cNvPr id="1173" name="Google Shape;1173;p55"/>
                <p:cNvSpPr/>
                <p:nvPr/>
              </p:nvSpPr>
              <p:spPr>
                <a:xfrm>
                  <a:off x="7112858" y="2820149"/>
                  <a:ext cx="359207" cy="1202616"/>
                </a:xfrm>
                <a:custGeom>
                  <a:rect b="b" l="l" r="r" t="t"/>
                  <a:pathLst>
                    <a:path extrusionOk="0" h="59162" w="17671">
                      <a:moveTo>
                        <a:pt x="14863" y="1"/>
                      </a:moveTo>
                      <a:cubicBezTo>
                        <a:pt x="14587" y="1"/>
                        <a:pt x="14282" y="96"/>
                        <a:pt x="13941" y="212"/>
                      </a:cubicBezTo>
                      <a:cubicBezTo>
                        <a:pt x="12418" y="669"/>
                        <a:pt x="11120" y="1809"/>
                        <a:pt x="10133" y="3106"/>
                      </a:cubicBezTo>
                      <a:cubicBezTo>
                        <a:pt x="8835" y="4782"/>
                        <a:pt x="8153" y="6915"/>
                        <a:pt x="7464" y="8968"/>
                      </a:cubicBezTo>
                      <a:cubicBezTo>
                        <a:pt x="6782" y="10948"/>
                        <a:pt x="6093" y="13008"/>
                        <a:pt x="5484" y="14988"/>
                      </a:cubicBezTo>
                      <a:cubicBezTo>
                        <a:pt x="4954" y="16663"/>
                        <a:pt x="4418" y="18339"/>
                        <a:pt x="3809" y="20014"/>
                      </a:cubicBezTo>
                      <a:cubicBezTo>
                        <a:pt x="3199" y="21842"/>
                        <a:pt x="2590" y="23743"/>
                        <a:pt x="2060" y="25650"/>
                      </a:cubicBezTo>
                      <a:cubicBezTo>
                        <a:pt x="1828" y="26638"/>
                        <a:pt x="1524" y="27631"/>
                        <a:pt x="1298" y="28618"/>
                      </a:cubicBezTo>
                      <a:cubicBezTo>
                        <a:pt x="1067" y="29459"/>
                        <a:pt x="689" y="30525"/>
                        <a:pt x="689" y="31439"/>
                      </a:cubicBezTo>
                      <a:cubicBezTo>
                        <a:pt x="305" y="33724"/>
                        <a:pt x="0" y="36009"/>
                        <a:pt x="232" y="38293"/>
                      </a:cubicBezTo>
                      <a:cubicBezTo>
                        <a:pt x="384" y="40121"/>
                        <a:pt x="914" y="41870"/>
                        <a:pt x="1451" y="43546"/>
                      </a:cubicBezTo>
                      <a:cubicBezTo>
                        <a:pt x="2669" y="47354"/>
                        <a:pt x="4113" y="51089"/>
                        <a:pt x="5868" y="54665"/>
                      </a:cubicBezTo>
                      <a:cubicBezTo>
                        <a:pt x="6550" y="55963"/>
                        <a:pt x="7239" y="57255"/>
                        <a:pt x="8226" y="58321"/>
                      </a:cubicBezTo>
                      <a:cubicBezTo>
                        <a:pt x="8610" y="58705"/>
                        <a:pt x="9140" y="59162"/>
                        <a:pt x="9676" y="59162"/>
                      </a:cubicBezTo>
                      <a:cubicBezTo>
                        <a:pt x="10663" y="59162"/>
                        <a:pt x="11272" y="58096"/>
                        <a:pt x="11656" y="57182"/>
                      </a:cubicBezTo>
                      <a:cubicBezTo>
                        <a:pt x="15081" y="48572"/>
                        <a:pt x="14855" y="39128"/>
                        <a:pt x="15007" y="30068"/>
                      </a:cubicBezTo>
                      <a:cubicBezTo>
                        <a:pt x="15081" y="25498"/>
                        <a:pt x="15233" y="21233"/>
                        <a:pt x="16226" y="16816"/>
                      </a:cubicBezTo>
                      <a:cubicBezTo>
                        <a:pt x="17213" y="12167"/>
                        <a:pt x="17670" y="7292"/>
                        <a:pt x="16531" y="2570"/>
                      </a:cubicBezTo>
                      <a:cubicBezTo>
                        <a:pt x="16378" y="1888"/>
                        <a:pt x="16147" y="974"/>
                        <a:pt x="15617" y="365"/>
                      </a:cubicBezTo>
                      <a:cubicBezTo>
                        <a:pt x="15388" y="96"/>
                        <a:pt x="15140" y="1"/>
                        <a:pt x="148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5"/>
                <p:cNvSpPr/>
                <p:nvPr/>
              </p:nvSpPr>
              <p:spPr>
                <a:xfrm>
                  <a:off x="7266200" y="2659700"/>
                  <a:ext cx="918031" cy="2483880"/>
                </a:xfrm>
                <a:custGeom>
                  <a:rect b="b" l="l" r="r" t="t"/>
                  <a:pathLst>
                    <a:path extrusionOk="0" h="122118" w="45162">
                      <a:moveTo>
                        <a:pt x="21260" y="1"/>
                      </a:moveTo>
                      <a:cubicBezTo>
                        <a:pt x="20821" y="1"/>
                        <a:pt x="20385" y="11"/>
                        <a:pt x="19955" y="32"/>
                      </a:cubicBezTo>
                      <a:cubicBezTo>
                        <a:pt x="18353" y="184"/>
                        <a:pt x="16909" y="1251"/>
                        <a:pt x="15611" y="2165"/>
                      </a:cubicBezTo>
                      <a:lnTo>
                        <a:pt x="15385" y="2390"/>
                      </a:lnTo>
                      <a:cubicBezTo>
                        <a:pt x="12796" y="4297"/>
                        <a:pt x="10127" y="6277"/>
                        <a:pt x="7007" y="7496"/>
                      </a:cubicBezTo>
                      <a:cubicBezTo>
                        <a:pt x="6246" y="7801"/>
                        <a:pt x="5484" y="8026"/>
                        <a:pt x="4723" y="8483"/>
                      </a:cubicBezTo>
                      <a:cubicBezTo>
                        <a:pt x="3729" y="9172"/>
                        <a:pt x="3047" y="10159"/>
                        <a:pt x="2438" y="11152"/>
                      </a:cubicBezTo>
                      <a:cubicBezTo>
                        <a:pt x="1981" y="12139"/>
                        <a:pt x="1219" y="13132"/>
                        <a:pt x="914" y="14119"/>
                      </a:cubicBezTo>
                      <a:cubicBezTo>
                        <a:pt x="378" y="15642"/>
                        <a:pt x="683" y="17549"/>
                        <a:pt x="762" y="19073"/>
                      </a:cubicBezTo>
                      <a:cubicBezTo>
                        <a:pt x="914" y="21278"/>
                        <a:pt x="1140" y="23338"/>
                        <a:pt x="1067" y="25543"/>
                      </a:cubicBezTo>
                      <a:cubicBezTo>
                        <a:pt x="988" y="27828"/>
                        <a:pt x="835" y="30040"/>
                        <a:pt x="762" y="32325"/>
                      </a:cubicBezTo>
                      <a:cubicBezTo>
                        <a:pt x="683" y="35524"/>
                        <a:pt x="531" y="38643"/>
                        <a:pt x="458" y="41842"/>
                      </a:cubicBezTo>
                      <a:cubicBezTo>
                        <a:pt x="153" y="53193"/>
                        <a:pt x="1" y="64618"/>
                        <a:pt x="153" y="76042"/>
                      </a:cubicBezTo>
                      <a:cubicBezTo>
                        <a:pt x="378" y="91427"/>
                        <a:pt x="683" y="106732"/>
                        <a:pt x="835" y="122117"/>
                      </a:cubicBezTo>
                      <a:lnTo>
                        <a:pt x="17975" y="122117"/>
                      </a:lnTo>
                      <a:cubicBezTo>
                        <a:pt x="18200" y="122044"/>
                        <a:pt x="18279" y="121813"/>
                        <a:pt x="18353" y="121587"/>
                      </a:cubicBezTo>
                      <a:cubicBezTo>
                        <a:pt x="18657" y="119759"/>
                        <a:pt x="19041" y="117931"/>
                        <a:pt x="18962" y="116103"/>
                      </a:cubicBezTo>
                      <a:cubicBezTo>
                        <a:pt x="18962" y="114196"/>
                        <a:pt x="19193" y="112295"/>
                        <a:pt x="19650" y="110388"/>
                      </a:cubicBezTo>
                      <a:cubicBezTo>
                        <a:pt x="19955" y="114123"/>
                        <a:pt x="20485" y="117779"/>
                        <a:pt x="21247" y="121435"/>
                      </a:cubicBezTo>
                      <a:cubicBezTo>
                        <a:pt x="21326" y="121813"/>
                        <a:pt x="21478" y="121965"/>
                        <a:pt x="21704" y="122117"/>
                      </a:cubicBezTo>
                      <a:lnTo>
                        <a:pt x="45162" y="122117"/>
                      </a:lnTo>
                      <a:cubicBezTo>
                        <a:pt x="45162" y="121435"/>
                        <a:pt x="45089" y="119759"/>
                        <a:pt x="45009" y="117627"/>
                      </a:cubicBezTo>
                      <a:cubicBezTo>
                        <a:pt x="44784" y="111838"/>
                        <a:pt x="44327" y="102699"/>
                        <a:pt x="44327" y="101706"/>
                      </a:cubicBezTo>
                      <a:cubicBezTo>
                        <a:pt x="44095" y="96679"/>
                        <a:pt x="43870" y="91579"/>
                        <a:pt x="43791" y="86473"/>
                      </a:cubicBezTo>
                      <a:cubicBezTo>
                        <a:pt x="43334" y="71545"/>
                        <a:pt x="43181" y="56545"/>
                        <a:pt x="43413" y="41617"/>
                      </a:cubicBezTo>
                      <a:cubicBezTo>
                        <a:pt x="43413" y="38339"/>
                        <a:pt x="43486" y="34988"/>
                        <a:pt x="43565" y="31716"/>
                      </a:cubicBezTo>
                      <a:cubicBezTo>
                        <a:pt x="43565" y="30345"/>
                        <a:pt x="43486" y="28895"/>
                        <a:pt x="43486" y="27524"/>
                      </a:cubicBezTo>
                      <a:cubicBezTo>
                        <a:pt x="43486" y="26153"/>
                        <a:pt x="44022" y="24861"/>
                        <a:pt x="44327" y="23490"/>
                      </a:cubicBezTo>
                      <a:cubicBezTo>
                        <a:pt x="44632" y="22119"/>
                        <a:pt x="44552" y="20748"/>
                        <a:pt x="44552" y="19377"/>
                      </a:cubicBezTo>
                      <a:cubicBezTo>
                        <a:pt x="44552" y="16026"/>
                        <a:pt x="44400" y="12748"/>
                        <a:pt x="44175" y="9397"/>
                      </a:cubicBezTo>
                      <a:cubicBezTo>
                        <a:pt x="44095" y="8715"/>
                        <a:pt x="44022" y="7953"/>
                        <a:pt x="43638" y="7417"/>
                      </a:cubicBezTo>
                      <a:cubicBezTo>
                        <a:pt x="43334" y="6887"/>
                        <a:pt x="42724" y="6503"/>
                        <a:pt x="42194" y="6198"/>
                      </a:cubicBezTo>
                      <a:cubicBezTo>
                        <a:pt x="40214" y="5132"/>
                        <a:pt x="38002" y="4980"/>
                        <a:pt x="35870" y="4297"/>
                      </a:cubicBezTo>
                      <a:cubicBezTo>
                        <a:pt x="33585" y="3456"/>
                        <a:pt x="31300" y="2469"/>
                        <a:pt x="29015" y="1555"/>
                      </a:cubicBezTo>
                      <a:cubicBezTo>
                        <a:pt x="28942" y="1555"/>
                        <a:pt x="28942" y="1555"/>
                        <a:pt x="28942" y="1476"/>
                      </a:cubicBezTo>
                      <a:cubicBezTo>
                        <a:pt x="28181" y="1171"/>
                        <a:pt x="27340" y="794"/>
                        <a:pt x="26578" y="489"/>
                      </a:cubicBezTo>
                      <a:cubicBezTo>
                        <a:pt x="25969" y="184"/>
                        <a:pt x="25439" y="184"/>
                        <a:pt x="24829" y="184"/>
                      </a:cubicBezTo>
                      <a:cubicBezTo>
                        <a:pt x="23659" y="73"/>
                        <a:pt x="22449" y="1"/>
                        <a:pt x="212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5"/>
                <p:cNvSpPr/>
                <p:nvPr/>
              </p:nvSpPr>
              <p:spPr>
                <a:xfrm>
                  <a:off x="7630003" y="3217733"/>
                  <a:ext cx="44985" cy="45330"/>
                </a:xfrm>
                <a:custGeom>
                  <a:rect b="b" l="l" r="r" t="t"/>
                  <a:pathLst>
                    <a:path extrusionOk="0" h="2230" w="2213">
                      <a:moveTo>
                        <a:pt x="841" y="0"/>
                      </a:moveTo>
                      <a:cubicBezTo>
                        <a:pt x="537" y="74"/>
                        <a:pt x="384" y="226"/>
                        <a:pt x="232" y="531"/>
                      </a:cubicBezTo>
                      <a:cubicBezTo>
                        <a:pt x="1" y="914"/>
                        <a:pt x="1" y="1524"/>
                        <a:pt x="305" y="1902"/>
                      </a:cubicBezTo>
                      <a:cubicBezTo>
                        <a:pt x="516" y="2112"/>
                        <a:pt x="817" y="2230"/>
                        <a:pt x="1122" y="2230"/>
                      </a:cubicBezTo>
                      <a:cubicBezTo>
                        <a:pt x="1371" y="2230"/>
                        <a:pt x="1623" y="2151"/>
                        <a:pt x="1828" y="1981"/>
                      </a:cubicBezTo>
                      <a:cubicBezTo>
                        <a:pt x="1981" y="1828"/>
                        <a:pt x="2133" y="1597"/>
                        <a:pt x="2133" y="1371"/>
                      </a:cubicBezTo>
                      <a:cubicBezTo>
                        <a:pt x="2212" y="1292"/>
                        <a:pt x="2212" y="1140"/>
                        <a:pt x="2212" y="1067"/>
                      </a:cubicBezTo>
                      <a:lnTo>
                        <a:pt x="2212" y="914"/>
                      </a:lnTo>
                      <a:cubicBezTo>
                        <a:pt x="2133" y="531"/>
                        <a:pt x="1908" y="305"/>
                        <a:pt x="1603" y="153"/>
                      </a:cubicBezTo>
                      <a:cubicBezTo>
                        <a:pt x="1372" y="0"/>
                        <a:pt x="1067" y="0"/>
                        <a:pt x="8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5"/>
                <p:cNvSpPr/>
                <p:nvPr/>
              </p:nvSpPr>
              <p:spPr>
                <a:xfrm>
                  <a:off x="7630003" y="3529832"/>
                  <a:ext cx="44985" cy="45879"/>
                </a:xfrm>
                <a:custGeom>
                  <a:rect b="b" l="l" r="r" t="t"/>
                  <a:pathLst>
                    <a:path extrusionOk="0" h="2257" w="2213">
                      <a:moveTo>
                        <a:pt x="1058" y="0"/>
                      </a:moveTo>
                      <a:cubicBezTo>
                        <a:pt x="981" y="0"/>
                        <a:pt x="908" y="10"/>
                        <a:pt x="841" y="33"/>
                      </a:cubicBezTo>
                      <a:cubicBezTo>
                        <a:pt x="537" y="106"/>
                        <a:pt x="384" y="259"/>
                        <a:pt x="232" y="490"/>
                      </a:cubicBezTo>
                      <a:cubicBezTo>
                        <a:pt x="1" y="947"/>
                        <a:pt x="1" y="1477"/>
                        <a:pt x="305" y="1861"/>
                      </a:cubicBezTo>
                      <a:cubicBezTo>
                        <a:pt x="523" y="2120"/>
                        <a:pt x="837" y="2256"/>
                        <a:pt x="1151" y="2256"/>
                      </a:cubicBezTo>
                      <a:cubicBezTo>
                        <a:pt x="1391" y="2256"/>
                        <a:pt x="1631" y="2177"/>
                        <a:pt x="1828" y="2014"/>
                      </a:cubicBezTo>
                      <a:cubicBezTo>
                        <a:pt x="1981" y="1861"/>
                        <a:pt x="2133" y="1630"/>
                        <a:pt x="2133" y="1404"/>
                      </a:cubicBezTo>
                      <a:cubicBezTo>
                        <a:pt x="2212" y="1325"/>
                        <a:pt x="2212" y="1173"/>
                        <a:pt x="2212" y="1020"/>
                      </a:cubicBezTo>
                      <a:lnTo>
                        <a:pt x="2212" y="868"/>
                      </a:lnTo>
                      <a:cubicBezTo>
                        <a:pt x="2133" y="563"/>
                        <a:pt x="1908" y="259"/>
                        <a:pt x="1603" y="106"/>
                      </a:cubicBezTo>
                      <a:cubicBezTo>
                        <a:pt x="1440" y="55"/>
                        <a:pt x="1240" y="0"/>
                        <a:pt x="10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5"/>
                <p:cNvSpPr/>
                <p:nvPr/>
              </p:nvSpPr>
              <p:spPr>
                <a:xfrm>
                  <a:off x="7630003" y="3842601"/>
                  <a:ext cx="44985" cy="45249"/>
                </a:xfrm>
                <a:custGeom>
                  <a:rect b="b" l="l" r="r" t="t"/>
                  <a:pathLst>
                    <a:path extrusionOk="0" h="2226" w="2213">
                      <a:moveTo>
                        <a:pt x="1058" y="0"/>
                      </a:moveTo>
                      <a:cubicBezTo>
                        <a:pt x="981" y="0"/>
                        <a:pt x="908" y="10"/>
                        <a:pt x="841" y="33"/>
                      </a:cubicBezTo>
                      <a:cubicBezTo>
                        <a:pt x="537" y="33"/>
                        <a:pt x="384" y="259"/>
                        <a:pt x="232" y="490"/>
                      </a:cubicBezTo>
                      <a:cubicBezTo>
                        <a:pt x="1" y="947"/>
                        <a:pt x="1" y="1477"/>
                        <a:pt x="305" y="1861"/>
                      </a:cubicBezTo>
                      <a:cubicBezTo>
                        <a:pt x="517" y="2113"/>
                        <a:pt x="818" y="2226"/>
                        <a:pt x="1123" y="2226"/>
                      </a:cubicBezTo>
                      <a:cubicBezTo>
                        <a:pt x="1372" y="2226"/>
                        <a:pt x="1623" y="2150"/>
                        <a:pt x="1828" y="2013"/>
                      </a:cubicBezTo>
                      <a:cubicBezTo>
                        <a:pt x="1981" y="1861"/>
                        <a:pt x="2133" y="1629"/>
                        <a:pt x="2133" y="1404"/>
                      </a:cubicBezTo>
                      <a:cubicBezTo>
                        <a:pt x="2212" y="1252"/>
                        <a:pt x="2212" y="1172"/>
                        <a:pt x="2212" y="1020"/>
                      </a:cubicBezTo>
                      <a:lnTo>
                        <a:pt x="2212" y="868"/>
                      </a:lnTo>
                      <a:cubicBezTo>
                        <a:pt x="2133" y="563"/>
                        <a:pt x="1908" y="259"/>
                        <a:pt x="1603" y="106"/>
                      </a:cubicBezTo>
                      <a:cubicBezTo>
                        <a:pt x="1440" y="55"/>
                        <a:pt x="1240" y="0"/>
                        <a:pt x="1058" y="0"/>
                      </a:cubicBezTo>
                      <a:close/>
                    </a:path>
                  </a:pathLst>
                </a:custGeom>
                <a:solidFill>
                  <a:srgbClr val="6482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5"/>
                <p:cNvSpPr/>
                <p:nvPr/>
              </p:nvSpPr>
              <p:spPr>
                <a:xfrm>
                  <a:off x="7630003" y="4154415"/>
                  <a:ext cx="44985" cy="45391"/>
                </a:xfrm>
                <a:custGeom>
                  <a:rect b="b" l="l" r="r" t="t"/>
                  <a:pathLst>
                    <a:path extrusionOk="0" h="2233" w="2213">
                      <a:moveTo>
                        <a:pt x="841" y="1"/>
                      </a:moveTo>
                      <a:cubicBezTo>
                        <a:pt x="537" y="80"/>
                        <a:pt x="384" y="232"/>
                        <a:pt x="232" y="537"/>
                      </a:cubicBezTo>
                      <a:cubicBezTo>
                        <a:pt x="1" y="915"/>
                        <a:pt x="1" y="1524"/>
                        <a:pt x="305" y="1908"/>
                      </a:cubicBezTo>
                      <a:cubicBezTo>
                        <a:pt x="516" y="2115"/>
                        <a:pt x="817" y="2233"/>
                        <a:pt x="1121" y="2233"/>
                      </a:cubicBezTo>
                      <a:cubicBezTo>
                        <a:pt x="1371" y="2233"/>
                        <a:pt x="1623" y="2154"/>
                        <a:pt x="1828" y="1981"/>
                      </a:cubicBezTo>
                      <a:cubicBezTo>
                        <a:pt x="1981" y="1829"/>
                        <a:pt x="2133" y="1603"/>
                        <a:pt x="2133" y="1372"/>
                      </a:cubicBezTo>
                      <a:cubicBezTo>
                        <a:pt x="2212" y="1298"/>
                        <a:pt x="2212" y="1146"/>
                        <a:pt x="2212" y="1067"/>
                      </a:cubicBezTo>
                      <a:lnTo>
                        <a:pt x="2212" y="915"/>
                      </a:lnTo>
                      <a:cubicBezTo>
                        <a:pt x="2133" y="610"/>
                        <a:pt x="1908" y="305"/>
                        <a:pt x="1603" y="153"/>
                      </a:cubicBezTo>
                      <a:cubicBezTo>
                        <a:pt x="1372" y="1"/>
                        <a:pt x="1067" y="1"/>
                        <a:pt x="8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5"/>
                <p:cNvSpPr/>
                <p:nvPr/>
              </p:nvSpPr>
              <p:spPr>
                <a:xfrm>
                  <a:off x="7630003" y="4466574"/>
                  <a:ext cx="44985" cy="45859"/>
                </a:xfrm>
                <a:custGeom>
                  <a:rect b="b" l="l" r="r" t="t"/>
                  <a:pathLst>
                    <a:path extrusionOk="0" h="2256" w="2213">
                      <a:moveTo>
                        <a:pt x="1054" y="0"/>
                      </a:moveTo>
                      <a:cubicBezTo>
                        <a:pt x="979" y="0"/>
                        <a:pt x="907" y="9"/>
                        <a:pt x="841" y="30"/>
                      </a:cubicBezTo>
                      <a:cubicBezTo>
                        <a:pt x="537" y="110"/>
                        <a:pt x="384" y="262"/>
                        <a:pt x="232" y="487"/>
                      </a:cubicBezTo>
                      <a:cubicBezTo>
                        <a:pt x="1" y="944"/>
                        <a:pt x="1" y="1481"/>
                        <a:pt x="305" y="1858"/>
                      </a:cubicBezTo>
                      <a:cubicBezTo>
                        <a:pt x="523" y="2118"/>
                        <a:pt x="838" y="2256"/>
                        <a:pt x="1153" y="2256"/>
                      </a:cubicBezTo>
                      <a:cubicBezTo>
                        <a:pt x="1392" y="2256"/>
                        <a:pt x="1631" y="2176"/>
                        <a:pt x="1828" y="2011"/>
                      </a:cubicBezTo>
                      <a:cubicBezTo>
                        <a:pt x="1981" y="1858"/>
                        <a:pt x="2133" y="1633"/>
                        <a:pt x="2133" y="1401"/>
                      </a:cubicBezTo>
                      <a:cubicBezTo>
                        <a:pt x="2212" y="1328"/>
                        <a:pt x="2212" y="1176"/>
                        <a:pt x="2212" y="1097"/>
                      </a:cubicBezTo>
                      <a:lnTo>
                        <a:pt x="2212" y="944"/>
                      </a:lnTo>
                      <a:cubicBezTo>
                        <a:pt x="2133" y="567"/>
                        <a:pt x="1908" y="262"/>
                        <a:pt x="1603" y="110"/>
                      </a:cubicBezTo>
                      <a:cubicBezTo>
                        <a:pt x="1439" y="53"/>
                        <a:pt x="1238" y="0"/>
                        <a:pt x="10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5"/>
                <p:cNvSpPr/>
                <p:nvPr/>
              </p:nvSpPr>
              <p:spPr>
                <a:xfrm>
                  <a:off x="7630003" y="4779344"/>
                  <a:ext cx="44985" cy="45859"/>
                </a:xfrm>
                <a:custGeom>
                  <a:rect b="b" l="l" r="r" t="t"/>
                  <a:pathLst>
                    <a:path extrusionOk="0" h="2256" w="2213">
                      <a:moveTo>
                        <a:pt x="1054" y="0"/>
                      </a:moveTo>
                      <a:cubicBezTo>
                        <a:pt x="979" y="0"/>
                        <a:pt x="907" y="9"/>
                        <a:pt x="841" y="30"/>
                      </a:cubicBezTo>
                      <a:cubicBezTo>
                        <a:pt x="537" y="30"/>
                        <a:pt x="384" y="262"/>
                        <a:pt x="232" y="487"/>
                      </a:cubicBezTo>
                      <a:cubicBezTo>
                        <a:pt x="1" y="944"/>
                        <a:pt x="1" y="1480"/>
                        <a:pt x="305" y="1858"/>
                      </a:cubicBezTo>
                      <a:cubicBezTo>
                        <a:pt x="523" y="2118"/>
                        <a:pt x="838" y="2256"/>
                        <a:pt x="1153" y="2256"/>
                      </a:cubicBezTo>
                      <a:cubicBezTo>
                        <a:pt x="1392" y="2256"/>
                        <a:pt x="1631" y="2176"/>
                        <a:pt x="1828" y="2010"/>
                      </a:cubicBezTo>
                      <a:cubicBezTo>
                        <a:pt x="1981" y="1858"/>
                        <a:pt x="2133" y="1633"/>
                        <a:pt x="2133" y="1401"/>
                      </a:cubicBezTo>
                      <a:cubicBezTo>
                        <a:pt x="2212" y="1249"/>
                        <a:pt x="2212" y="1176"/>
                        <a:pt x="2212" y="1023"/>
                      </a:cubicBezTo>
                      <a:lnTo>
                        <a:pt x="2212" y="871"/>
                      </a:lnTo>
                      <a:cubicBezTo>
                        <a:pt x="2133" y="566"/>
                        <a:pt x="1908" y="262"/>
                        <a:pt x="1603" y="109"/>
                      </a:cubicBezTo>
                      <a:cubicBezTo>
                        <a:pt x="1439" y="53"/>
                        <a:pt x="1238" y="0"/>
                        <a:pt x="10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5"/>
                <p:cNvSpPr/>
                <p:nvPr/>
              </p:nvSpPr>
              <p:spPr>
                <a:xfrm>
                  <a:off x="7523232" y="3480959"/>
                  <a:ext cx="1021823" cy="966085"/>
                </a:xfrm>
                <a:custGeom>
                  <a:rect b="b" l="l" r="r" t="t"/>
                  <a:pathLst>
                    <a:path extrusionOk="0" h="47526" w="50268">
                      <a:moveTo>
                        <a:pt x="16829" y="0"/>
                      </a:moveTo>
                      <a:lnTo>
                        <a:pt x="0" y="22770"/>
                      </a:lnTo>
                      <a:lnTo>
                        <a:pt x="33433" y="47525"/>
                      </a:lnTo>
                      <a:lnTo>
                        <a:pt x="50267" y="24677"/>
                      </a:lnTo>
                      <a:lnTo>
                        <a:pt x="16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5"/>
                <p:cNvSpPr/>
                <p:nvPr/>
              </p:nvSpPr>
              <p:spPr>
                <a:xfrm>
                  <a:off x="7566575" y="3521212"/>
                  <a:ext cx="928946" cy="880872"/>
                </a:xfrm>
                <a:custGeom>
                  <a:rect b="b" l="l" r="r" t="t"/>
                  <a:pathLst>
                    <a:path extrusionOk="0" h="43334" w="45699">
                      <a:moveTo>
                        <a:pt x="15538" y="0"/>
                      </a:moveTo>
                      <a:lnTo>
                        <a:pt x="1" y="21021"/>
                      </a:lnTo>
                      <a:lnTo>
                        <a:pt x="30161" y="43334"/>
                      </a:lnTo>
                      <a:lnTo>
                        <a:pt x="45698" y="22313"/>
                      </a:lnTo>
                      <a:lnTo>
                        <a:pt x="155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5"/>
                <p:cNvSpPr/>
                <p:nvPr/>
              </p:nvSpPr>
              <p:spPr>
                <a:xfrm>
                  <a:off x="7667166" y="3643473"/>
                  <a:ext cx="184309" cy="235331"/>
                </a:xfrm>
                <a:custGeom>
                  <a:rect b="b" l="l" r="r" t="t"/>
                  <a:pathLst>
                    <a:path extrusionOk="0" h="11577" w="9067">
                      <a:moveTo>
                        <a:pt x="7921" y="0"/>
                      </a:moveTo>
                      <a:lnTo>
                        <a:pt x="0" y="10663"/>
                      </a:lnTo>
                      <a:lnTo>
                        <a:pt x="1219" y="11577"/>
                      </a:lnTo>
                      <a:lnTo>
                        <a:pt x="9067" y="914"/>
                      </a:lnTo>
                      <a:lnTo>
                        <a:pt x="79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5"/>
                <p:cNvSpPr/>
                <p:nvPr/>
              </p:nvSpPr>
              <p:spPr>
                <a:xfrm>
                  <a:off x="7993924" y="2788211"/>
                  <a:ext cx="447388" cy="886686"/>
                </a:xfrm>
                <a:custGeom>
                  <a:rect b="b" l="l" r="r" t="t"/>
                  <a:pathLst>
                    <a:path extrusionOk="0" h="43620" w="22009">
                      <a:moveTo>
                        <a:pt x="5387" y="0"/>
                      </a:moveTo>
                      <a:cubicBezTo>
                        <a:pt x="4159" y="0"/>
                        <a:pt x="2998" y="453"/>
                        <a:pt x="2054" y="1552"/>
                      </a:cubicBezTo>
                      <a:cubicBezTo>
                        <a:pt x="1" y="3916"/>
                        <a:pt x="74" y="7876"/>
                        <a:pt x="683" y="10770"/>
                      </a:cubicBezTo>
                      <a:cubicBezTo>
                        <a:pt x="835" y="11532"/>
                        <a:pt x="1067" y="12294"/>
                        <a:pt x="1219" y="13055"/>
                      </a:cubicBezTo>
                      <a:cubicBezTo>
                        <a:pt x="4114" y="22804"/>
                        <a:pt x="7538" y="32401"/>
                        <a:pt x="10511" y="42149"/>
                      </a:cubicBezTo>
                      <a:cubicBezTo>
                        <a:pt x="10870" y="43165"/>
                        <a:pt x="11230" y="43619"/>
                        <a:pt x="11959" y="43619"/>
                      </a:cubicBezTo>
                      <a:cubicBezTo>
                        <a:pt x="12157" y="43619"/>
                        <a:pt x="12383" y="43585"/>
                        <a:pt x="12644" y="43520"/>
                      </a:cubicBezTo>
                      <a:cubicBezTo>
                        <a:pt x="13862" y="43216"/>
                        <a:pt x="15306" y="42606"/>
                        <a:pt x="16604" y="42149"/>
                      </a:cubicBezTo>
                      <a:cubicBezTo>
                        <a:pt x="17975" y="41692"/>
                        <a:pt x="21247" y="41308"/>
                        <a:pt x="21783" y="39712"/>
                      </a:cubicBezTo>
                      <a:cubicBezTo>
                        <a:pt x="22009" y="38950"/>
                        <a:pt x="21856" y="38110"/>
                        <a:pt x="21704" y="37348"/>
                      </a:cubicBezTo>
                      <a:cubicBezTo>
                        <a:pt x="21095" y="34533"/>
                        <a:pt x="20412" y="31639"/>
                        <a:pt x="19724" y="28818"/>
                      </a:cubicBezTo>
                      <a:cubicBezTo>
                        <a:pt x="18432" y="24937"/>
                        <a:pt x="17061" y="21128"/>
                        <a:pt x="15763" y="17393"/>
                      </a:cubicBezTo>
                      <a:cubicBezTo>
                        <a:pt x="13783" y="11684"/>
                        <a:pt x="11955" y="4294"/>
                        <a:pt x="7081" y="260"/>
                      </a:cubicBezTo>
                      <a:cubicBezTo>
                        <a:pt x="6511" y="93"/>
                        <a:pt x="5942" y="0"/>
                        <a:pt x="5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5"/>
                <p:cNvSpPr/>
                <p:nvPr/>
              </p:nvSpPr>
              <p:spPr>
                <a:xfrm>
                  <a:off x="7787944" y="4068645"/>
                  <a:ext cx="216752" cy="174959"/>
                </a:xfrm>
                <a:custGeom>
                  <a:rect b="b" l="l" r="r" t="t"/>
                  <a:pathLst>
                    <a:path extrusionOk="0" h="8607" w="10663">
                      <a:moveTo>
                        <a:pt x="7584" y="1"/>
                      </a:moveTo>
                      <a:cubicBezTo>
                        <a:pt x="7475" y="1"/>
                        <a:pt x="7361" y="11"/>
                        <a:pt x="7239" y="34"/>
                      </a:cubicBezTo>
                      <a:cubicBezTo>
                        <a:pt x="7007" y="34"/>
                        <a:pt x="6782" y="107"/>
                        <a:pt x="6477" y="259"/>
                      </a:cubicBezTo>
                      <a:cubicBezTo>
                        <a:pt x="5411" y="643"/>
                        <a:pt x="4497" y="1100"/>
                        <a:pt x="3504" y="1630"/>
                      </a:cubicBezTo>
                      <a:cubicBezTo>
                        <a:pt x="2437" y="2166"/>
                        <a:pt x="1371" y="2471"/>
                        <a:pt x="384" y="3080"/>
                      </a:cubicBezTo>
                      <a:cubicBezTo>
                        <a:pt x="152" y="3153"/>
                        <a:pt x="0" y="3306"/>
                        <a:pt x="0" y="3537"/>
                      </a:cubicBezTo>
                      <a:cubicBezTo>
                        <a:pt x="0" y="3763"/>
                        <a:pt x="152" y="3842"/>
                        <a:pt x="305" y="3994"/>
                      </a:cubicBezTo>
                      <a:cubicBezTo>
                        <a:pt x="576" y="4152"/>
                        <a:pt x="855" y="4216"/>
                        <a:pt x="1137" y="4216"/>
                      </a:cubicBezTo>
                      <a:cubicBezTo>
                        <a:pt x="1802" y="4216"/>
                        <a:pt x="2484" y="3858"/>
                        <a:pt x="3126" y="3537"/>
                      </a:cubicBezTo>
                      <a:cubicBezTo>
                        <a:pt x="3126" y="3498"/>
                        <a:pt x="3144" y="3478"/>
                        <a:pt x="3162" y="3478"/>
                      </a:cubicBezTo>
                      <a:cubicBezTo>
                        <a:pt x="3181" y="3478"/>
                        <a:pt x="3199" y="3498"/>
                        <a:pt x="3199" y="3537"/>
                      </a:cubicBezTo>
                      <a:cubicBezTo>
                        <a:pt x="3199" y="3534"/>
                        <a:pt x="3198" y="3533"/>
                        <a:pt x="3196" y="3533"/>
                      </a:cubicBezTo>
                      <a:cubicBezTo>
                        <a:pt x="3135" y="3533"/>
                        <a:pt x="2280" y="4527"/>
                        <a:pt x="2133" y="4604"/>
                      </a:cubicBezTo>
                      <a:cubicBezTo>
                        <a:pt x="1980" y="4756"/>
                        <a:pt x="1828" y="4981"/>
                        <a:pt x="1755" y="5213"/>
                      </a:cubicBezTo>
                      <a:cubicBezTo>
                        <a:pt x="1676" y="5517"/>
                        <a:pt x="1828" y="5895"/>
                        <a:pt x="2133" y="6048"/>
                      </a:cubicBezTo>
                      <a:cubicBezTo>
                        <a:pt x="2325" y="6194"/>
                        <a:pt x="2517" y="6248"/>
                        <a:pt x="2709" y="6248"/>
                      </a:cubicBezTo>
                      <a:cubicBezTo>
                        <a:pt x="2822" y="6248"/>
                        <a:pt x="2934" y="6229"/>
                        <a:pt x="3047" y="6200"/>
                      </a:cubicBezTo>
                      <a:cubicBezTo>
                        <a:pt x="3199" y="6431"/>
                        <a:pt x="3351" y="6736"/>
                        <a:pt x="3504" y="6888"/>
                      </a:cubicBezTo>
                      <a:cubicBezTo>
                        <a:pt x="3646" y="6982"/>
                        <a:pt x="3815" y="7046"/>
                        <a:pt x="3977" y="7046"/>
                      </a:cubicBezTo>
                      <a:cubicBezTo>
                        <a:pt x="4079" y="7046"/>
                        <a:pt x="4178" y="7020"/>
                        <a:pt x="4265" y="6962"/>
                      </a:cubicBezTo>
                      <a:cubicBezTo>
                        <a:pt x="4344" y="7498"/>
                        <a:pt x="4875" y="7875"/>
                        <a:pt x="5411" y="7875"/>
                      </a:cubicBezTo>
                      <a:cubicBezTo>
                        <a:pt x="5608" y="8321"/>
                        <a:pt x="5963" y="8606"/>
                        <a:pt x="6355" y="8606"/>
                      </a:cubicBezTo>
                      <a:cubicBezTo>
                        <a:pt x="6568" y="8606"/>
                        <a:pt x="6792" y="8522"/>
                        <a:pt x="7007" y="8332"/>
                      </a:cubicBezTo>
                      <a:cubicBezTo>
                        <a:pt x="7769" y="7650"/>
                        <a:pt x="8457" y="6962"/>
                        <a:pt x="9066" y="6127"/>
                      </a:cubicBezTo>
                      <a:cubicBezTo>
                        <a:pt x="9219" y="5895"/>
                        <a:pt x="9444" y="5670"/>
                        <a:pt x="9676" y="5365"/>
                      </a:cubicBezTo>
                      <a:cubicBezTo>
                        <a:pt x="9828" y="5060"/>
                        <a:pt x="10054" y="4756"/>
                        <a:pt x="10206" y="4451"/>
                      </a:cubicBezTo>
                      <a:cubicBezTo>
                        <a:pt x="10437" y="3842"/>
                        <a:pt x="10663" y="3233"/>
                        <a:pt x="10511" y="2544"/>
                      </a:cubicBezTo>
                      <a:cubicBezTo>
                        <a:pt x="10437" y="1935"/>
                        <a:pt x="9749" y="1405"/>
                        <a:pt x="9292" y="1021"/>
                      </a:cubicBezTo>
                      <a:cubicBezTo>
                        <a:pt x="8642" y="371"/>
                        <a:pt x="8214" y="1"/>
                        <a:pt x="7584" y="1"/>
                      </a:cubicBezTo>
                      <a:close/>
                    </a:path>
                  </a:pathLst>
                </a:custGeom>
                <a:solidFill>
                  <a:srgbClr val="BB6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5"/>
                <p:cNvSpPr/>
                <p:nvPr/>
              </p:nvSpPr>
              <p:spPr>
                <a:xfrm>
                  <a:off x="7907218" y="3965513"/>
                  <a:ext cx="182704" cy="203864"/>
                </a:xfrm>
                <a:custGeom>
                  <a:rect b="b" l="l" r="r" t="t"/>
                  <a:pathLst>
                    <a:path extrusionOk="0" h="10029" w="8988">
                      <a:moveTo>
                        <a:pt x="4796" y="1"/>
                      </a:moveTo>
                      <a:cubicBezTo>
                        <a:pt x="4644" y="1"/>
                        <a:pt x="4570" y="80"/>
                        <a:pt x="4491" y="80"/>
                      </a:cubicBezTo>
                      <a:cubicBezTo>
                        <a:pt x="4339" y="232"/>
                        <a:pt x="4187" y="458"/>
                        <a:pt x="4113" y="689"/>
                      </a:cubicBezTo>
                      <a:cubicBezTo>
                        <a:pt x="3504" y="2133"/>
                        <a:pt x="2663" y="3504"/>
                        <a:pt x="1676" y="4650"/>
                      </a:cubicBezTo>
                      <a:cubicBezTo>
                        <a:pt x="835" y="5716"/>
                        <a:pt x="1" y="6094"/>
                        <a:pt x="683" y="7465"/>
                      </a:cubicBezTo>
                      <a:cubicBezTo>
                        <a:pt x="1219" y="8379"/>
                        <a:pt x="1981" y="9220"/>
                        <a:pt x="2895" y="9902"/>
                      </a:cubicBezTo>
                      <a:cubicBezTo>
                        <a:pt x="3016" y="9990"/>
                        <a:pt x="3138" y="10029"/>
                        <a:pt x="3261" y="10029"/>
                      </a:cubicBezTo>
                      <a:cubicBezTo>
                        <a:pt x="3986" y="10029"/>
                        <a:pt x="4721" y="8674"/>
                        <a:pt x="5180" y="8153"/>
                      </a:cubicBezTo>
                      <a:cubicBezTo>
                        <a:pt x="6094" y="7087"/>
                        <a:pt x="7008" y="6021"/>
                        <a:pt x="7922" y="4875"/>
                      </a:cubicBezTo>
                      <a:cubicBezTo>
                        <a:pt x="8299" y="4418"/>
                        <a:pt x="8988" y="3657"/>
                        <a:pt x="8909" y="2974"/>
                      </a:cubicBezTo>
                      <a:cubicBezTo>
                        <a:pt x="8909" y="2365"/>
                        <a:pt x="8379" y="2133"/>
                        <a:pt x="7842" y="1829"/>
                      </a:cubicBezTo>
                      <a:cubicBezTo>
                        <a:pt x="7312" y="1451"/>
                        <a:pt x="5637" y="1"/>
                        <a:pt x="4796" y="1"/>
                      </a:cubicBezTo>
                      <a:close/>
                    </a:path>
                  </a:pathLst>
                </a:custGeom>
                <a:solidFill>
                  <a:srgbClr val="BB6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5"/>
                <p:cNvSpPr/>
                <p:nvPr/>
              </p:nvSpPr>
              <p:spPr>
                <a:xfrm>
                  <a:off x="7904128" y="3494418"/>
                  <a:ext cx="549554" cy="663042"/>
                </a:xfrm>
                <a:custGeom>
                  <a:rect b="b" l="l" r="r" t="t"/>
                  <a:pathLst>
                    <a:path extrusionOk="0" h="32618" w="27035">
                      <a:moveTo>
                        <a:pt x="19278" y="1"/>
                      </a:moveTo>
                      <a:cubicBezTo>
                        <a:pt x="17639" y="1"/>
                        <a:pt x="16084" y="451"/>
                        <a:pt x="15306" y="1696"/>
                      </a:cubicBezTo>
                      <a:cubicBezTo>
                        <a:pt x="10432" y="9848"/>
                        <a:pt x="5484" y="17842"/>
                        <a:pt x="0" y="25690"/>
                      </a:cubicBezTo>
                      <a:cubicBezTo>
                        <a:pt x="2285" y="28201"/>
                        <a:pt x="4722" y="30485"/>
                        <a:pt x="7385" y="32618"/>
                      </a:cubicBezTo>
                      <a:cubicBezTo>
                        <a:pt x="7537" y="32393"/>
                        <a:pt x="7769" y="32240"/>
                        <a:pt x="7921" y="32009"/>
                      </a:cubicBezTo>
                      <a:cubicBezTo>
                        <a:pt x="9901" y="29876"/>
                        <a:pt x="11650" y="27214"/>
                        <a:pt x="13557" y="24929"/>
                      </a:cubicBezTo>
                      <a:cubicBezTo>
                        <a:pt x="15763" y="22108"/>
                        <a:pt x="17975" y="19366"/>
                        <a:pt x="20259" y="16624"/>
                      </a:cubicBezTo>
                      <a:cubicBezTo>
                        <a:pt x="21856" y="14571"/>
                        <a:pt x="23611" y="12359"/>
                        <a:pt x="24829" y="10074"/>
                      </a:cubicBezTo>
                      <a:cubicBezTo>
                        <a:pt x="25969" y="8021"/>
                        <a:pt x="27035" y="5279"/>
                        <a:pt x="25895" y="2994"/>
                      </a:cubicBezTo>
                      <a:cubicBezTo>
                        <a:pt x="25439" y="2001"/>
                        <a:pt x="24525" y="1391"/>
                        <a:pt x="23611" y="934"/>
                      </a:cubicBezTo>
                      <a:cubicBezTo>
                        <a:pt x="22493" y="413"/>
                        <a:pt x="20847" y="1"/>
                        <a:pt x="192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5"/>
                <p:cNvSpPr/>
                <p:nvPr/>
              </p:nvSpPr>
              <p:spPr>
                <a:xfrm>
                  <a:off x="7572775" y="2659688"/>
                  <a:ext cx="283284" cy="459361"/>
                </a:xfrm>
                <a:custGeom>
                  <a:rect b="b" l="l" r="r" t="t"/>
                  <a:pathLst>
                    <a:path extrusionOk="0" h="22598" w="13936">
                      <a:moveTo>
                        <a:pt x="6180" y="1"/>
                      </a:moveTo>
                      <a:cubicBezTo>
                        <a:pt x="5741" y="1"/>
                        <a:pt x="5305" y="11"/>
                        <a:pt x="4875" y="32"/>
                      </a:cubicBezTo>
                      <a:cubicBezTo>
                        <a:pt x="3273" y="184"/>
                        <a:pt x="1829" y="1251"/>
                        <a:pt x="531" y="2165"/>
                      </a:cubicBezTo>
                      <a:lnTo>
                        <a:pt x="305" y="2390"/>
                      </a:lnTo>
                      <a:cubicBezTo>
                        <a:pt x="1" y="3609"/>
                        <a:pt x="74" y="4906"/>
                        <a:pt x="153" y="6198"/>
                      </a:cubicBezTo>
                      <a:cubicBezTo>
                        <a:pt x="226" y="6807"/>
                        <a:pt x="305" y="7344"/>
                        <a:pt x="378" y="7874"/>
                      </a:cubicBezTo>
                      <a:lnTo>
                        <a:pt x="378" y="8331"/>
                      </a:lnTo>
                      <a:cubicBezTo>
                        <a:pt x="683" y="10616"/>
                        <a:pt x="1140" y="12900"/>
                        <a:pt x="1597" y="15185"/>
                      </a:cubicBezTo>
                      <a:cubicBezTo>
                        <a:pt x="1829" y="16404"/>
                        <a:pt x="2133" y="17702"/>
                        <a:pt x="2438" y="18920"/>
                      </a:cubicBezTo>
                      <a:cubicBezTo>
                        <a:pt x="2742" y="19987"/>
                        <a:pt x="3120" y="21053"/>
                        <a:pt x="3577" y="22040"/>
                      </a:cubicBezTo>
                      <a:cubicBezTo>
                        <a:pt x="3751" y="22445"/>
                        <a:pt x="3925" y="22598"/>
                        <a:pt x="4094" y="22598"/>
                      </a:cubicBezTo>
                      <a:cubicBezTo>
                        <a:pt x="4371" y="22598"/>
                        <a:pt x="4637" y="22192"/>
                        <a:pt x="4875" y="21814"/>
                      </a:cubicBezTo>
                      <a:cubicBezTo>
                        <a:pt x="5789" y="20517"/>
                        <a:pt x="6551" y="19073"/>
                        <a:pt x="7312" y="17623"/>
                      </a:cubicBezTo>
                      <a:cubicBezTo>
                        <a:pt x="8452" y="15265"/>
                        <a:pt x="9445" y="12900"/>
                        <a:pt x="10584" y="10616"/>
                      </a:cubicBezTo>
                      <a:cubicBezTo>
                        <a:pt x="11120" y="9397"/>
                        <a:pt x="11650" y="8258"/>
                        <a:pt x="12187" y="7039"/>
                      </a:cubicBezTo>
                      <a:cubicBezTo>
                        <a:pt x="12260" y="6807"/>
                        <a:pt x="12412" y="6582"/>
                        <a:pt x="12491" y="6430"/>
                      </a:cubicBezTo>
                      <a:cubicBezTo>
                        <a:pt x="12491" y="6350"/>
                        <a:pt x="12564" y="6277"/>
                        <a:pt x="12564" y="6198"/>
                      </a:cubicBezTo>
                      <a:cubicBezTo>
                        <a:pt x="13174" y="4675"/>
                        <a:pt x="13710" y="3152"/>
                        <a:pt x="13935" y="1555"/>
                      </a:cubicBezTo>
                      <a:cubicBezTo>
                        <a:pt x="13862" y="1555"/>
                        <a:pt x="13862" y="1555"/>
                        <a:pt x="13862" y="1476"/>
                      </a:cubicBezTo>
                      <a:cubicBezTo>
                        <a:pt x="13101" y="1171"/>
                        <a:pt x="12260" y="794"/>
                        <a:pt x="11498" y="489"/>
                      </a:cubicBezTo>
                      <a:cubicBezTo>
                        <a:pt x="10889" y="184"/>
                        <a:pt x="10359" y="184"/>
                        <a:pt x="9749" y="184"/>
                      </a:cubicBezTo>
                      <a:cubicBezTo>
                        <a:pt x="8579" y="73"/>
                        <a:pt x="7369" y="1"/>
                        <a:pt x="61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5"/>
                <p:cNvSpPr/>
                <p:nvPr/>
              </p:nvSpPr>
              <p:spPr>
                <a:xfrm>
                  <a:off x="7622319" y="2742328"/>
                  <a:ext cx="102207" cy="376730"/>
                </a:xfrm>
                <a:custGeom>
                  <a:rect b="b" l="l" r="r" t="t"/>
                  <a:pathLst>
                    <a:path extrusionOk="0" h="18533" w="5028">
                      <a:moveTo>
                        <a:pt x="2663" y="1"/>
                      </a:moveTo>
                      <a:cubicBezTo>
                        <a:pt x="2743" y="80"/>
                        <a:pt x="2816" y="153"/>
                        <a:pt x="2895" y="305"/>
                      </a:cubicBezTo>
                      <a:cubicBezTo>
                        <a:pt x="2286" y="915"/>
                        <a:pt x="1750" y="1524"/>
                        <a:pt x="1219" y="2133"/>
                      </a:cubicBezTo>
                      <a:cubicBezTo>
                        <a:pt x="1219" y="2285"/>
                        <a:pt x="1219" y="2365"/>
                        <a:pt x="1293" y="2517"/>
                      </a:cubicBezTo>
                      <a:cubicBezTo>
                        <a:pt x="1372" y="2895"/>
                        <a:pt x="1524" y="3199"/>
                        <a:pt x="1676" y="3504"/>
                      </a:cubicBezTo>
                      <a:cubicBezTo>
                        <a:pt x="1750" y="3736"/>
                        <a:pt x="1902" y="4040"/>
                        <a:pt x="1902" y="4266"/>
                      </a:cubicBezTo>
                      <a:cubicBezTo>
                        <a:pt x="1981" y="4497"/>
                        <a:pt x="1902" y="4723"/>
                        <a:pt x="1829" y="4954"/>
                      </a:cubicBezTo>
                      <a:cubicBezTo>
                        <a:pt x="1067" y="7921"/>
                        <a:pt x="610" y="10968"/>
                        <a:pt x="153" y="14014"/>
                      </a:cubicBezTo>
                      <a:cubicBezTo>
                        <a:pt x="74" y="14319"/>
                        <a:pt x="74" y="14551"/>
                        <a:pt x="1" y="14855"/>
                      </a:cubicBezTo>
                      <a:cubicBezTo>
                        <a:pt x="305" y="15922"/>
                        <a:pt x="683" y="16988"/>
                        <a:pt x="1140" y="17975"/>
                      </a:cubicBezTo>
                      <a:cubicBezTo>
                        <a:pt x="1314" y="18380"/>
                        <a:pt x="1488" y="18533"/>
                        <a:pt x="1657" y="18533"/>
                      </a:cubicBezTo>
                      <a:cubicBezTo>
                        <a:pt x="1934" y="18533"/>
                        <a:pt x="2200" y="18127"/>
                        <a:pt x="2438" y="17749"/>
                      </a:cubicBezTo>
                      <a:cubicBezTo>
                        <a:pt x="3352" y="16452"/>
                        <a:pt x="4114" y="15008"/>
                        <a:pt x="4875" y="13558"/>
                      </a:cubicBezTo>
                      <a:cubicBezTo>
                        <a:pt x="4571" y="10743"/>
                        <a:pt x="4266" y="7921"/>
                        <a:pt x="4034" y="5107"/>
                      </a:cubicBezTo>
                      <a:cubicBezTo>
                        <a:pt x="3961" y="4875"/>
                        <a:pt x="3961" y="4650"/>
                        <a:pt x="4034" y="4418"/>
                      </a:cubicBezTo>
                      <a:cubicBezTo>
                        <a:pt x="4114" y="4040"/>
                        <a:pt x="4266" y="3736"/>
                        <a:pt x="4491" y="3431"/>
                      </a:cubicBezTo>
                      <a:cubicBezTo>
                        <a:pt x="4644" y="3199"/>
                        <a:pt x="4796" y="2974"/>
                        <a:pt x="4875" y="2742"/>
                      </a:cubicBezTo>
                      <a:cubicBezTo>
                        <a:pt x="4948" y="2669"/>
                        <a:pt x="5028" y="2517"/>
                        <a:pt x="5028" y="2438"/>
                      </a:cubicBezTo>
                      <a:cubicBezTo>
                        <a:pt x="4948" y="2365"/>
                        <a:pt x="4875" y="2212"/>
                        <a:pt x="4796" y="2133"/>
                      </a:cubicBezTo>
                      <a:cubicBezTo>
                        <a:pt x="4187" y="1372"/>
                        <a:pt x="3577" y="689"/>
                        <a:pt x="30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5"/>
                <p:cNvSpPr/>
                <p:nvPr/>
              </p:nvSpPr>
              <p:spPr>
                <a:xfrm>
                  <a:off x="7580460" y="2736046"/>
                  <a:ext cx="246247" cy="111842"/>
                </a:xfrm>
                <a:custGeom>
                  <a:rect b="b" l="l" r="r" t="t"/>
                  <a:pathLst>
                    <a:path extrusionOk="0" h="5502" w="12114">
                      <a:moveTo>
                        <a:pt x="4722" y="0"/>
                      </a:moveTo>
                      <a:cubicBezTo>
                        <a:pt x="4623" y="0"/>
                        <a:pt x="4525" y="64"/>
                        <a:pt x="4570" y="157"/>
                      </a:cubicBezTo>
                      <a:cubicBezTo>
                        <a:pt x="4649" y="236"/>
                        <a:pt x="4722" y="236"/>
                        <a:pt x="4722" y="310"/>
                      </a:cubicBezTo>
                      <a:cubicBezTo>
                        <a:pt x="4802" y="389"/>
                        <a:pt x="4875" y="462"/>
                        <a:pt x="4954" y="614"/>
                      </a:cubicBezTo>
                      <a:cubicBezTo>
                        <a:pt x="4345" y="1224"/>
                        <a:pt x="3809" y="1833"/>
                        <a:pt x="3278" y="2442"/>
                      </a:cubicBezTo>
                      <a:cubicBezTo>
                        <a:pt x="2742" y="3051"/>
                        <a:pt x="2212" y="3740"/>
                        <a:pt x="1676" y="4422"/>
                      </a:cubicBezTo>
                      <a:cubicBezTo>
                        <a:pt x="1603" y="4575"/>
                        <a:pt x="1451" y="4727"/>
                        <a:pt x="1371" y="4879"/>
                      </a:cubicBezTo>
                      <a:cubicBezTo>
                        <a:pt x="1298" y="4959"/>
                        <a:pt x="1219" y="5032"/>
                        <a:pt x="1146" y="5032"/>
                      </a:cubicBezTo>
                      <a:cubicBezTo>
                        <a:pt x="1116" y="5047"/>
                        <a:pt x="1086" y="5054"/>
                        <a:pt x="1057" y="5054"/>
                      </a:cubicBezTo>
                      <a:cubicBezTo>
                        <a:pt x="937" y="5054"/>
                        <a:pt x="826" y="4943"/>
                        <a:pt x="762" y="4879"/>
                      </a:cubicBezTo>
                      <a:cubicBezTo>
                        <a:pt x="457" y="4654"/>
                        <a:pt x="232" y="4422"/>
                        <a:pt x="0" y="4118"/>
                      </a:cubicBezTo>
                      <a:lnTo>
                        <a:pt x="0" y="4575"/>
                      </a:lnTo>
                      <a:cubicBezTo>
                        <a:pt x="80" y="4575"/>
                        <a:pt x="80" y="4654"/>
                        <a:pt x="80" y="4654"/>
                      </a:cubicBezTo>
                      <a:cubicBezTo>
                        <a:pt x="305" y="4879"/>
                        <a:pt x="610" y="5184"/>
                        <a:pt x="914" y="5263"/>
                      </a:cubicBezTo>
                      <a:cubicBezTo>
                        <a:pt x="973" y="5278"/>
                        <a:pt x="1030" y="5285"/>
                        <a:pt x="1083" y="5285"/>
                      </a:cubicBezTo>
                      <a:cubicBezTo>
                        <a:pt x="1583" y="5285"/>
                        <a:pt x="1858" y="4690"/>
                        <a:pt x="2133" y="4349"/>
                      </a:cubicBezTo>
                      <a:cubicBezTo>
                        <a:pt x="2517" y="3813"/>
                        <a:pt x="2895" y="3283"/>
                        <a:pt x="3352" y="2826"/>
                      </a:cubicBezTo>
                      <a:cubicBezTo>
                        <a:pt x="3431" y="2747"/>
                        <a:pt x="3504" y="2674"/>
                        <a:pt x="3583" y="2521"/>
                      </a:cubicBezTo>
                      <a:cubicBezTo>
                        <a:pt x="4040" y="1985"/>
                        <a:pt x="4570" y="1376"/>
                        <a:pt x="5106" y="846"/>
                      </a:cubicBezTo>
                      <a:cubicBezTo>
                        <a:pt x="5716" y="1607"/>
                        <a:pt x="6325" y="2290"/>
                        <a:pt x="6934" y="3051"/>
                      </a:cubicBezTo>
                      <a:lnTo>
                        <a:pt x="8305" y="4654"/>
                      </a:lnTo>
                      <a:cubicBezTo>
                        <a:pt x="8457" y="4806"/>
                        <a:pt x="8610" y="4959"/>
                        <a:pt x="8762" y="5184"/>
                      </a:cubicBezTo>
                      <a:cubicBezTo>
                        <a:pt x="8835" y="5263"/>
                        <a:pt x="8988" y="5416"/>
                        <a:pt x="9140" y="5489"/>
                      </a:cubicBezTo>
                      <a:cubicBezTo>
                        <a:pt x="9182" y="5497"/>
                        <a:pt x="9224" y="5501"/>
                        <a:pt x="9264" y="5501"/>
                      </a:cubicBezTo>
                      <a:cubicBezTo>
                        <a:pt x="9590" y="5501"/>
                        <a:pt x="9853" y="5238"/>
                        <a:pt x="10054" y="5032"/>
                      </a:cubicBezTo>
                      <a:lnTo>
                        <a:pt x="10968" y="4118"/>
                      </a:lnTo>
                      <a:lnTo>
                        <a:pt x="11809" y="3283"/>
                      </a:lnTo>
                      <a:cubicBezTo>
                        <a:pt x="11882" y="3051"/>
                        <a:pt x="12034" y="2826"/>
                        <a:pt x="12113" y="2674"/>
                      </a:cubicBezTo>
                      <a:lnTo>
                        <a:pt x="12113" y="2674"/>
                      </a:lnTo>
                      <a:cubicBezTo>
                        <a:pt x="11504" y="3204"/>
                        <a:pt x="10895" y="3813"/>
                        <a:pt x="10285" y="4422"/>
                      </a:cubicBezTo>
                      <a:cubicBezTo>
                        <a:pt x="9981" y="4727"/>
                        <a:pt x="9749" y="5032"/>
                        <a:pt x="9371" y="5184"/>
                      </a:cubicBezTo>
                      <a:cubicBezTo>
                        <a:pt x="9332" y="5224"/>
                        <a:pt x="9294" y="5243"/>
                        <a:pt x="9256" y="5243"/>
                      </a:cubicBezTo>
                      <a:cubicBezTo>
                        <a:pt x="9218" y="5243"/>
                        <a:pt x="9179" y="5224"/>
                        <a:pt x="9140" y="5184"/>
                      </a:cubicBezTo>
                      <a:cubicBezTo>
                        <a:pt x="9067" y="5111"/>
                        <a:pt x="9067" y="5032"/>
                        <a:pt x="8988" y="4959"/>
                      </a:cubicBezTo>
                      <a:cubicBezTo>
                        <a:pt x="8835" y="4806"/>
                        <a:pt x="8683" y="4575"/>
                        <a:pt x="8531" y="4422"/>
                      </a:cubicBezTo>
                      <a:cubicBezTo>
                        <a:pt x="8074" y="3892"/>
                        <a:pt x="7544" y="3356"/>
                        <a:pt x="7087" y="2747"/>
                      </a:cubicBezTo>
                      <a:cubicBezTo>
                        <a:pt x="7007" y="2674"/>
                        <a:pt x="6934" y="2521"/>
                        <a:pt x="6855" y="2442"/>
                      </a:cubicBezTo>
                      <a:cubicBezTo>
                        <a:pt x="6246" y="1681"/>
                        <a:pt x="5636" y="998"/>
                        <a:pt x="5106" y="310"/>
                      </a:cubicBezTo>
                      <a:lnTo>
                        <a:pt x="4875" y="84"/>
                      </a:lnTo>
                      <a:cubicBezTo>
                        <a:pt x="4847" y="25"/>
                        <a:pt x="4784" y="0"/>
                        <a:pt x="47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5"/>
                <p:cNvSpPr/>
                <p:nvPr/>
              </p:nvSpPr>
              <p:spPr>
                <a:xfrm>
                  <a:off x="7399364" y="2650926"/>
                  <a:ext cx="616208" cy="617021"/>
                </a:xfrm>
                <a:custGeom>
                  <a:rect b="b" l="l" r="r" t="t"/>
                  <a:pathLst>
                    <a:path extrusionOk="0" h="30354" w="30314">
                      <a:moveTo>
                        <a:pt x="24829" y="14629"/>
                      </a:moveTo>
                      <a:cubicBezTo>
                        <a:pt x="25664" y="15312"/>
                        <a:pt x="26505" y="16000"/>
                        <a:pt x="27267" y="16762"/>
                      </a:cubicBezTo>
                      <a:cubicBezTo>
                        <a:pt x="27644" y="17066"/>
                        <a:pt x="28028" y="17444"/>
                        <a:pt x="28254" y="17901"/>
                      </a:cubicBezTo>
                      <a:cubicBezTo>
                        <a:pt x="28485" y="18358"/>
                        <a:pt x="28711" y="18894"/>
                        <a:pt x="28790" y="19424"/>
                      </a:cubicBezTo>
                      <a:cubicBezTo>
                        <a:pt x="28863" y="19424"/>
                        <a:pt x="28863" y="19424"/>
                        <a:pt x="28863" y="19504"/>
                      </a:cubicBezTo>
                      <a:cubicBezTo>
                        <a:pt x="28942" y="19808"/>
                        <a:pt x="29015" y="20113"/>
                        <a:pt x="29015" y="20418"/>
                      </a:cubicBezTo>
                      <a:cubicBezTo>
                        <a:pt x="28254" y="19577"/>
                        <a:pt x="27114" y="19120"/>
                        <a:pt x="25969" y="18815"/>
                      </a:cubicBezTo>
                      <a:cubicBezTo>
                        <a:pt x="25275" y="18676"/>
                        <a:pt x="24534" y="18586"/>
                        <a:pt x="23795" y="18586"/>
                      </a:cubicBezTo>
                      <a:cubicBezTo>
                        <a:pt x="22914" y="18586"/>
                        <a:pt x="22036" y="18715"/>
                        <a:pt x="21247" y="19047"/>
                      </a:cubicBezTo>
                      <a:cubicBezTo>
                        <a:pt x="20869" y="19199"/>
                        <a:pt x="20485" y="19424"/>
                        <a:pt x="20180" y="19656"/>
                      </a:cubicBezTo>
                      <a:lnTo>
                        <a:pt x="20412" y="19199"/>
                      </a:lnTo>
                      <a:cubicBezTo>
                        <a:pt x="20790" y="18358"/>
                        <a:pt x="21326" y="17597"/>
                        <a:pt x="21856" y="16914"/>
                      </a:cubicBezTo>
                      <a:cubicBezTo>
                        <a:pt x="22697" y="16000"/>
                        <a:pt x="23684" y="15239"/>
                        <a:pt x="24829" y="14702"/>
                      </a:cubicBezTo>
                      <a:lnTo>
                        <a:pt x="24829" y="14629"/>
                      </a:lnTo>
                      <a:close/>
                      <a:moveTo>
                        <a:pt x="14871" y="1"/>
                      </a:moveTo>
                      <a:cubicBezTo>
                        <a:pt x="14255" y="1"/>
                        <a:pt x="13638" y="26"/>
                        <a:pt x="13021" y="79"/>
                      </a:cubicBezTo>
                      <a:cubicBezTo>
                        <a:pt x="12972" y="79"/>
                        <a:pt x="12888" y="47"/>
                        <a:pt x="12793" y="47"/>
                      </a:cubicBezTo>
                      <a:cubicBezTo>
                        <a:pt x="12745" y="47"/>
                        <a:pt x="12694" y="55"/>
                        <a:pt x="12643" y="79"/>
                      </a:cubicBezTo>
                      <a:cubicBezTo>
                        <a:pt x="9445" y="615"/>
                        <a:pt x="6928" y="2821"/>
                        <a:pt x="5253" y="5563"/>
                      </a:cubicBezTo>
                      <a:cubicBezTo>
                        <a:pt x="4339" y="7086"/>
                        <a:pt x="3729" y="8762"/>
                        <a:pt x="3199" y="10437"/>
                      </a:cubicBezTo>
                      <a:cubicBezTo>
                        <a:pt x="2663" y="12192"/>
                        <a:pt x="2206" y="14020"/>
                        <a:pt x="1901" y="15921"/>
                      </a:cubicBezTo>
                      <a:cubicBezTo>
                        <a:pt x="1597" y="17828"/>
                        <a:pt x="1371" y="19729"/>
                        <a:pt x="1292" y="21636"/>
                      </a:cubicBezTo>
                      <a:cubicBezTo>
                        <a:pt x="1292" y="21862"/>
                        <a:pt x="1292" y="22014"/>
                        <a:pt x="1219" y="22166"/>
                      </a:cubicBezTo>
                      <a:cubicBezTo>
                        <a:pt x="914" y="22245"/>
                        <a:pt x="610" y="22471"/>
                        <a:pt x="457" y="22702"/>
                      </a:cubicBezTo>
                      <a:cubicBezTo>
                        <a:pt x="305" y="22928"/>
                        <a:pt x="153" y="23233"/>
                        <a:pt x="74" y="23537"/>
                      </a:cubicBezTo>
                      <a:cubicBezTo>
                        <a:pt x="74" y="23769"/>
                        <a:pt x="0" y="23994"/>
                        <a:pt x="74" y="24226"/>
                      </a:cubicBezTo>
                      <a:cubicBezTo>
                        <a:pt x="0" y="24378"/>
                        <a:pt x="0" y="24451"/>
                        <a:pt x="74" y="24530"/>
                      </a:cubicBezTo>
                      <a:cubicBezTo>
                        <a:pt x="74" y="24835"/>
                        <a:pt x="226" y="25140"/>
                        <a:pt x="378" y="25292"/>
                      </a:cubicBezTo>
                      <a:cubicBezTo>
                        <a:pt x="683" y="25749"/>
                        <a:pt x="1140" y="25974"/>
                        <a:pt x="1597" y="26054"/>
                      </a:cubicBezTo>
                      <a:cubicBezTo>
                        <a:pt x="1671" y="26063"/>
                        <a:pt x="1746" y="26067"/>
                        <a:pt x="1820" y="26067"/>
                      </a:cubicBezTo>
                      <a:cubicBezTo>
                        <a:pt x="2352" y="26067"/>
                        <a:pt x="2862" y="25836"/>
                        <a:pt x="3199" y="25365"/>
                      </a:cubicBezTo>
                      <a:cubicBezTo>
                        <a:pt x="3504" y="24908"/>
                        <a:pt x="3656" y="24299"/>
                        <a:pt x="3504" y="23769"/>
                      </a:cubicBezTo>
                      <a:cubicBezTo>
                        <a:pt x="3504" y="23690"/>
                        <a:pt x="3425" y="23537"/>
                        <a:pt x="3425" y="23464"/>
                      </a:cubicBezTo>
                      <a:cubicBezTo>
                        <a:pt x="3352" y="23233"/>
                        <a:pt x="3272" y="23007"/>
                        <a:pt x="3120" y="22776"/>
                      </a:cubicBezTo>
                      <a:cubicBezTo>
                        <a:pt x="2895" y="22550"/>
                        <a:pt x="2590" y="22398"/>
                        <a:pt x="2285" y="22319"/>
                      </a:cubicBezTo>
                      <a:cubicBezTo>
                        <a:pt x="2285" y="22319"/>
                        <a:pt x="2206" y="22319"/>
                        <a:pt x="2133" y="22245"/>
                      </a:cubicBezTo>
                      <a:lnTo>
                        <a:pt x="2133" y="21636"/>
                      </a:lnTo>
                      <a:cubicBezTo>
                        <a:pt x="2358" y="18133"/>
                        <a:pt x="2895" y="14702"/>
                        <a:pt x="3809" y="11351"/>
                      </a:cubicBezTo>
                      <a:cubicBezTo>
                        <a:pt x="4723" y="8152"/>
                        <a:pt x="6014" y="4954"/>
                        <a:pt x="8531" y="2748"/>
                      </a:cubicBezTo>
                      <a:cubicBezTo>
                        <a:pt x="9670" y="1755"/>
                        <a:pt x="11041" y="920"/>
                        <a:pt x="12564" y="615"/>
                      </a:cubicBezTo>
                      <a:lnTo>
                        <a:pt x="12717" y="615"/>
                      </a:lnTo>
                      <a:cubicBezTo>
                        <a:pt x="13518" y="539"/>
                        <a:pt x="14317" y="501"/>
                        <a:pt x="15117" y="501"/>
                      </a:cubicBezTo>
                      <a:cubicBezTo>
                        <a:pt x="15917" y="501"/>
                        <a:pt x="16717" y="539"/>
                        <a:pt x="17518" y="615"/>
                      </a:cubicBezTo>
                      <a:cubicBezTo>
                        <a:pt x="18889" y="768"/>
                        <a:pt x="20412" y="920"/>
                        <a:pt x="21551" y="1755"/>
                      </a:cubicBezTo>
                      <a:cubicBezTo>
                        <a:pt x="22544" y="2443"/>
                        <a:pt x="23075" y="3583"/>
                        <a:pt x="23458" y="4728"/>
                      </a:cubicBezTo>
                      <a:cubicBezTo>
                        <a:pt x="23836" y="6020"/>
                        <a:pt x="24068" y="7470"/>
                        <a:pt x="24220" y="8841"/>
                      </a:cubicBezTo>
                      <a:cubicBezTo>
                        <a:pt x="24372" y="10590"/>
                        <a:pt x="24525" y="12417"/>
                        <a:pt x="24525" y="14245"/>
                      </a:cubicBezTo>
                      <a:cubicBezTo>
                        <a:pt x="24445" y="14245"/>
                        <a:pt x="24293" y="14325"/>
                        <a:pt x="24220" y="14325"/>
                      </a:cubicBezTo>
                      <a:cubicBezTo>
                        <a:pt x="21935" y="15391"/>
                        <a:pt x="20260" y="17444"/>
                        <a:pt x="19266" y="19729"/>
                      </a:cubicBezTo>
                      <a:cubicBezTo>
                        <a:pt x="19266" y="19808"/>
                        <a:pt x="19193" y="19808"/>
                        <a:pt x="19193" y="19881"/>
                      </a:cubicBezTo>
                      <a:cubicBezTo>
                        <a:pt x="18657" y="21179"/>
                        <a:pt x="18353" y="22623"/>
                        <a:pt x="18127" y="23994"/>
                      </a:cubicBezTo>
                      <a:cubicBezTo>
                        <a:pt x="18048" y="24756"/>
                        <a:pt x="17975" y="25444"/>
                        <a:pt x="17896" y="26206"/>
                      </a:cubicBezTo>
                      <a:cubicBezTo>
                        <a:pt x="17896" y="26968"/>
                        <a:pt x="17822" y="27729"/>
                        <a:pt x="17822" y="28491"/>
                      </a:cubicBezTo>
                      <a:cubicBezTo>
                        <a:pt x="17822" y="29252"/>
                        <a:pt x="18200" y="30014"/>
                        <a:pt x="18962" y="30087"/>
                      </a:cubicBezTo>
                      <a:cubicBezTo>
                        <a:pt x="19038" y="30127"/>
                        <a:pt x="19114" y="30147"/>
                        <a:pt x="19190" y="30147"/>
                      </a:cubicBezTo>
                      <a:cubicBezTo>
                        <a:pt x="19266" y="30147"/>
                        <a:pt x="19343" y="30127"/>
                        <a:pt x="19419" y="30087"/>
                      </a:cubicBezTo>
                      <a:cubicBezTo>
                        <a:pt x="19509" y="30177"/>
                        <a:pt x="19652" y="30214"/>
                        <a:pt x="19785" y="30214"/>
                      </a:cubicBezTo>
                      <a:cubicBezTo>
                        <a:pt x="19878" y="30214"/>
                        <a:pt x="19966" y="30196"/>
                        <a:pt x="20028" y="30166"/>
                      </a:cubicBezTo>
                      <a:cubicBezTo>
                        <a:pt x="20637" y="29935"/>
                        <a:pt x="21021" y="29173"/>
                        <a:pt x="20717" y="28564"/>
                      </a:cubicBezTo>
                      <a:cubicBezTo>
                        <a:pt x="20624" y="28427"/>
                        <a:pt x="20476" y="28400"/>
                        <a:pt x="20322" y="28400"/>
                      </a:cubicBezTo>
                      <a:cubicBezTo>
                        <a:pt x="20222" y="28400"/>
                        <a:pt x="20119" y="28412"/>
                        <a:pt x="20028" y="28412"/>
                      </a:cubicBezTo>
                      <a:cubicBezTo>
                        <a:pt x="19803" y="28491"/>
                        <a:pt x="19571" y="28643"/>
                        <a:pt x="19419" y="28869"/>
                      </a:cubicBezTo>
                      <a:cubicBezTo>
                        <a:pt x="19346" y="28948"/>
                        <a:pt x="19266" y="29021"/>
                        <a:pt x="19346" y="29100"/>
                      </a:cubicBezTo>
                      <a:lnTo>
                        <a:pt x="19346" y="29478"/>
                      </a:lnTo>
                      <a:lnTo>
                        <a:pt x="19193" y="29630"/>
                      </a:lnTo>
                      <a:cubicBezTo>
                        <a:pt x="19041" y="29557"/>
                        <a:pt x="18962" y="29405"/>
                        <a:pt x="18889" y="29326"/>
                      </a:cubicBezTo>
                      <a:cubicBezTo>
                        <a:pt x="18736" y="29021"/>
                        <a:pt x="18736" y="28716"/>
                        <a:pt x="18736" y="28412"/>
                      </a:cubicBezTo>
                      <a:lnTo>
                        <a:pt x="18736" y="27425"/>
                      </a:lnTo>
                      <a:cubicBezTo>
                        <a:pt x="18809" y="26054"/>
                        <a:pt x="18889" y="24756"/>
                        <a:pt x="19114" y="23385"/>
                      </a:cubicBezTo>
                      <a:cubicBezTo>
                        <a:pt x="19266" y="22550"/>
                        <a:pt x="19498" y="21636"/>
                        <a:pt x="19723" y="20795"/>
                      </a:cubicBezTo>
                      <a:cubicBezTo>
                        <a:pt x="19786" y="20817"/>
                        <a:pt x="19843" y="20827"/>
                        <a:pt x="19893" y="20827"/>
                      </a:cubicBezTo>
                      <a:cubicBezTo>
                        <a:pt x="20031" y="20827"/>
                        <a:pt x="20127" y="20754"/>
                        <a:pt x="20180" y="20643"/>
                      </a:cubicBezTo>
                      <a:cubicBezTo>
                        <a:pt x="20869" y="19656"/>
                        <a:pt x="22161" y="19199"/>
                        <a:pt x="23306" y="19120"/>
                      </a:cubicBezTo>
                      <a:cubicBezTo>
                        <a:pt x="23535" y="19094"/>
                        <a:pt x="23767" y="19082"/>
                        <a:pt x="24002" y="19082"/>
                      </a:cubicBezTo>
                      <a:cubicBezTo>
                        <a:pt x="25176" y="19082"/>
                        <a:pt x="26403" y="19399"/>
                        <a:pt x="27419" y="20034"/>
                      </a:cubicBezTo>
                      <a:cubicBezTo>
                        <a:pt x="28101" y="20418"/>
                        <a:pt x="28637" y="20948"/>
                        <a:pt x="29015" y="21636"/>
                      </a:cubicBezTo>
                      <a:cubicBezTo>
                        <a:pt x="29015" y="21709"/>
                        <a:pt x="29094" y="21789"/>
                        <a:pt x="29247" y="21789"/>
                      </a:cubicBezTo>
                      <a:cubicBezTo>
                        <a:pt x="29247" y="22166"/>
                        <a:pt x="29320" y="22550"/>
                        <a:pt x="29320" y="22928"/>
                      </a:cubicBezTo>
                      <a:cubicBezTo>
                        <a:pt x="29399" y="24073"/>
                        <a:pt x="29472" y="25292"/>
                        <a:pt x="29399" y="26431"/>
                      </a:cubicBezTo>
                      <a:cubicBezTo>
                        <a:pt x="29399" y="27120"/>
                        <a:pt x="29320" y="27729"/>
                        <a:pt x="29247" y="28412"/>
                      </a:cubicBezTo>
                      <a:cubicBezTo>
                        <a:pt x="29168" y="28716"/>
                        <a:pt x="29168" y="29021"/>
                        <a:pt x="29015" y="29252"/>
                      </a:cubicBezTo>
                      <a:cubicBezTo>
                        <a:pt x="29015" y="29326"/>
                        <a:pt x="28942" y="29326"/>
                        <a:pt x="28942" y="29405"/>
                      </a:cubicBezTo>
                      <a:cubicBezTo>
                        <a:pt x="28942" y="29252"/>
                        <a:pt x="28863" y="29173"/>
                        <a:pt x="28790" y="29021"/>
                      </a:cubicBezTo>
                      <a:cubicBezTo>
                        <a:pt x="28711" y="28948"/>
                        <a:pt x="28558" y="28795"/>
                        <a:pt x="28406" y="28795"/>
                      </a:cubicBezTo>
                      <a:cubicBezTo>
                        <a:pt x="28342" y="28762"/>
                        <a:pt x="28252" y="28743"/>
                        <a:pt x="28157" y="28743"/>
                      </a:cubicBezTo>
                      <a:cubicBezTo>
                        <a:pt x="28025" y="28743"/>
                        <a:pt x="27885" y="28780"/>
                        <a:pt x="27797" y="28869"/>
                      </a:cubicBezTo>
                      <a:cubicBezTo>
                        <a:pt x="27492" y="29326"/>
                        <a:pt x="27492" y="29783"/>
                        <a:pt x="27797" y="30239"/>
                      </a:cubicBezTo>
                      <a:cubicBezTo>
                        <a:pt x="27873" y="30316"/>
                        <a:pt x="28025" y="30354"/>
                        <a:pt x="28177" y="30354"/>
                      </a:cubicBezTo>
                      <a:cubicBezTo>
                        <a:pt x="28330" y="30354"/>
                        <a:pt x="28482" y="30316"/>
                        <a:pt x="28558" y="30239"/>
                      </a:cubicBezTo>
                      <a:cubicBezTo>
                        <a:pt x="28637" y="30239"/>
                        <a:pt x="28711" y="30166"/>
                        <a:pt x="28711" y="30087"/>
                      </a:cubicBezTo>
                      <a:lnTo>
                        <a:pt x="28942" y="30087"/>
                      </a:lnTo>
                      <a:cubicBezTo>
                        <a:pt x="29551" y="29935"/>
                        <a:pt x="29929" y="29478"/>
                        <a:pt x="30008" y="28948"/>
                      </a:cubicBezTo>
                      <a:cubicBezTo>
                        <a:pt x="30161" y="28259"/>
                        <a:pt x="30234" y="27577"/>
                        <a:pt x="30234" y="26968"/>
                      </a:cubicBezTo>
                      <a:cubicBezTo>
                        <a:pt x="30313" y="26279"/>
                        <a:pt x="30313" y="25597"/>
                        <a:pt x="30313" y="24908"/>
                      </a:cubicBezTo>
                      <a:cubicBezTo>
                        <a:pt x="30313" y="23464"/>
                        <a:pt x="30161" y="22093"/>
                        <a:pt x="29929" y="20722"/>
                      </a:cubicBezTo>
                      <a:cubicBezTo>
                        <a:pt x="29929" y="20418"/>
                        <a:pt x="29856" y="20186"/>
                        <a:pt x="29856" y="19961"/>
                      </a:cubicBezTo>
                      <a:cubicBezTo>
                        <a:pt x="29625" y="18967"/>
                        <a:pt x="29320" y="17980"/>
                        <a:pt x="28711" y="17219"/>
                      </a:cubicBezTo>
                      <a:cubicBezTo>
                        <a:pt x="28254" y="16683"/>
                        <a:pt x="27797" y="16226"/>
                        <a:pt x="27267" y="15769"/>
                      </a:cubicBezTo>
                      <a:cubicBezTo>
                        <a:pt x="26657" y="15312"/>
                        <a:pt x="26048" y="14782"/>
                        <a:pt x="25439" y="14245"/>
                      </a:cubicBezTo>
                      <a:cubicBezTo>
                        <a:pt x="25439" y="12570"/>
                        <a:pt x="25286" y="10894"/>
                        <a:pt x="25134" y="9219"/>
                      </a:cubicBezTo>
                      <a:cubicBezTo>
                        <a:pt x="24982" y="7775"/>
                        <a:pt x="24750" y="6251"/>
                        <a:pt x="24372" y="4801"/>
                      </a:cubicBezTo>
                      <a:cubicBezTo>
                        <a:pt x="24068" y="3583"/>
                        <a:pt x="23458" y="2443"/>
                        <a:pt x="22465" y="1602"/>
                      </a:cubicBezTo>
                      <a:cubicBezTo>
                        <a:pt x="21326" y="615"/>
                        <a:pt x="19723" y="384"/>
                        <a:pt x="18279" y="232"/>
                      </a:cubicBezTo>
                      <a:cubicBezTo>
                        <a:pt x="17142" y="85"/>
                        <a:pt x="16007" y="1"/>
                        <a:pt x="148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5"/>
                <p:cNvSpPr/>
                <p:nvPr/>
              </p:nvSpPr>
              <p:spPr>
                <a:xfrm>
                  <a:off x="7399364" y="3090775"/>
                  <a:ext cx="74338" cy="90091"/>
                </a:xfrm>
                <a:custGeom>
                  <a:rect b="b" l="l" r="r" t="t"/>
                  <a:pathLst>
                    <a:path extrusionOk="0" h="4432" w="3657">
                      <a:moveTo>
                        <a:pt x="1292" y="0"/>
                      </a:moveTo>
                      <a:cubicBezTo>
                        <a:pt x="1292" y="226"/>
                        <a:pt x="1292" y="378"/>
                        <a:pt x="1219" y="530"/>
                      </a:cubicBezTo>
                      <a:cubicBezTo>
                        <a:pt x="914" y="609"/>
                        <a:pt x="610" y="835"/>
                        <a:pt x="457" y="1066"/>
                      </a:cubicBezTo>
                      <a:cubicBezTo>
                        <a:pt x="305" y="1292"/>
                        <a:pt x="153" y="1597"/>
                        <a:pt x="74" y="1901"/>
                      </a:cubicBezTo>
                      <a:cubicBezTo>
                        <a:pt x="74" y="2133"/>
                        <a:pt x="0" y="2358"/>
                        <a:pt x="74" y="2590"/>
                      </a:cubicBezTo>
                      <a:cubicBezTo>
                        <a:pt x="0" y="2742"/>
                        <a:pt x="0" y="2815"/>
                        <a:pt x="74" y="2894"/>
                      </a:cubicBezTo>
                      <a:cubicBezTo>
                        <a:pt x="74" y="3199"/>
                        <a:pt x="226" y="3504"/>
                        <a:pt x="378" y="3656"/>
                      </a:cubicBezTo>
                      <a:cubicBezTo>
                        <a:pt x="683" y="4113"/>
                        <a:pt x="1140" y="4338"/>
                        <a:pt x="1597" y="4418"/>
                      </a:cubicBezTo>
                      <a:cubicBezTo>
                        <a:pt x="1671" y="4427"/>
                        <a:pt x="1746" y="4431"/>
                        <a:pt x="1820" y="4431"/>
                      </a:cubicBezTo>
                      <a:cubicBezTo>
                        <a:pt x="2352" y="4431"/>
                        <a:pt x="2862" y="4200"/>
                        <a:pt x="3199" y="3729"/>
                      </a:cubicBezTo>
                      <a:cubicBezTo>
                        <a:pt x="3504" y="3272"/>
                        <a:pt x="3656" y="2663"/>
                        <a:pt x="3504" y="2133"/>
                      </a:cubicBezTo>
                      <a:cubicBezTo>
                        <a:pt x="3504" y="2054"/>
                        <a:pt x="3425" y="1901"/>
                        <a:pt x="3425" y="1828"/>
                      </a:cubicBezTo>
                      <a:cubicBezTo>
                        <a:pt x="3352" y="1597"/>
                        <a:pt x="3272" y="1371"/>
                        <a:pt x="3120" y="1140"/>
                      </a:cubicBezTo>
                      <a:cubicBezTo>
                        <a:pt x="2895" y="914"/>
                        <a:pt x="2590" y="762"/>
                        <a:pt x="2285" y="683"/>
                      </a:cubicBezTo>
                      <a:cubicBezTo>
                        <a:pt x="2285" y="683"/>
                        <a:pt x="2206" y="683"/>
                        <a:pt x="2133" y="609"/>
                      </a:cubicBezTo>
                      <a:lnTo>
                        <a:pt x="213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5"/>
                <p:cNvSpPr/>
                <p:nvPr/>
              </p:nvSpPr>
              <p:spPr>
                <a:xfrm>
                  <a:off x="7761678" y="3028750"/>
                  <a:ext cx="253931" cy="239234"/>
                </a:xfrm>
                <a:custGeom>
                  <a:rect b="b" l="l" r="r" t="t"/>
                  <a:pathLst>
                    <a:path extrusionOk="0" h="11769" w="12492">
                      <a:moveTo>
                        <a:pt x="5973" y="1"/>
                      </a:moveTo>
                      <a:cubicBezTo>
                        <a:pt x="5092" y="1"/>
                        <a:pt x="4214" y="130"/>
                        <a:pt x="3425" y="462"/>
                      </a:cubicBezTo>
                      <a:cubicBezTo>
                        <a:pt x="3047" y="614"/>
                        <a:pt x="2663" y="839"/>
                        <a:pt x="2358" y="1071"/>
                      </a:cubicBezTo>
                      <a:lnTo>
                        <a:pt x="2590" y="614"/>
                      </a:lnTo>
                      <a:lnTo>
                        <a:pt x="2590" y="614"/>
                      </a:lnTo>
                      <a:cubicBezTo>
                        <a:pt x="2206" y="766"/>
                        <a:pt x="1749" y="1071"/>
                        <a:pt x="1371" y="1296"/>
                      </a:cubicBezTo>
                      <a:cubicBezTo>
                        <a:pt x="835" y="2594"/>
                        <a:pt x="531" y="4038"/>
                        <a:pt x="305" y="5409"/>
                      </a:cubicBezTo>
                      <a:cubicBezTo>
                        <a:pt x="226" y="6171"/>
                        <a:pt x="153" y="6859"/>
                        <a:pt x="74" y="7621"/>
                      </a:cubicBezTo>
                      <a:cubicBezTo>
                        <a:pt x="74" y="8383"/>
                        <a:pt x="0" y="9144"/>
                        <a:pt x="0" y="9906"/>
                      </a:cubicBezTo>
                      <a:cubicBezTo>
                        <a:pt x="0" y="10667"/>
                        <a:pt x="378" y="11429"/>
                        <a:pt x="1140" y="11502"/>
                      </a:cubicBezTo>
                      <a:cubicBezTo>
                        <a:pt x="1216" y="11542"/>
                        <a:pt x="1292" y="11562"/>
                        <a:pt x="1368" y="11562"/>
                      </a:cubicBezTo>
                      <a:cubicBezTo>
                        <a:pt x="1444" y="11562"/>
                        <a:pt x="1521" y="11542"/>
                        <a:pt x="1597" y="11502"/>
                      </a:cubicBezTo>
                      <a:cubicBezTo>
                        <a:pt x="1687" y="11592"/>
                        <a:pt x="1830" y="11629"/>
                        <a:pt x="1963" y="11629"/>
                      </a:cubicBezTo>
                      <a:cubicBezTo>
                        <a:pt x="2056" y="11629"/>
                        <a:pt x="2144" y="11611"/>
                        <a:pt x="2206" y="11581"/>
                      </a:cubicBezTo>
                      <a:cubicBezTo>
                        <a:pt x="2815" y="11350"/>
                        <a:pt x="3199" y="10588"/>
                        <a:pt x="2895" y="9979"/>
                      </a:cubicBezTo>
                      <a:cubicBezTo>
                        <a:pt x="2802" y="9842"/>
                        <a:pt x="2654" y="9815"/>
                        <a:pt x="2500" y="9815"/>
                      </a:cubicBezTo>
                      <a:cubicBezTo>
                        <a:pt x="2400" y="9815"/>
                        <a:pt x="2297" y="9827"/>
                        <a:pt x="2206" y="9827"/>
                      </a:cubicBezTo>
                      <a:cubicBezTo>
                        <a:pt x="1981" y="9906"/>
                        <a:pt x="1749" y="10058"/>
                        <a:pt x="1597" y="10284"/>
                      </a:cubicBezTo>
                      <a:cubicBezTo>
                        <a:pt x="1524" y="10363"/>
                        <a:pt x="1444" y="10436"/>
                        <a:pt x="1524" y="10515"/>
                      </a:cubicBezTo>
                      <a:lnTo>
                        <a:pt x="1524" y="10893"/>
                      </a:lnTo>
                      <a:lnTo>
                        <a:pt x="1371" y="11045"/>
                      </a:lnTo>
                      <a:cubicBezTo>
                        <a:pt x="1219" y="10972"/>
                        <a:pt x="1140" y="10820"/>
                        <a:pt x="1067" y="10741"/>
                      </a:cubicBezTo>
                      <a:cubicBezTo>
                        <a:pt x="914" y="10436"/>
                        <a:pt x="914" y="10131"/>
                        <a:pt x="914" y="9827"/>
                      </a:cubicBezTo>
                      <a:lnTo>
                        <a:pt x="914" y="8840"/>
                      </a:lnTo>
                      <a:cubicBezTo>
                        <a:pt x="987" y="7469"/>
                        <a:pt x="1067" y="6171"/>
                        <a:pt x="1292" y="4800"/>
                      </a:cubicBezTo>
                      <a:cubicBezTo>
                        <a:pt x="1444" y="3965"/>
                        <a:pt x="1676" y="3051"/>
                        <a:pt x="1901" y="2210"/>
                      </a:cubicBezTo>
                      <a:cubicBezTo>
                        <a:pt x="1964" y="2232"/>
                        <a:pt x="2021" y="2242"/>
                        <a:pt x="2071" y="2242"/>
                      </a:cubicBezTo>
                      <a:cubicBezTo>
                        <a:pt x="2209" y="2242"/>
                        <a:pt x="2305" y="2169"/>
                        <a:pt x="2358" y="2058"/>
                      </a:cubicBezTo>
                      <a:cubicBezTo>
                        <a:pt x="3047" y="1071"/>
                        <a:pt x="4339" y="614"/>
                        <a:pt x="5484" y="535"/>
                      </a:cubicBezTo>
                      <a:cubicBezTo>
                        <a:pt x="5713" y="509"/>
                        <a:pt x="5945" y="497"/>
                        <a:pt x="6180" y="497"/>
                      </a:cubicBezTo>
                      <a:cubicBezTo>
                        <a:pt x="7354" y="497"/>
                        <a:pt x="8581" y="814"/>
                        <a:pt x="9597" y="1449"/>
                      </a:cubicBezTo>
                      <a:cubicBezTo>
                        <a:pt x="10279" y="1833"/>
                        <a:pt x="10815" y="2363"/>
                        <a:pt x="11193" y="3051"/>
                      </a:cubicBezTo>
                      <a:cubicBezTo>
                        <a:pt x="11193" y="3124"/>
                        <a:pt x="11272" y="3204"/>
                        <a:pt x="11425" y="3204"/>
                      </a:cubicBezTo>
                      <a:cubicBezTo>
                        <a:pt x="11425" y="3581"/>
                        <a:pt x="11498" y="3965"/>
                        <a:pt x="11498" y="4343"/>
                      </a:cubicBezTo>
                      <a:cubicBezTo>
                        <a:pt x="11577" y="5488"/>
                        <a:pt x="11650" y="6707"/>
                        <a:pt x="11577" y="7846"/>
                      </a:cubicBezTo>
                      <a:cubicBezTo>
                        <a:pt x="11577" y="8535"/>
                        <a:pt x="11498" y="9144"/>
                        <a:pt x="11425" y="9827"/>
                      </a:cubicBezTo>
                      <a:cubicBezTo>
                        <a:pt x="11346" y="10131"/>
                        <a:pt x="11346" y="10436"/>
                        <a:pt x="11193" y="10667"/>
                      </a:cubicBezTo>
                      <a:cubicBezTo>
                        <a:pt x="11193" y="10741"/>
                        <a:pt x="11120" y="10741"/>
                        <a:pt x="11120" y="10820"/>
                      </a:cubicBezTo>
                      <a:cubicBezTo>
                        <a:pt x="11120" y="10667"/>
                        <a:pt x="11041" y="10588"/>
                        <a:pt x="10968" y="10436"/>
                      </a:cubicBezTo>
                      <a:cubicBezTo>
                        <a:pt x="10889" y="10363"/>
                        <a:pt x="10736" y="10210"/>
                        <a:pt x="10584" y="10210"/>
                      </a:cubicBezTo>
                      <a:cubicBezTo>
                        <a:pt x="10520" y="10177"/>
                        <a:pt x="10430" y="10158"/>
                        <a:pt x="10335" y="10158"/>
                      </a:cubicBezTo>
                      <a:cubicBezTo>
                        <a:pt x="10203" y="10158"/>
                        <a:pt x="10063" y="10195"/>
                        <a:pt x="9975" y="10284"/>
                      </a:cubicBezTo>
                      <a:cubicBezTo>
                        <a:pt x="9670" y="10741"/>
                        <a:pt x="9670" y="11198"/>
                        <a:pt x="9975" y="11654"/>
                      </a:cubicBezTo>
                      <a:cubicBezTo>
                        <a:pt x="10051" y="11731"/>
                        <a:pt x="10203" y="11769"/>
                        <a:pt x="10355" y="11769"/>
                      </a:cubicBezTo>
                      <a:cubicBezTo>
                        <a:pt x="10508" y="11769"/>
                        <a:pt x="10660" y="11731"/>
                        <a:pt x="10736" y="11654"/>
                      </a:cubicBezTo>
                      <a:cubicBezTo>
                        <a:pt x="10815" y="11654"/>
                        <a:pt x="10889" y="11581"/>
                        <a:pt x="10889" y="11502"/>
                      </a:cubicBezTo>
                      <a:lnTo>
                        <a:pt x="11120" y="11502"/>
                      </a:lnTo>
                      <a:cubicBezTo>
                        <a:pt x="11729" y="11350"/>
                        <a:pt x="12107" y="10893"/>
                        <a:pt x="12186" y="10363"/>
                      </a:cubicBezTo>
                      <a:cubicBezTo>
                        <a:pt x="12339" y="9674"/>
                        <a:pt x="12412" y="8992"/>
                        <a:pt x="12412" y="8383"/>
                      </a:cubicBezTo>
                      <a:cubicBezTo>
                        <a:pt x="12491" y="7694"/>
                        <a:pt x="12491" y="7012"/>
                        <a:pt x="12491" y="6323"/>
                      </a:cubicBezTo>
                      <a:cubicBezTo>
                        <a:pt x="12491" y="4879"/>
                        <a:pt x="12339" y="3508"/>
                        <a:pt x="12107" y="2137"/>
                      </a:cubicBezTo>
                      <a:cubicBezTo>
                        <a:pt x="12107" y="1833"/>
                        <a:pt x="12034" y="1601"/>
                        <a:pt x="12034" y="1376"/>
                      </a:cubicBezTo>
                      <a:cubicBezTo>
                        <a:pt x="11650" y="1223"/>
                        <a:pt x="11346" y="1071"/>
                        <a:pt x="11041" y="919"/>
                      </a:cubicBezTo>
                      <a:lnTo>
                        <a:pt x="11041" y="919"/>
                      </a:lnTo>
                      <a:cubicBezTo>
                        <a:pt x="11120" y="1223"/>
                        <a:pt x="11193" y="1528"/>
                        <a:pt x="11193" y="1833"/>
                      </a:cubicBezTo>
                      <a:cubicBezTo>
                        <a:pt x="10432" y="992"/>
                        <a:pt x="9292" y="535"/>
                        <a:pt x="8147" y="230"/>
                      </a:cubicBezTo>
                      <a:cubicBezTo>
                        <a:pt x="7453" y="91"/>
                        <a:pt x="6712" y="1"/>
                        <a:pt x="59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5"/>
                <p:cNvSpPr/>
                <p:nvPr/>
              </p:nvSpPr>
              <p:spPr>
                <a:xfrm>
                  <a:off x="7586660" y="2488310"/>
                  <a:ext cx="244621" cy="257326"/>
                </a:xfrm>
                <a:custGeom>
                  <a:rect b="b" l="l" r="r" t="t"/>
                  <a:pathLst>
                    <a:path extrusionOk="0" h="12659" w="12034">
                      <a:moveTo>
                        <a:pt x="8779" y="0"/>
                      </a:moveTo>
                      <a:cubicBezTo>
                        <a:pt x="8544" y="0"/>
                        <a:pt x="8309" y="25"/>
                        <a:pt x="8073" y="84"/>
                      </a:cubicBezTo>
                      <a:cubicBezTo>
                        <a:pt x="7464" y="237"/>
                        <a:pt x="6934" y="767"/>
                        <a:pt x="6325" y="998"/>
                      </a:cubicBezTo>
                      <a:cubicBezTo>
                        <a:pt x="5715" y="1224"/>
                        <a:pt x="4874" y="1071"/>
                        <a:pt x="4192" y="1303"/>
                      </a:cubicBezTo>
                      <a:cubicBezTo>
                        <a:pt x="4040" y="1303"/>
                        <a:pt x="3960" y="1376"/>
                        <a:pt x="3808" y="1376"/>
                      </a:cubicBezTo>
                      <a:cubicBezTo>
                        <a:pt x="2669" y="1760"/>
                        <a:pt x="689" y="2064"/>
                        <a:pt x="384" y="3435"/>
                      </a:cubicBezTo>
                      <a:cubicBezTo>
                        <a:pt x="0" y="5184"/>
                        <a:pt x="79" y="7164"/>
                        <a:pt x="152" y="8992"/>
                      </a:cubicBezTo>
                      <a:cubicBezTo>
                        <a:pt x="232" y="9376"/>
                        <a:pt x="232" y="9754"/>
                        <a:pt x="384" y="10138"/>
                      </a:cubicBezTo>
                      <a:cubicBezTo>
                        <a:pt x="457" y="10211"/>
                        <a:pt x="536" y="10290"/>
                        <a:pt x="536" y="10363"/>
                      </a:cubicBezTo>
                      <a:cubicBezTo>
                        <a:pt x="762" y="10747"/>
                        <a:pt x="1146" y="10972"/>
                        <a:pt x="1450" y="11204"/>
                      </a:cubicBezTo>
                      <a:cubicBezTo>
                        <a:pt x="2364" y="11886"/>
                        <a:pt x="3351" y="12648"/>
                        <a:pt x="4417" y="12648"/>
                      </a:cubicBezTo>
                      <a:cubicBezTo>
                        <a:pt x="4493" y="12655"/>
                        <a:pt x="4569" y="12658"/>
                        <a:pt x="4645" y="12658"/>
                      </a:cubicBezTo>
                      <a:cubicBezTo>
                        <a:pt x="5408" y="12658"/>
                        <a:pt x="6162" y="12316"/>
                        <a:pt x="6855" y="12039"/>
                      </a:cubicBezTo>
                      <a:cubicBezTo>
                        <a:pt x="7769" y="11661"/>
                        <a:pt x="8683" y="11277"/>
                        <a:pt x="9596" y="10820"/>
                      </a:cubicBezTo>
                      <a:cubicBezTo>
                        <a:pt x="10133" y="10595"/>
                        <a:pt x="11729" y="9985"/>
                        <a:pt x="11961" y="9449"/>
                      </a:cubicBezTo>
                      <a:cubicBezTo>
                        <a:pt x="12034" y="9224"/>
                        <a:pt x="11961" y="8992"/>
                        <a:pt x="11961" y="8840"/>
                      </a:cubicBezTo>
                      <a:cubicBezTo>
                        <a:pt x="11729" y="7396"/>
                        <a:pt x="11656" y="6025"/>
                        <a:pt x="11504" y="4654"/>
                      </a:cubicBezTo>
                      <a:cubicBezTo>
                        <a:pt x="11424" y="3508"/>
                        <a:pt x="11351" y="2369"/>
                        <a:pt x="11199" y="1303"/>
                      </a:cubicBezTo>
                      <a:cubicBezTo>
                        <a:pt x="11120" y="1071"/>
                        <a:pt x="11120" y="846"/>
                        <a:pt x="10967" y="614"/>
                      </a:cubicBezTo>
                      <a:cubicBezTo>
                        <a:pt x="10742" y="310"/>
                        <a:pt x="10358" y="237"/>
                        <a:pt x="9901" y="157"/>
                      </a:cubicBezTo>
                      <a:cubicBezTo>
                        <a:pt x="9527" y="64"/>
                        <a:pt x="9153" y="0"/>
                        <a:pt x="8779" y="0"/>
                      </a:cubicBezTo>
                      <a:close/>
                    </a:path>
                  </a:pathLst>
                </a:custGeom>
                <a:solidFill>
                  <a:srgbClr val="BB6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5"/>
                <p:cNvSpPr/>
                <p:nvPr/>
              </p:nvSpPr>
              <p:spPr>
                <a:xfrm>
                  <a:off x="7586660" y="2514779"/>
                  <a:ext cx="198173" cy="155871"/>
                </a:xfrm>
                <a:custGeom>
                  <a:rect b="b" l="l" r="r" t="t"/>
                  <a:pathLst>
                    <a:path extrusionOk="0" h="7668" w="9749">
                      <a:moveTo>
                        <a:pt x="4192" y="1"/>
                      </a:moveTo>
                      <a:cubicBezTo>
                        <a:pt x="4040" y="1"/>
                        <a:pt x="3960" y="74"/>
                        <a:pt x="3808" y="74"/>
                      </a:cubicBezTo>
                      <a:cubicBezTo>
                        <a:pt x="2669" y="458"/>
                        <a:pt x="1603" y="610"/>
                        <a:pt x="689" y="1445"/>
                      </a:cubicBezTo>
                      <a:cubicBezTo>
                        <a:pt x="384" y="1749"/>
                        <a:pt x="152" y="2054"/>
                        <a:pt x="79" y="2438"/>
                      </a:cubicBezTo>
                      <a:cubicBezTo>
                        <a:pt x="0" y="2743"/>
                        <a:pt x="0" y="2968"/>
                        <a:pt x="0" y="3273"/>
                      </a:cubicBezTo>
                      <a:cubicBezTo>
                        <a:pt x="79" y="4187"/>
                        <a:pt x="152" y="5101"/>
                        <a:pt x="152" y="6015"/>
                      </a:cubicBezTo>
                      <a:cubicBezTo>
                        <a:pt x="457" y="6319"/>
                        <a:pt x="762" y="6624"/>
                        <a:pt x="1146" y="6855"/>
                      </a:cubicBezTo>
                      <a:cubicBezTo>
                        <a:pt x="2127" y="7393"/>
                        <a:pt x="3175" y="7668"/>
                        <a:pt x="4202" y="7668"/>
                      </a:cubicBezTo>
                      <a:cubicBezTo>
                        <a:pt x="5642" y="7668"/>
                        <a:pt x="7039" y="7128"/>
                        <a:pt x="8152" y="6015"/>
                      </a:cubicBezTo>
                      <a:cubicBezTo>
                        <a:pt x="9292" y="4875"/>
                        <a:pt x="9749" y="2895"/>
                        <a:pt x="8987" y="1293"/>
                      </a:cubicBezTo>
                      <a:cubicBezTo>
                        <a:pt x="8530" y="305"/>
                        <a:pt x="7086" y="153"/>
                        <a:pt x="6245" y="74"/>
                      </a:cubicBezTo>
                      <a:cubicBezTo>
                        <a:pt x="5563" y="1"/>
                        <a:pt x="4874" y="1"/>
                        <a:pt x="4192" y="1"/>
                      </a:cubicBezTo>
                      <a:close/>
                    </a:path>
                  </a:pathLst>
                </a:custGeom>
                <a:solidFill>
                  <a:srgbClr val="7C3D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5"/>
                <p:cNvSpPr/>
                <p:nvPr/>
              </p:nvSpPr>
              <p:spPr>
                <a:xfrm>
                  <a:off x="7507741" y="2148869"/>
                  <a:ext cx="339022" cy="496540"/>
                </a:xfrm>
                <a:custGeom>
                  <a:rect b="b" l="l" r="r" t="t"/>
                  <a:pathLst>
                    <a:path extrusionOk="0" h="24427" w="16678">
                      <a:moveTo>
                        <a:pt x="9629" y="1"/>
                      </a:moveTo>
                      <a:cubicBezTo>
                        <a:pt x="8563" y="1"/>
                        <a:pt x="7449" y="224"/>
                        <a:pt x="6472" y="482"/>
                      </a:cubicBezTo>
                      <a:cubicBezTo>
                        <a:pt x="5332" y="708"/>
                        <a:pt x="4266" y="1092"/>
                        <a:pt x="3200" y="1622"/>
                      </a:cubicBezTo>
                      <a:cubicBezTo>
                        <a:pt x="2206" y="2231"/>
                        <a:pt x="1293" y="2993"/>
                        <a:pt x="762" y="4059"/>
                      </a:cubicBezTo>
                      <a:cubicBezTo>
                        <a:pt x="458" y="4668"/>
                        <a:pt x="305" y="5357"/>
                        <a:pt x="226" y="5966"/>
                      </a:cubicBezTo>
                      <a:cubicBezTo>
                        <a:pt x="74" y="6801"/>
                        <a:pt x="74" y="7563"/>
                        <a:pt x="74" y="8403"/>
                      </a:cubicBezTo>
                      <a:cubicBezTo>
                        <a:pt x="1" y="9013"/>
                        <a:pt x="1" y="9622"/>
                        <a:pt x="1" y="10231"/>
                      </a:cubicBezTo>
                      <a:cubicBezTo>
                        <a:pt x="1" y="10841"/>
                        <a:pt x="74" y="11371"/>
                        <a:pt x="153" y="11980"/>
                      </a:cubicBezTo>
                      <a:cubicBezTo>
                        <a:pt x="379" y="14344"/>
                        <a:pt x="531" y="16854"/>
                        <a:pt x="1219" y="19139"/>
                      </a:cubicBezTo>
                      <a:cubicBezTo>
                        <a:pt x="1524" y="20358"/>
                        <a:pt x="2054" y="21199"/>
                        <a:pt x="2816" y="22186"/>
                      </a:cubicBezTo>
                      <a:cubicBezTo>
                        <a:pt x="3809" y="23404"/>
                        <a:pt x="5558" y="24166"/>
                        <a:pt x="7081" y="24397"/>
                      </a:cubicBezTo>
                      <a:cubicBezTo>
                        <a:pt x="7232" y="24417"/>
                        <a:pt x="7384" y="24426"/>
                        <a:pt x="7536" y="24426"/>
                      </a:cubicBezTo>
                      <a:cubicBezTo>
                        <a:pt x="9147" y="24426"/>
                        <a:pt x="10769" y="23385"/>
                        <a:pt x="11882" y="22338"/>
                      </a:cubicBezTo>
                      <a:cubicBezTo>
                        <a:pt x="13935" y="20358"/>
                        <a:pt x="15538" y="17695"/>
                        <a:pt x="16220" y="14953"/>
                      </a:cubicBezTo>
                      <a:cubicBezTo>
                        <a:pt x="16373" y="14417"/>
                        <a:pt x="16300" y="13960"/>
                        <a:pt x="16373" y="13430"/>
                      </a:cubicBezTo>
                      <a:cubicBezTo>
                        <a:pt x="16452" y="12668"/>
                        <a:pt x="16525" y="11980"/>
                        <a:pt x="16604" y="11218"/>
                      </a:cubicBezTo>
                      <a:lnTo>
                        <a:pt x="16604" y="11066"/>
                      </a:lnTo>
                      <a:cubicBezTo>
                        <a:pt x="16677" y="10000"/>
                        <a:pt x="16525" y="9013"/>
                        <a:pt x="16525" y="7946"/>
                      </a:cubicBezTo>
                      <a:cubicBezTo>
                        <a:pt x="16525" y="6192"/>
                        <a:pt x="15611" y="4138"/>
                        <a:pt x="14545" y="2767"/>
                      </a:cubicBezTo>
                      <a:cubicBezTo>
                        <a:pt x="14472" y="2615"/>
                        <a:pt x="14319" y="2463"/>
                        <a:pt x="14240" y="2383"/>
                      </a:cubicBezTo>
                      <a:cubicBezTo>
                        <a:pt x="13405" y="1396"/>
                        <a:pt x="12260" y="556"/>
                        <a:pt x="11121" y="178"/>
                      </a:cubicBezTo>
                      <a:cubicBezTo>
                        <a:pt x="10648" y="53"/>
                        <a:pt x="10144" y="1"/>
                        <a:pt x="9629" y="1"/>
                      </a:cubicBezTo>
                      <a:close/>
                    </a:path>
                  </a:pathLst>
                </a:custGeom>
                <a:solidFill>
                  <a:srgbClr val="BB6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5"/>
                <p:cNvSpPr/>
                <p:nvPr/>
              </p:nvSpPr>
              <p:spPr>
                <a:xfrm>
                  <a:off x="7453501" y="2126100"/>
                  <a:ext cx="438220" cy="304160"/>
                </a:xfrm>
                <a:custGeom>
                  <a:rect b="b" l="l" r="r" t="t"/>
                  <a:pathLst>
                    <a:path extrusionOk="0" h="14963" w="21558">
                      <a:moveTo>
                        <a:pt x="9371" y="0"/>
                      </a:moveTo>
                      <a:cubicBezTo>
                        <a:pt x="8609" y="79"/>
                        <a:pt x="7848" y="384"/>
                        <a:pt x="7159" y="841"/>
                      </a:cubicBezTo>
                      <a:cubicBezTo>
                        <a:pt x="6782" y="1066"/>
                        <a:pt x="6477" y="1298"/>
                        <a:pt x="6093" y="1371"/>
                      </a:cubicBezTo>
                      <a:cubicBezTo>
                        <a:pt x="5967" y="1397"/>
                        <a:pt x="5841" y="1406"/>
                        <a:pt x="5716" y="1406"/>
                      </a:cubicBezTo>
                      <a:cubicBezTo>
                        <a:pt x="5468" y="1406"/>
                        <a:pt x="5230" y="1371"/>
                        <a:pt x="5027" y="1371"/>
                      </a:cubicBezTo>
                      <a:cubicBezTo>
                        <a:pt x="4040" y="1371"/>
                        <a:pt x="3126" y="1755"/>
                        <a:pt x="2517" y="2516"/>
                      </a:cubicBezTo>
                      <a:cubicBezTo>
                        <a:pt x="1907" y="3278"/>
                        <a:pt x="1676" y="4265"/>
                        <a:pt x="993" y="5027"/>
                      </a:cubicBezTo>
                      <a:lnTo>
                        <a:pt x="305" y="5941"/>
                      </a:lnTo>
                      <a:cubicBezTo>
                        <a:pt x="0" y="6550"/>
                        <a:pt x="79" y="7391"/>
                        <a:pt x="536" y="7921"/>
                      </a:cubicBezTo>
                      <a:cubicBezTo>
                        <a:pt x="689" y="8073"/>
                        <a:pt x="762" y="8152"/>
                        <a:pt x="914" y="8226"/>
                      </a:cubicBezTo>
                      <a:cubicBezTo>
                        <a:pt x="993" y="8305"/>
                        <a:pt x="1146" y="8305"/>
                        <a:pt x="1298" y="8378"/>
                      </a:cubicBezTo>
                      <a:cubicBezTo>
                        <a:pt x="1676" y="8530"/>
                        <a:pt x="1828" y="8914"/>
                        <a:pt x="2060" y="9219"/>
                      </a:cubicBezTo>
                      <a:cubicBezTo>
                        <a:pt x="2590" y="9901"/>
                        <a:pt x="3504" y="10358"/>
                        <a:pt x="4497" y="10358"/>
                      </a:cubicBezTo>
                      <a:cubicBezTo>
                        <a:pt x="4954" y="10285"/>
                        <a:pt x="5411" y="10133"/>
                        <a:pt x="5868" y="9901"/>
                      </a:cubicBezTo>
                      <a:cubicBezTo>
                        <a:pt x="6325" y="9596"/>
                        <a:pt x="6550" y="9219"/>
                        <a:pt x="6934" y="8835"/>
                      </a:cubicBezTo>
                      <a:cubicBezTo>
                        <a:pt x="7239" y="8530"/>
                        <a:pt x="7543" y="8226"/>
                        <a:pt x="7921" y="8000"/>
                      </a:cubicBezTo>
                      <a:cubicBezTo>
                        <a:pt x="8378" y="7769"/>
                        <a:pt x="8914" y="7769"/>
                        <a:pt x="9444" y="7616"/>
                      </a:cubicBezTo>
                      <a:cubicBezTo>
                        <a:pt x="10206" y="7464"/>
                        <a:pt x="11047" y="7086"/>
                        <a:pt x="11729" y="6629"/>
                      </a:cubicBezTo>
                      <a:cubicBezTo>
                        <a:pt x="12186" y="6325"/>
                        <a:pt x="12643" y="5941"/>
                        <a:pt x="13179" y="5868"/>
                      </a:cubicBezTo>
                      <a:cubicBezTo>
                        <a:pt x="13789" y="5715"/>
                        <a:pt x="14398" y="5563"/>
                        <a:pt x="15007" y="5563"/>
                      </a:cubicBezTo>
                      <a:lnTo>
                        <a:pt x="15159" y="5563"/>
                      </a:lnTo>
                      <a:lnTo>
                        <a:pt x="15385" y="5788"/>
                      </a:lnTo>
                      <a:cubicBezTo>
                        <a:pt x="15994" y="6629"/>
                        <a:pt x="15994" y="7769"/>
                        <a:pt x="15994" y="8835"/>
                      </a:cubicBezTo>
                      <a:cubicBezTo>
                        <a:pt x="15994" y="9980"/>
                        <a:pt x="15994" y="11120"/>
                        <a:pt x="16146" y="12186"/>
                      </a:cubicBezTo>
                      <a:cubicBezTo>
                        <a:pt x="16360" y="13383"/>
                        <a:pt x="17024" y="14963"/>
                        <a:pt x="18378" y="14963"/>
                      </a:cubicBezTo>
                      <a:cubicBezTo>
                        <a:pt x="18492" y="14963"/>
                        <a:pt x="18612" y="14952"/>
                        <a:pt x="18736" y="14928"/>
                      </a:cubicBezTo>
                      <a:cubicBezTo>
                        <a:pt x="19345" y="14855"/>
                        <a:pt x="19955" y="14093"/>
                        <a:pt x="20412" y="13636"/>
                      </a:cubicBezTo>
                      <a:cubicBezTo>
                        <a:pt x="21100" y="13027"/>
                        <a:pt x="21326" y="12186"/>
                        <a:pt x="21252" y="11272"/>
                      </a:cubicBezTo>
                      <a:cubicBezTo>
                        <a:pt x="21173" y="10590"/>
                        <a:pt x="21021" y="9980"/>
                        <a:pt x="21100" y="9292"/>
                      </a:cubicBezTo>
                      <a:cubicBezTo>
                        <a:pt x="21173" y="8530"/>
                        <a:pt x="21557" y="7769"/>
                        <a:pt x="21405" y="6934"/>
                      </a:cubicBezTo>
                      <a:cubicBezTo>
                        <a:pt x="21252" y="5715"/>
                        <a:pt x="19881" y="5027"/>
                        <a:pt x="19345" y="3960"/>
                      </a:cubicBezTo>
                      <a:cubicBezTo>
                        <a:pt x="19120" y="3503"/>
                        <a:pt x="18968" y="2973"/>
                        <a:pt x="18584" y="2742"/>
                      </a:cubicBezTo>
                      <a:cubicBezTo>
                        <a:pt x="18279" y="2437"/>
                        <a:pt x="17822" y="2437"/>
                        <a:pt x="17444" y="2285"/>
                      </a:cubicBezTo>
                      <a:cubicBezTo>
                        <a:pt x="16299" y="1980"/>
                        <a:pt x="15616" y="841"/>
                        <a:pt x="14550" y="457"/>
                      </a:cubicBezTo>
                      <a:cubicBezTo>
                        <a:pt x="14378" y="411"/>
                        <a:pt x="14215" y="393"/>
                        <a:pt x="14058" y="393"/>
                      </a:cubicBezTo>
                      <a:cubicBezTo>
                        <a:pt x="13564" y="393"/>
                        <a:pt x="13126" y="568"/>
                        <a:pt x="12623" y="568"/>
                      </a:cubicBezTo>
                      <a:cubicBezTo>
                        <a:pt x="12508" y="568"/>
                        <a:pt x="12389" y="559"/>
                        <a:pt x="12265" y="536"/>
                      </a:cubicBezTo>
                      <a:cubicBezTo>
                        <a:pt x="11351" y="305"/>
                        <a:pt x="10358" y="0"/>
                        <a:pt x="9371" y="0"/>
                      </a:cubicBezTo>
                      <a:close/>
                    </a:path>
                  </a:pathLst>
                </a:custGeom>
                <a:solidFill>
                  <a:srgbClr val="7C3D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5"/>
                <p:cNvSpPr/>
                <p:nvPr/>
              </p:nvSpPr>
              <p:spPr>
                <a:xfrm>
                  <a:off x="7787944" y="2379995"/>
                  <a:ext cx="88852" cy="134202"/>
                </a:xfrm>
                <a:custGeom>
                  <a:rect b="b" l="l" r="r" t="t"/>
                  <a:pathLst>
                    <a:path extrusionOk="0" h="6602" w="4371">
                      <a:moveTo>
                        <a:pt x="2801" y="1"/>
                      </a:moveTo>
                      <a:cubicBezTo>
                        <a:pt x="2517" y="1"/>
                        <a:pt x="2193" y="116"/>
                        <a:pt x="1828" y="385"/>
                      </a:cubicBezTo>
                      <a:cubicBezTo>
                        <a:pt x="1523" y="611"/>
                        <a:pt x="1219" y="842"/>
                        <a:pt x="1066" y="1220"/>
                      </a:cubicBezTo>
                      <a:cubicBezTo>
                        <a:pt x="305" y="2439"/>
                        <a:pt x="0" y="4114"/>
                        <a:pt x="384" y="5485"/>
                      </a:cubicBezTo>
                      <a:cubicBezTo>
                        <a:pt x="457" y="5869"/>
                        <a:pt x="609" y="6247"/>
                        <a:pt x="914" y="6478"/>
                      </a:cubicBezTo>
                      <a:cubicBezTo>
                        <a:pt x="1085" y="6564"/>
                        <a:pt x="1251" y="6601"/>
                        <a:pt x="1410" y="6601"/>
                      </a:cubicBezTo>
                      <a:cubicBezTo>
                        <a:pt x="2102" y="6601"/>
                        <a:pt x="2675" y="5893"/>
                        <a:pt x="3047" y="5333"/>
                      </a:cubicBezTo>
                      <a:cubicBezTo>
                        <a:pt x="3504" y="4571"/>
                        <a:pt x="3961" y="3737"/>
                        <a:pt x="4192" y="2823"/>
                      </a:cubicBezTo>
                      <a:cubicBezTo>
                        <a:pt x="4371" y="1674"/>
                        <a:pt x="3884" y="1"/>
                        <a:pt x="2801" y="1"/>
                      </a:cubicBezTo>
                      <a:close/>
                    </a:path>
                  </a:pathLst>
                </a:custGeom>
                <a:solidFill>
                  <a:srgbClr val="BB6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5"/>
                <p:cNvSpPr/>
                <p:nvPr/>
              </p:nvSpPr>
              <p:spPr>
                <a:xfrm>
                  <a:off x="7682657" y="2358344"/>
                  <a:ext cx="92226" cy="25755"/>
                </a:xfrm>
                <a:custGeom>
                  <a:rect b="b" l="l" r="r" t="t"/>
                  <a:pathLst>
                    <a:path extrusionOk="0" h="1267" w="4537">
                      <a:moveTo>
                        <a:pt x="1755" y="0"/>
                      </a:moveTo>
                      <a:cubicBezTo>
                        <a:pt x="1371" y="0"/>
                        <a:pt x="993" y="80"/>
                        <a:pt x="609" y="232"/>
                      </a:cubicBezTo>
                      <a:cubicBezTo>
                        <a:pt x="232" y="384"/>
                        <a:pt x="79" y="537"/>
                        <a:pt x="0" y="994"/>
                      </a:cubicBezTo>
                      <a:cubicBezTo>
                        <a:pt x="0" y="1067"/>
                        <a:pt x="232" y="1067"/>
                        <a:pt x="305" y="1067"/>
                      </a:cubicBezTo>
                      <a:cubicBezTo>
                        <a:pt x="914" y="841"/>
                        <a:pt x="1603" y="762"/>
                        <a:pt x="2285" y="762"/>
                      </a:cubicBezTo>
                      <a:cubicBezTo>
                        <a:pt x="2590" y="841"/>
                        <a:pt x="2894" y="841"/>
                        <a:pt x="3199" y="914"/>
                      </a:cubicBezTo>
                      <a:cubicBezTo>
                        <a:pt x="3583" y="994"/>
                        <a:pt x="3808" y="1146"/>
                        <a:pt x="4192" y="1219"/>
                      </a:cubicBezTo>
                      <a:cubicBezTo>
                        <a:pt x="4248" y="1248"/>
                        <a:pt x="4325" y="1267"/>
                        <a:pt x="4385" y="1267"/>
                      </a:cubicBezTo>
                      <a:cubicBezTo>
                        <a:pt x="4486" y="1267"/>
                        <a:pt x="4537" y="1213"/>
                        <a:pt x="4344" y="1067"/>
                      </a:cubicBezTo>
                      <a:cubicBezTo>
                        <a:pt x="4192" y="914"/>
                        <a:pt x="3887" y="689"/>
                        <a:pt x="3656" y="537"/>
                      </a:cubicBezTo>
                      <a:cubicBezTo>
                        <a:pt x="3199" y="232"/>
                        <a:pt x="2590" y="0"/>
                        <a:pt x="1980" y="0"/>
                      </a:cubicBezTo>
                      <a:close/>
                    </a:path>
                  </a:pathLst>
                </a:custGeom>
                <a:solidFill>
                  <a:srgbClr val="7C3D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5"/>
                <p:cNvSpPr/>
                <p:nvPr/>
              </p:nvSpPr>
              <p:spPr>
                <a:xfrm>
                  <a:off x="7572775" y="2400202"/>
                  <a:ext cx="29373" cy="38155"/>
                </a:xfrm>
                <a:custGeom>
                  <a:rect b="b" l="l" r="r" t="t"/>
                  <a:pathLst>
                    <a:path extrusionOk="0" h="1877" w="1445">
                      <a:moveTo>
                        <a:pt x="762" y="1"/>
                      </a:moveTo>
                      <a:cubicBezTo>
                        <a:pt x="531" y="1"/>
                        <a:pt x="378" y="1"/>
                        <a:pt x="226" y="226"/>
                      </a:cubicBezTo>
                      <a:cubicBezTo>
                        <a:pt x="153" y="226"/>
                        <a:pt x="153" y="305"/>
                        <a:pt x="153" y="305"/>
                      </a:cubicBezTo>
                      <a:cubicBezTo>
                        <a:pt x="153" y="379"/>
                        <a:pt x="74" y="379"/>
                        <a:pt x="74" y="458"/>
                      </a:cubicBezTo>
                      <a:cubicBezTo>
                        <a:pt x="1" y="683"/>
                        <a:pt x="1" y="988"/>
                        <a:pt x="74" y="1219"/>
                      </a:cubicBezTo>
                      <a:cubicBezTo>
                        <a:pt x="74" y="1445"/>
                        <a:pt x="153" y="1597"/>
                        <a:pt x="305" y="1749"/>
                      </a:cubicBezTo>
                      <a:cubicBezTo>
                        <a:pt x="438" y="1839"/>
                        <a:pt x="574" y="1876"/>
                        <a:pt x="694" y="1876"/>
                      </a:cubicBezTo>
                      <a:cubicBezTo>
                        <a:pt x="777" y="1876"/>
                        <a:pt x="852" y="1859"/>
                        <a:pt x="915" y="1829"/>
                      </a:cubicBezTo>
                      <a:cubicBezTo>
                        <a:pt x="988" y="1749"/>
                        <a:pt x="1067" y="1749"/>
                        <a:pt x="1067" y="1676"/>
                      </a:cubicBezTo>
                      <a:cubicBezTo>
                        <a:pt x="1219" y="1676"/>
                        <a:pt x="1292" y="1524"/>
                        <a:pt x="1372" y="1372"/>
                      </a:cubicBezTo>
                      <a:cubicBezTo>
                        <a:pt x="1445" y="1219"/>
                        <a:pt x="1445" y="1067"/>
                        <a:pt x="1372" y="836"/>
                      </a:cubicBezTo>
                      <a:cubicBezTo>
                        <a:pt x="1292" y="458"/>
                        <a:pt x="1140" y="74"/>
                        <a:pt x="7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5"/>
                <p:cNvSpPr/>
                <p:nvPr/>
              </p:nvSpPr>
              <p:spPr>
                <a:xfrm>
                  <a:off x="7707418" y="2399145"/>
                  <a:ext cx="29495" cy="38826"/>
                </a:xfrm>
                <a:custGeom>
                  <a:rect b="b" l="l" r="r" t="t"/>
                  <a:pathLst>
                    <a:path extrusionOk="0" h="1910" w="1451">
                      <a:moveTo>
                        <a:pt x="620" y="0"/>
                      </a:moveTo>
                      <a:cubicBezTo>
                        <a:pt x="509" y="0"/>
                        <a:pt x="394" y="37"/>
                        <a:pt x="305" y="126"/>
                      </a:cubicBezTo>
                      <a:cubicBezTo>
                        <a:pt x="305" y="205"/>
                        <a:pt x="232" y="278"/>
                        <a:pt x="232" y="278"/>
                      </a:cubicBezTo>
                      <a:cubicBezTo>
                        <a:pt x="232" y="357"/>
                        <a:pt x="153" y="357"/>
                        <a:pt x="153" y="357"/>
                      </a:cubicBezTo>
                      <a:cubicBezTo>
                        <a:pt x="1" y="583"/>
                        <a:pt x="1" y="888"/>
                        <a:pt x="1" y="1119"/>
                      </a:cubicBezTo>
                      <a:cubicBezTo>
                        <a:pt x="1" y="1344"/>
                        <a:pt x="80" y="1576"/>
                        <a:pt x="232" y="1728"/>
                      </a:cubicBezTo>
                      <a:cubicBezTo>
                        <a:pt x="344" y="1840"/>
                        <a:pt x="538" y="1909"/>
                        <a:pt x="693" y="1909"/>
                      </a:cubicBezTo>
                      <a:cubicBezTo>
                        <a:pt x="750" y="1909"/>
                        <a:pt x="801" y="1900"/>
                        <a:pt x="842" y="1881"/>
                      </a:cubicBezTo>
                      <a:cubicBezTo>
                        <a:pt x="915" y="1801"/>
                        <a:pt x="994" y="1801"/>
                        <a:pt x="994" y="1728"/>
                      </a:cubicBezTo>
                      <a:cubicBezTo>
                        <a:pt x="1146" y="1728"/>
                        <a:pt x="1219" y="1576"/>
                        <a:pt x="1299" y="1497"/>
                      </a:cubicBezTo>
                      <a:cubicBezTo>
                        <a:pt x="1372" y="1344"/>
                        <a:pt x="1451" y="1119"/>
                        <a:pt x="1372" y="967"/>
                      </a:cubicBezTo>
                      <a:cubicBezTo>
                        <a:pt x="1372" y="583"/>
                        <a:pt x="1299" y="126"/>
                        <a:pt x="842" y="53"/>
                      </a:cubicBezTo>
                      <a:cubicBezTo>
                        <a:pt x="778" y="20"/>
                        <a:pt x="700" y="0"/>
                        <a:pt x="6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5"/>
                <p:cNvSpPr/>
                <p:nvPr/>
              </p:nvSpPr>
              <p:spPr>
                <a:xfrm>
                  <a:off x="7659481" y="2655622"/>
                  <a:ext cx="20" cy="20"/>
                </a:xfrm>
                <a:custGeom>
                  <a:rect b="b" l="l" r="r" t="t"/>
                  <a:pathLst>
                    <a:path extrusionOk="0" h="1" w="1">
                      <a:moveTo>
                        <a:pt x="1" y="1"/>
                      </a:moveTo>
                      <a:lnTo>
                        <a:pt x="1" y="1"/>
                      </a:lnTo>
                      <a:close/>
                    </a:path>
                  </a:pathLst>
                </a:custGeom>
                <a:solidFill>
                  <a:srgbClr val="EA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5"/>
                <p:cNvSpPr/>
                <p:nvPr/>
              </p:nvSpPr>
              <p:spPr>
                <a:xfrm>
                  <a:off x="7520142" y="2366150"/>
                  <a:ext cx="301843" cy="289464"/>
                </a:xfrm>
                <a:custGeom>
                  <a:rect b="b" l="l" r="r" t="t"/>
                  <a:pathLst>
                    <a:path extrusionOk="0" h="14240" w="14849">
                      <a:moveTo>
                        <a:pt x="13845" y="0"/>
                      </a:moveTo>
                      <a:cubicBezTo>
                        <a:pt x="13696" y="0"/>
                        <a:pt x="13600" y="111"/>
                        <a:pt x="13557" y="378"/>
                      </a:cubicBezTo>
                      <a:cubicBezTo>
                        <a:pt x="13173" y="2285"/>
                        <a:pt x="13252" y="4265"/>
                        <a:pt x="12716" y="6093"/>
                      </a:cubicBezTo>
                      <a:cubicBezTo>
                        <a:pt x="12643" y="6319"/>
                        <a:pt x="12564" y="6471"/>
                        <a:pt x="12412" y="6702"/>
                      </a:cubicBezTo>
                      <a:cubicBezTo>
                        <a:pt x="12107" y="7233"/>
                        <a:pt x="11345" y="7537"/>
                        <a:pt x="10663" y="7537"/>
                      </a:cubicBezTo>
                      <a:cubicBezTo>
                        <a:pt x="9974" y="7537"/>
                        <a:pt x="9365" y="7385"/>
                        <a:pt x="8683" y="7233"/>
                      </a:cubicBezTo>
                      <a:cubicBezTo>
                        <a:pt x="7817" y="6967"/>
                        <a:pt x="6956" y="6762"/>
                        <a:pt x="6043" y="6762"/>
                      </a:cubicBezTo>
                      <a:cubicBezTo>
                        <a:pt x="5909" y="6762"/>
                        <a:pt x="5773" y="6766"/>
                        <a:pt x="5636" y="6776"/>
                      </a:cubicBezTo>
                      <a:cubicBezTo>
                        <a:pt x="5179" y="6776"/>
                        <a:pt x="4643" y="6855"/>
                        <a:pt x="4186" y="7007"/>
                      </a:cubicBezTo>
                      <a:cubicBezTo>
                        <a:pt x="3729" y="7159"/>
                        <a:pt x="3351" y="7385"/>
                        <a:pt x="2894" y="7464"/>
                      </a:cubicBezTo>
                      <a:cubicBezTo>
                        <a:pt x="2802" y="7477"/>
                        <a:pt x="2710" y="7483"/>
                        <a:pt x="2618" y="7483"/>
                      </a:cubicBezTo>
                      <a:cubicBezTo>
                        <a:pt x="2175" y="7483"/>
                        <a:pt x="1736" y="7346"/>
                        <a:pt x="1292" y="7159"/>
                      </a:cubicBezTo>
                      <a:cubicBezTo>
                        <a:pt x="1082" y="7054"/>
                        <a:pt x="799" y="6877"/>
                        <a:pt x="544" y="6877"/>
                      </a:cubicBezTo>
                      <a:cubicBezTo>
                        <a:pt x="429" y="6877"/>
                        <a:pt x="320" y="6913"/>
                        <a:pt x="226" y="7007"/>
                      </a:cubicBezTo>
                      <a:cubicBezTo>
                        <a:pt x="152" y="7080"/>
                        <a:pt x="152" y="7159"/>
                        <a:pt x="73" y="7233"/>
                      </a:cubicBezTo>
                      <a:cubicBezTo>
                        <a:pt x="0" y="7690"/>
                        <a:pt x="152" y="8299"/>
                        <a:pt x="226" y="8604"/>
                      </a:cubicBezTo>
                      <a:cubicBezTo>
                        <a:pt x="457" y="9822"/>
                        <a:pt x="987" y="10968"/>
                        <a:pt x="1676" y="12034"/>
                      </a:cubicBezTo>
                      <a:cubicBezTo>
                        <a:pt x="1828" y="12259"/>
                        <a:pt x="2053" y="12491"/>
                        <a:pt x="2206" y="12716"/>
                      </a:cubicBezTo>
                      <a:cubicBezTo>
                        <a:pt x="2815" y="13326"/>
                        <a:pt x="3577" y="13709"/>
                        <a:pt x="4418" y="13783"/>
                      </a:cubicBezTo>
                      <a:cubicBezTo>
                        <a:pt x="4795" y="13862"/>
                        <a:pt x="5027" y="13935"/>
                        <a:pt x="5405" y="14014"/>
                      </a:cubicBezTo>
                      <a:cubicBezTo>
                        <a:pt x="5636" y="14087"/>
                        <a:pt x="5862" y="14087"/>
                        <a:pt x="6093" y="14166"/>
                      </a:cubicBezTo>
                      <a:cubicBezTo>
                        <a:pt x="6195" y="14166"/>
                        <a:pt x="6396" y="14131"/>
                        <a:pt x="6543" y="14131"/>
                      </a:cubicBezTo>
                      <a:cubicBezTo>
                        <a:pt x="6616" y="14131"/>
                        <a:pt x="6676" y="14140"/>
                        <a:pt x="6702" y="14166"/>
                      </a:cubicBezTo>
                      <a:cubicBezTo>
                        <a:pt x="6776" y="14166"/>
                        <a:pt x="6776" y="14166"/>
                        <a:pt x="6855" y="14240"/>
                      </a:cubicBezTo>
                      <a:cubicBezTo>
                        <a:pt x="6776" y="14166"/>
                        <a:pt x="6776" y="14166"/>
                        <a:pt x="6855" y="14166"/>
                      </a:cubicBezTo>
                      <a:cubicBezTo>
                        <a:pt x="7007" y="14166"/>
                        <a:pt x="7080" y="14166"/>
                        <a:pt x="7232" y="14087"/>
                      </a:cubicBezTo>
                      <a:lnTo>
                        <a:pt x="8073" y="14087"/>
                      </a:lnTo>
                      <a:cubicBezTo>
                        <a:pt x="8378" y="14014"/>
                        <a:pt x="8756" y="14014"/>
                        <a:pt x="9060" y="13862"/>
                      </a:cubicBezTo>
                      <a:cubicBezTo>
                        <a:pt x="9822" y="13709"/>
                        <a:pt x="10511" y="13405"/>
                        <a:pt x="11193" y="13100"/>
                      </a:cubicBezTo>
                      <a:cubicBezTo>
                        <a:pt x="11881" y="12795"/>
                        <a:pt x="12412" y="12259"/>
                        <a:pt x="12868" y="11650"/>
                      </a:cubicBezTo>
                      <a:cubicBezTo>
                        <a:pt x="13557" y="10888"/>
                        <a:pt x="13862" y="9901"/>
                        <a:pt x="14087" y="8908"/>
                      </a:cubicBezTo>
                      <a:cubicBezTo>
                        <a:pt x="14776" y="6398"/>
                        <a:pt x="14849" y="3577"/>
                        <a:pt x="14623" y="987"/>
                      </a:cubicBezTo>
                      <a:cubicBezTo>
                        <a:pt x="14544" y="683"/>
                        <a:pt x="14471" y="305"/>
                        <a:pt x="14239" y="153"/>
                      </a:cubicBezTo>
                      <a:cubicBezTo>
                        <a:pt x="14082" y="56"/>
                        <a:pt x="13951" y="0"/>
                        <a:pt x="13845" y="0"/>
                      </a:cubicBezTo>
                      <a:close/>
                    </a:path>
                  </a:pathLst>
                </a:custGeom>
                <a:solidFill>
                  <a:srgbClr val="7C3D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5"/>
                <p:cNvSpPr/>
                <p:nvPr/>
              </p:nvSpPr>
              <p:spPr>
                <a:xfrm>
                  <a:off x="7599041" y="2527180"/>
                  <a:ext cx="86717" cy="29373"/>
                </a:xfrm>
                <a:custGeom>
                  <a:rect b="b" l="l" r="r" t="t"/>
                  <a:pathLst>
                    <a:path extrusionOk="0" h="1445" w="4266">
                      <a:moveTo>
                        <a:pt x="3351" y="0"/>
                      </a:moveTo>
                      <a:cubicBezTo>
                        <a:pt x="3126" y="73"/>
                        <a:pt x="2821" y="226"/>
                        <a:pt x="2517" y="226"/>
                      </a:cubicBezTo>
                      <a:cubicBezTo>
                        <a:pt x="2387" y="262"/>
                        <a:pt x="2253" y="277"/>
                        <a:pt x="2116" y="277"/>
                      </a:cubicBezTo>
                      <a:cubicBezTo>
                        <a:pt x="1690" y="277"/>
                        <a:pt x="1243" y="133"/>
                        <a:pt x="841" y="73"/>
                      </a:cubicBezTo>
                      <a:lnTo>
                        <a:pt x="537" y="73"/>
                      </a:lnTo>
                      <a:cubicBezTo>
                        <a:pt x="0" y="305"/>
                        <a:pt x="610" y="835"/>
                        <a:pt x="841" y="987"/>
                      </a:cubicBezTo>
                      <a:cubicBezTo>
                        <a:pt x="1219" y="1292"/>
                        <a:pt x="1755" y="1444"/>
                        <a:pt x="2285" y="1444"/>
                      </a:cubicBezTo>
                      <a:cubicBezTo>
                        <a:pt x="2742" y="1371"/>
                        <a:pt x="4265" y="914"/>
                        <a:pt x="4040" y="226"/>
                      </a:cubicBezTo>
                      <a:cubicBezTo>
                        <a:pt x="3961" y="73"/>
                        <a:pt x="3888" y="0"/>
                        <a:pt x="37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5"/>
                <p:cNvSpPr/>
                <p:nvPr/>
              </p:nvSpPr>
              <p:spPr>
                <a:xfrm>
                  <a:off x="7597984" y="2368570"/>
                  <a:ext cx="36752" cy="126031"/>
                </a:xfrm>
                <a:custGeom>
                  <a:rect b="b" l="l" r="r" t="t"/>
                  <a:pathLst>
                    <a:path extrusionOk="0" h="6200" w="1808">
                      <a:moveTo>
                        <a:pt x="247" y="1"/>
                      </a:moveTo>
                      <a:cubicBezTo>
                        <a:pt x="137" y="1"/>
                        <a:pt x="1" y="55"/>
                        <a:pt x="52" y="107"/>
                      </a:cubicBezTo>
                      <a:cubicBezTo>
                        <a:pt x="966" y="947"/>
                        <a:pt x="1271" y="2239"/>
                        <a:pt x="1046" y="3458"/>
                      </a:cubicBezTo>
                      <a:cubicBezTo>
                        <a:pt x="966" y="3762"/>
                        <a:pt x="893" y="3994"/>
                        <a:pt x="814" y="4299"/>
                      </a:cubicBezTo>
                      <a:cubicBezTo>
                        <a:pt x="662" y="4603"/>
                        <a:pt x="509" y="4908"/>
                        <a:pt x="509" y="5213"/>
                      </a:cubicBezTo>
                      <a:cubicBezTo>
                        <a:pt x="589" y="5822"/>
                        <a:pt x="1046" y="6200"/>
                        <a:pt x="1655" y="6200"/>
                      </a:cubicBezTo>
                      <a:cubicBezTo>
                        <a:pt x="1807" y="6200"/>
                        <a:pt x="1807" y="6047"/>
                        <a:pt x="1655" y="6047"/>
                      </a:cubicBezTo>
                      <a:cubicBezTo>
                        <a:pt x="1271" y="5974"/>
                        <a:pt x="1046" y="5743"/>
                        <a:pt x="966" y="5438"/>
                      </a:cubicBezTo>
                      <a:cubicBezTo>
                        <a:pt x="814" y="5133"/>
                        <a:pt x="966" y="4829"/>
                        <a:pt x="1046" y="4524"/>
                      </a:cubicBezTo>
                      <a:cubicBezTo>
                        <a:pt x="1271" y="3994"/>
                        <a:pt x="1423" y="3458"/>
                        <a:pt x="1423" y="2928"/>
                      </a:cubicBezTo>
                      <a:cubicBezTo>
                        <a:pt x="1502" y="1861"/>
                        <a:pt x="1198" y="795"/>
                        <a:pt x="357" y="34"/>
                      </a:cubicBezTo>
                      <a:cubicBezTo>
                        <a:pt x="335" y="10"/>
                        <a:pt x="294" y="1"/>
                        <a:pt x="247" y="1"/>
                      </a:cubicBezTo>
                      <a:close/>
                    </a:path>
                  </a:pathLst>
                </a:custGeom>
                <a:solidFill>
                  <a:srgbClr val="7C3D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5"/>
                <p:cNvSpPr/>
                <p:nvPr/>
              </p:nvSpPr>
              <p:spPr>
                <a:xfrm>
                  <a:off x="7519817" y="2358344"/>
                  <a:ext cx="89482" cy="27767"/>
                </a:xfrm>
                <a:custGeom>
                  <a:rect b="b" l="l" r="r" t="t"/>
                  <a:pathLst>
                    <a:path extrusionOk="0" h="1366" w="4402">
                      <a:moveTo>
                        <a:pt x="2374" y="0"/>
                      </a:moveTo>
                      <a:cubicBezTo>
                        <a:pt x="1844" y="80"/>
                        <a:pt x="1308" y="305"/>
                        <a:pt x="778" y="610"/>
                      </a:cubicBezTo>
                      <a:cubicBezTo>
                        <a:pt x="546" y="762"/>
                        <a:pt x="321" y="994"/>
                        <a:pt x="168" y="1146"/>
                      </a:cubicBezTo>
                      <a:cubicBezTo>
                        <a:pt x="1" y="1314"/>
                        <a:pt x="18" y="1365"/>
                        <a:pt x="105" y="1365"/>
                      </a:cubicBezTo>
                      <a:cubicBezTo>
                        <a:pt x="176" y="1365"/>
                        <a:pt x="293" y="1331"/>
                        <a:pt x="394" y="1298"/>
                      </a:cubicBezTo>
                      <a:cubicBezTo>
                        <a:pt x="625" y="1219"/>
                        <a:pt x="930" y="1067"/>
                        <a:pt x="1235" y="994"/>
                      </a:cubicBezTo>
                      <a:cubicBezTo>
                        <a:pt x="1539" y="914"/>
                        <a:pt x="1844" y="841"/>
                        <a:pt x="2149" y="841"/>
                      </a:cubicBezTo>
                      <a:cubicBezTo>
                        <a:pt x="2333" y="820"/>
                        <a:pt x="2511" y="810"/>
                        <a:pt x="2688" y="810"/>
                      </a:cubicBezTo>
                      <a:cubicBezTo>
                        <a:pt x="3165" y="810"/>
                        <a:pt x="3626" y="882"/>
                        <a:pt x="4129" y="994"/>
                      </a:cubicBezTo>
                      <a:cubicBezTo>
                        <a:pt x="4129" y="1023"/>
                        <a:pt x="4180" y="1041"/>
                        <a:pt x="4235" y="1041"/>
                      </a:cubicBezTo>
                      <a:cubicBezTo>
                        <a:pt x="4314" y="1041"/>
                        <a:pt x="4401" y="1004"/>
                        <a:pt x="4354" y="914"/>
                      </a:cubicBezTo>
                      <a:cubicBezTo>
                        <a:pt x="4281" y="457"/>
                        <a:pt x="4129" y="305"/>
                        <a:pt x="3745" y="153"/>
                      </a:cubicBezTo>
                      <a:cubicBezTo>
                        <a:pt x="3367" y="80"/>
                        <a:pt x="2983" y="0"/>
                        <a:pt x="2606" y="0"/>
                      </a:cubicBezTo>
                      <a:close/>
                    </a:path>
                  </a:pathLst>
                </a:custGeom>
                <a:solidFill>
                  <a:srgbClr val="7C3D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55"/>
              <p:cNvGrpSpPr/>
              <p:nvPr/>
            </p:nvGrpSpPr>
            <p:grpSpPr>
              <a:xfrm>
                <a:off x="7464881" y="2126123"/>
                <a:ext cx="1080174" cy="3017424"/>
                <a:chOff x="5868043" y="1434657"/>
                <a:chExt cx="1034550" cy="2889976"/>
              </a:xfrm>
            </p:grpSpPr>
            <p:sp>
              <p:nvSpPr>
                <p:cNvPr id="1208" name="Google Shape;1208;p55"/>
                <p:cNvSpPr/>
                <p:nvPr/>
              </p:nvSpPr>
              <p:spPr>
                <a:xfrm rot="-237683">
                  <a:off x="5901132" y="1959109"/>
                  <a:ext cx="344037" cy="969616"/>
                </a:xfrm>
                <a:custGeom>
                  <a:rect b="b" l="l" r="r" t="t"/>
                  <a:pathLst>
                    <a:path extrusionOk="0" h="59162" w="17671">
                      <a:moveTo>
                        <a:pt x="14863" y="1"/>
                      </a:moveTo>
                      <a:cubicBezTo>
                        <a:pt x="14587" y="1"/>
                        <a:pt x="14282" y="96"/>
                        <a:pt x="13941" y="212"/>
                      </a:cubicBezTo>
                      <a:cubicBezTo>
                        <a:pt x="12418" y="669"/>
                        <a:pt x="11120" y="1809"/>
                        <a:pt x="10133" y="3106"/>
                      </a:cubicBezTo>
                      <a:cubicBezTo>
                        <a:pt x="8835" y="4782"/>
                        <a:pt x="8153" y="6915"/>
                        <a:pt x="7464" y="8968"/>
                      </a:cubicBezTo>
                      <a:cubicBezTo>
                        <a:pt x="6782" y="10948"/>
                        <a:pt x="6093" y="13008"/>
                        <a:pt x="5484" y="14988"/>
                      </a:cubicBezTo>
                      <a:cubicBezTo>
                        <a:pt x="4954" y="16663"/>
                        <a:pt x="4418" y="18339"/>
                        <a:pt x="3809" y="20014"/>
                      </a:cubicBezTo>
                      <a:cubicBezTo>
                        <a:pt x="3199" y="21842"/>
                        <a:pt x="2590" y="23743"/>
                        <a:pt x="2060" y="25650"/>
                      </a:cubicBezTo>
                      <a:cubicBezTo>
                        <a:pt x="1828" y="26638"/>
                        <a:pt x="1524" y="27631"/>
                        <a:pt x="1298" y="28618"/>
                      </a:cubicBezTo>
                      <a:cubicBezTo>
                        <a:pt x="1067" y="29459"/>
                        <a:pt x="689" y="30525"/>
                        <a:pt x="689" y="31439"/>
                      </a:cubicBezTo>
                      <a:cubicBezTo>
                        <a:pt x="305" y="33724"/>
                        <a:pt x="0" y="36009"/>
                        <a:pt x="232" y="38293"/>
                      </a:cubicBezTo>
                      <a:cubicBezTo>
                        <a:pt x="384" y="40121"/>
                        <a:pt x="914" y="41870"/>
                        <a:pt x="1451" y="43546"/>
                      </a:cubicBezTo>
                      <a:cubicBezTo>
                        <a:pt x="2669" y="47354"/>
                        <a:pt x="4113" y="51089"/>
                        <a:pt x="5868" y="54665"/>
                      </a:cubicBezTo>
                      <a:cubicBezTo>
                        <a:pt x="6550" y="55963"/>
                        <a:pt x="7239" y="57255"/>
                        <a:pt x="8226" y="58321"/>
                      </a:cubicBezTo>
                      <a:cubicBezTo>
                        <a:pt x="8610" y="58705"/>
                        <a:pt x="9140" y="59162"/>
                        <a:pt x="9676" y="59162"/>
                      </a:cubicBezTo>
                      <a:cubicBezTo>
                        <a:pt x="10663" y="59162"/>
                        <a:pt x="11272" y="58096"/>
                        <a:pt x="11656" y="57182"/>
                      </a:cubicBezTo>
                      <a:cubicBezTo>
                        <a:pt x="15081" y="48572"/>
                        <a:pt x="14855" y="39128"/>
                        <a:pt x="15007" y="30068"/>
                      </a:cubicBezTo>
                      <a:cubicBezTo>
                        <a:pt x="15081" y="25498"/>
                        <a:pt x="15233" y="21233"/>
                        <a:pt x="16226" y="16816"/>
                      </a:cubicBezTo>
                      <a:cubicBezTo>
                        <a:pt x="17213" y="12167"/>
                        <a:pt x="17670" y="7292"/>
                        <a:pt x="16531" y="2570"/>
                      </a:cubicBezTo>
                      <a:cubicBezTo>
                        <a:pt x="16378" y="1888"/>
                        <a:pt x="16147" y="974"/>
                        <a:pt x="15617" y="365"/>
                      </a:cubicBezTo>
                      <a:cubicBezTo>
                        <a:pt x="15388" y="96"/>
                        <a:pt x="15140" y="1"/>
                        <a:pt x="148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5"/>
                <p:cNvSpPr/>
                <p:nvPr/>
              </p:nvSpPr>
              <p:spPr>
                <a:xfrm flipH="1">
                  <a:off x="6008395" y="2594647"/>
                  <a:ext cx="727718" cy="1729985"/>
                </a:xfrm>
                <a:custGeom>
                  <a:rect b="b" l="l" r="r" t="t"/>
                  <a:pathLst>
                    <a:path extrusionOk="0" h="77111" w="32175">
                      <a:moveTo>
                        <a:pt x="16431" y="1"/>
                      </a:moveTo>
                      <a:cubicBezTo>
                        <a:pt x="15545" y="1"/>
                        <a:pt x="14659" y="19"/>
                        <a:pt x="13772" y="58"/>
                      </a:cubicBezTo>
                      <a:cubicBezTo>
                        <a:pt x="12229" y="120"/>
                        <a:pt x="10629" y="238"/>
                        <a:pt x="9204" y="889"/>
                      </a:cubicBezTo>
                      <a:cubicBezTo>
                        <a:pt x="5405" y="2551"/>
                        <a:pt x="4987" y="7063"/>
                        <a:pt x="4217" y="10805"/>
                      </a:cubicBezTo>
                      <a:cubicBezTo>
                        <a:pt x="1962" y="21609"/>
                        <a:pt x="2199" y="32351"/>
                        <a:pt x="1843" y="43393"/>
                      </a:cubicBezTo>
                      <a:cubicBezTo>
                        <a:pt x="1487" y="54614"/>
                        <a:pt x="831" y="65893"/>
                        <a:pt x="0" y="77111"/>
                      </a:cubicBezTo>
                      <a:lnTo>
                        <a:pt x="29268" y="77111"/>
                      </a:lnTo>
                      <a:cubicBezTo>
                        <a:pt x="29682" y="63163"/>
                        <a:pt x="32175" y="49509"/>
                        <a:pt x="31643" y="35438"/>
                      </a:cubicBezTo>
                      <a:cubicBezTo>
                        <a:pt x="31462" y="30869"/>
                        <a:pt x="31581" y="26415"/>
                        <a:pt x="31524" y="21903"/>
                      </a:cubicBezTo>
                      <a:cubicBezTo>
                        <a:pt x="31462" y="16979"/>
                        <a:pt x="30750" y="12168"/>
                        <a:pt x="29743" y="7362"/>
                      </a:cubicBezTo>
                      <a:cubicBezTo>
                        <a:pt x="29150" y="4512"/>
                        <a:pt x="29325" y="1126"/>
                        <a:pt x="25825" y="651"/>
                      </a:cubicBezTo>
                      <a:cubicBezTo>
                        <a:pt x="22720" y="236"/>
                        <a:pt x="19579" y="1"/>
                        <a:pt x="16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5"/>
                <p:cNvSpPr/>
                <p:nvPr/>
              </p:nvSpPr>
              <p:spPr>
                <a:xfrm flipH="1">
                  <a:off x="6011068" y="1885287"/>
                  <a:ext cx="626980" cy="817105"/>
                </a:xfrm>
                <a:custGeom>
                  <a:rect b="b" l="l" r="r" t="t"/>
                  <a:pathLst>
                    <a:path extrusionOk="0" h="36421" w="27721">
                      <a:moveTo>
                        <a:pt x="10891" y="0"/>
                      </a:moveTo>
                      <a:cubicBezTo>
                        <a:pt x="10585" y="0"/>
                        <a:pt x="10279" y="12"/>
                        <a:pt x="9973" y="40"/>
                      </a:cubicBezTo>
                      <a:cubicBezTo>
                        <a:pt x="6767" y="216"/>
                        <a:pt x="3856" y="1759"/>
                        <a:pt x="1069" y="3246"/>
                      </a:cubicBezTo>
                      <a:cubicBezTo>
                        <a:pt x="831" y="3364"/>
                        <a:pt x="594" y="3483"/>
                        <a:pt x="475" y="3720"/>
                      </a:cubicBezTo>
                      <a:cubicBezTo>
                        <a:pt x="413" y="3896"/>
                        <a:pt x="413" y="4077"/>
                        <a:pt x="413" y="4252"/>
                      </a:cubicBezTo>
                      <a:cubicBezTo>
                        <a:pt x="0" y="14344"/>
                        <a:pt x="295" y="24911"/>
                        <a:pt x="2313" y="34826"/>
                      </a:cubicBezTo>
                      <a:cubicBezTo>
                        <a:pt x="2375" y="35301"/>
                        <a:pt x="2493" y="35833"/>
                        <a:pt x="2907" y="36132"/>
                      </a:cubicBezTo>
                      <a:cubicBezTo>
                        <a:pt x="3263" y="36308"/>
                        <a:pt x="3681" y="36308"/>
                        <a:pt x="4037" y="36308"/>
                      </a:cubicBezTo>
                      <a:lnTo>
                        <a:pt x="21371" y="36308"/>
                      </a:lnTo>
                      <a:cubicBezTo>
                        <a:pt x="21889" y="36308"/>
                        <a:pt x="22492" y="36420"/>
                        <a:pt x="23056" y="36420"/>
                      </a:cubicBezTo>
                      <a:cubicBezTo>
                        <a:pt x="23655" y="36420"/>
                        <a:pt x="24210" y="36294"/>
                        <a:pt x="24576" y="35776"/>
                      </a:cubicBezTo>
                      <a:cubicBezTo>
                        <a:pt x="24633" y="35658"/>
                        <a:pt x="24695" y="35539"/>
                        <a:pt x="24752" y="35358"/>
                      </a:cubicBezTo>
                      <a:cubicBezTo>
                        <a:pt x="24871" y="35002"/>
                        <a:pt x="24871" y="34589"/>
                        <a:pt x="24871" y="34171"/>
                      </a:cubicBezTo>
                      <a:cubicBezTo>
                        <a:pt x="24871" y="31027"/>
                        <a:pt x="25170" y="27940"/>
                        <a:pt x="25821" y="24854"/>
                      </a:cubicBezTo>
                      <a:cubicBezTo>
                        <a:pt x="26713" y="20755"/>
                        <a:pt x="27720" y="16899"/>
                        <a:pt x="27544" y="12625"/>
                      </a:cubicBezTo>
                      <a:cubicBezTo>
                        <a:pt x="27426" y="11138"/>
                        <a:pt x="27364" y="9657"/>
                        <a:pt x="27008" y="8232"/>
                      </a:cubicBezTo>
                      <a:cubicBezTo>
                        <a:pt x="26595" y="6807"/>
                        <a:pt x="25882" y="5383"/>
                        <a:pt x="24814" y="4433"/>
                      </a:cubicBezTo>
                      <a:cubicBezTo>
                        <a:pt x="23864" y="3659"/>
                        <a:pt x="22734" y="3184"/>
                        <a:pt x="21608" y="2709"/>
                      </a:cubicBezTo>
                      <a:cubicBezTo>
                        <a:pt x="18996" y="1640"/>
                        <a:pt x="16679" y="515"/>
                        <a:pt x="13891" y="216"/>
                      </a:cubicBezTo>
                      <a:cubicBezTo>
                        <a:pt x="12891" y="125"/>
                        <a:pt x="11891" y="0"/>
                        <a:pt x="10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5"/>
                <p:cNvSpPr/>
                <p:nvPr/>
              </p:nvSpPr>
              <p:spPr>
                <a:xfrm flipH="1">
                  <a:off x="6628674" y="2637631"/>
                  <a:ext cx="241691" cy="708026"/>
                </a:xfrm>
                <a:custGeom>
                  <a:rect b="b" l="l" r="r" t="t"/>
                  <a:pathLst>
                    <a:path extrusionOk="0" h="31559" w="10686">
                      <a:moveTo>
                        <a:pt x="5169" y="1"/>
                      </a:moveTo>
                      <a:cubicBezTo>
                        <a:pt x="3083" y="1"/>
                        <a:pt x="623" y="1941"/>
                        <a:pt x="238" y="3722"/>
                      </a:cubicBezTo>
                      <a:cubicBezTo>
                        <a:pt x="0" y="5028"/>
                        <a:pt x="181" y="6334"/>
                        <a:pt x="418" y="7640"/>
                      </a:cubicBezTo>
                      <a:cubicBezTo>
                        <a:pt x="1843" y="15537"/>
                        <a:pt x="3918" y="23373"/>
                        <a:pt x="6649" y="30910"/>
                      </a:cubicBezTo>
                      <a:cubicBezTo>
                        <a:pt x="6829" y="31388"/>
                        <a:pt x="7169" y="31559"/>
                        <a:pt x="7572" y="31559"/>
                      </a:cubicBezTo>
                      <a:cubicBezTo>
                        <a:pt x="8372" y="31559"/>
                        <a:pt x="9421" y="30890"/>
                        <a:pt x="9973" y="30616"/>
                      </a:cubicBezTo>
                      <a:cubicBezTo>
                        <a:pt x="10210" y="30554"/>
                        <a:pt x="10391" y="30435"/>
                        <a:pt x="10567" y="30198"/>
                      </a:cubicBezTo>
                      <a:cubicBezTo>
                        <a:pt x="10685" y="30022"/>
                        <a:pt x="10628" y="29723"/>
                        <a:pt x="10628" y="29485"/>
                      </a:cubicBezTo>
                      <a:cubicBezTo>
                        <a:pt x="9736" y="21236"/>
                        <a:pt x="9379" y="12982"/>
                        <a:pt x="8430" y="4733"/>
                      </a:cubicBezTo>
                      <a:cubicBezTo>
                        <a:pt x="8311" y="3665"/>
                        <a:pt x="8135" y="2416"/>
                        <a:pt x="7598" y="1409"/>
                      </a:cubicBezTo>
                      <a:cubicBezTo>
                        <a:pt x="7304" y="991"/>
                        <a:pt x="7005" y="578"/>
                        <a:pt x="6530" y="341"/>
                      </a:cubicBezTo>
                      <a:cubicBezTo>
                        <a:pt x="6117" y="105"/>
                        <a:pt x="5653" y="1"/>
                        <a:pt x="5169" y="1"/>
                      </a:cubicBezTo>
                      <a:close/>
                    </a:path>
                  </a:pathLst>
                </a:custGeom>
                <a:solidFill>
                  <a:srgbClr val="DDA1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5"/>
                <p:cNvSpPr/>
                <p:nvPr/>
              </p:nvSpPr>
              <p:spPr>
                <a:xfrm flipH="1">
                  <a:off x="6452731" y="1958556"/>
                  <a:ext cx="449862" cy="899845"/>
                </a:xfrm>
                <a:custGeom>
                  <a:rect b="b" l="l" r="r" t="t"/>
                  <a:pathLst>
                    <a:path extrusionOk="0" h="40109" w="19890">
                      <a:moveTo>
                        <a:pt x="14133" y="0"/>
                      </a:moveTo>
                      <a:cubicBezTo>
                        <a:pt x="13954" y="0"/>
                        <a:pt x="13775" y="12"/>
                        <a:pt x="13597" y="37"/>
                      </a:cubicBezTo>
                      <a:cubicBezTo>
                        <a:pt x="10866" y="393"/>
                        <a:pt x="8966" y="4729"/>
                        <a:pt x="7955" y="6923"/>
                      </a:cubicBezTo>
                      <a:cubicBezTo>
                        <a:pt x="3149" y="17195"/>
                        <a:pt x="0" y="28711"/>
                        <a:pt x="181" y="40109"/>
                      </a:cubicBezTo>
                      <a:lnTo>
                        <a:pt x="11042" y="39752"/>
                      </a:lnTo>
                      <a:cubicBezTo>
                        <a:pt x="11279" y="38029"/>
                        <a:pt x="11222" y="36309"/>
                        <a:pt x="11341" y="34586"/>
                      </a:cubicBezTo>
                      <a:cubicBezTo>
                        <a:pt x="11578" y="31855"/>
                        <a:pt x="11992" y="29067"/>
                        <a:pt x="12823" y="26455"/>
                      </a:cubicBezTo>
                      <a:cubicBezTo>
                        <a:pt x="13416" y="24674"/>
                        <a:pt x="14190" y="22893"/>
                        <a:pt x="14960" y="21170"/>
                      </a:cubicBezTo>
                      <a:cubicBezTo>
                        <a:pt x="15316" y="20339"/>
                        <a:pt x="15672" y="19507"/>
                        <a:pt x="15971" y="18676"/>
                      </a:cubicBezTo>
                      <a:cubicBezTo>
                        <a:pt x="16978" y="16183"/>
                        <a:pt x="17809" y="13690"/>
                        <a:pt x="18403" y="11078"/>
                      </a:cubicBezTo>
                      <a:cubicBezTo>
                        <a:pt x="19058" y="8409"/>
                        <a:pt x="19889" y="4548"/>
                        <a:pt x="18165" y="2117"/>
                      </a:cubicBezTo>
                      <a:cubicBezTo>
                        <a:pt x="17263" y="890"/>
                        <a:pt x="15688" y="0"/>
                        <a:pt x="141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5"/>
                <p:cNvSpPr/>
                <p:nvPr/>
              </p:nvSpPr>
              <p:spPr>
                <a:xfrm flipH="1">
                  <a:off x="6568200" y="3273296"/>
                  <a:ext cx="170604" cy="252214"/>
                </a:xfrm>
                <a:custGeom>
                  <a:rect b="b" l="l" r="r" t="t"/>
                  <a:pathLst>
                    <a:path extrusionOk="0" h="11242" w="7543">
                      <a:moveTo>
                        <a:pt x="3068" y="0"/>
                      </a:moveTo>
                      <a:cubicBezTo>
                        <a:pt x="2942" y="0"/>
                        <a:pt x="2811" y="8"/>
                        <a:pt x="2674" y="25"/>
                      </a:cubicBezTo>
                      <a:cubicBezTo>
                        <a:pt x="1544" y="200"/>
                        <a:pt x="775" y="1093"/>
                        <a:pt x="537" y="2162"/>
                      </a:cubicBezTo>
                      <a:cubicBezTo>
                        <a:pt x="181" y="3824"/>
                        <a:pt x="1" y="5486"/>
                        <a:pt x="238" y="7205"/>
                      </a:cubicBezTo>
                      <a:cubicBezTo>
                        <a:pt x="357" y="7918"/>
                        <a:pt x="238" y="9105"/>
                        <a:pt x="832" y="9642"/>
                      </a:cubicBezTo>
                      <a:cubicBezTo>
                        <a:pt x="905" y="9714"/>
                        <a:pt x="1001" y="9764"/>
                        <a:pt x="1105" y="9764"/>
                      </a:cubicBezTo>
                      <a:cubicBezTo>
                        <a:pt x="1170" y="9764"/>
                        <a:pt x="1239" y="9744"/>
                        <a:pt x="1307" y="9699"/>
                      </a:cubicBezTo>
                      <a:cubicBezTo>
                        <a:pt x="1425" y="9580"/>
                        <a:pt x="1425" y="9342"/>
                        <a:pt x="1425" y="9167"/>
                      </a:cubicBezTo>
                      <a:cubicBezTo>
                        <a:pt x="1368" y="8929"/>
                        <a:pt x="1368" y="8630"/>
                        <a:pt x="1307" y="8393"/>
                      </a:cubicBezTo>
                      <a:cubicBezTo>
                        <a:pt x="1250" y="7861"/>
                        <a:pt x="1307" y="7324"/>
                        <a:pt x="1425" y="6849"/>
                      </a:cubicBezTo>
                      <a:lnTo>
                        <a:pt x="1487" y="6849"/>
                      </a:lnTo>
                      <a:lnTo>
                        <a:pt x="1544" y="6911"/>
                      </a:lnTo>
                      <a:lnTo>
                        <a:pt x="1544" y="7087"/>
                      </a:lnTo>
                      <a:lnTo>
                        <a:pt x="1544" y="7443"/>
                      </a:lnTo>
                      <a:lnTo>
                        <a:pt x="1544" y="7979"/>
                      </a:lnTo>
                      <a:cubicBezTo>
                        <a:pt x="1544" y="8454"/>
                        <a:pt x="1663" y="8986"/>
                        <a:pt x="1724" y="9461"/>
                      </a:cubicBezTo>
                      <a:cubicBezTo>
                        <a:pt x="1781" y="9817"/>
                        <a:pt x="1900" y="10173"/>
                        <a:pt x="2081" y="10473"/>
                      </a:cubicBezTo>
                      <a:cubicBezTo>
                        <a:pt x="2199" y="10710"/>
                        <a:pt x="2437" y="10829"/>
                        <a:pt x="2674" y="10948"/>
                      </a:cubicBezTo>
                      <a:cubicBezTo>
                        <a:pt x="2850" y="10948"/>
                        <a:pt x="3149" y="10948"/>
                        <a:pt x="3149" y="10710"/>
                      </a:cubicBezTo>
                      <a:cubicBezTo>
                        <a:pt x="3149" y="10473"/>
                        <a:pt x="2969" y="10235"/>
                        <a:pt x="2912" y="10055"/>
                      </a:cubicBezTo>
                      <a:cubicBezTo>
                        <a:pt x="2850" y="9817"/>
                        <a:pt x="2793" y="9523"/>
                        <a:pt x="2731" y="9285"/>
                      </a:cubicBezTo>
                      <a:cubicBezTo>
                        <a:pt x="2674" y="8749"/>
                        <a:pt x="2613" y="8217"/>
                        <a:pt x="2613" y="7680"/>
                      </a:cubicBezTo>
                      <a:cubicBezTo>
                        <a:pt x="2674" y="7561"/>
                        <a:pt x="2674" y="7267"/>
                        <a:pt x="2850" y="7148"/>
                      </a:cubicBezTo>
                      <a:cubicBezTo>
                        <a:pt x="2864" y="7143"/>
                        <a:pt x="2877" y="7141"/>
                        <a:pt x="2889" y="7141"/>
                      </a:cubicBezTo>
                      <a:cubicBezTo>
                        <a:pt x="3030" y="7141"/>
                        <a:pt x="3030" y="7452"/>
                        <a:pt x="3030" y="7561"/>
                      </a:cubicBezTo>
                      <a:cubicBezTo>
                        <a:pt x="3087" y="8155"/>
                        <a:pt x="3087" y="8749"/>
                        <a:pt x="3149" y="9342"/>
                      </a:cubicBezTo>
                      <a:lnTo>
                        <a:pt x="3325" y="10055"/>
                      </a:lnTo>
                      <a:cubicBezTo>
                        <a:pt x="3387" y="10292"/>
                        <a:pt x="3505" y="10591"/>
                        <a:pt x="3681" y="10767"/>
                      </a:cubicBezTo>
                      <a:cubicBezTo>
                        <a:pt x="3800" y="11004"/>
                        <a:pt x="4099" y="11185"/>
                        <a:pt x="4336" y="11242"/>
                      </a:cubicBezTo>
                      <a:cubicBezTo>
                        <a:pt x="4631" y="11242"/>
                        <a:pt x="4693" y="10948"/>
                        <a:pt x="4693" y="10710"/>
                      </a:cubicBezTo>
                      <a:cubicBezTo>
                        <a:pt x="4631" y="10411"/>
                        <a:pt x="4512" y="10173"/>
                        <a:pt x="4393" y="9879"/>
                      </a:cubicBezTo>
                      <a:cubicBezTo>
                        <a:pt x="4275" y="9342"/>
                        <a:pt x="4218" y="8810"/>
                        <a:pt x="4218" y="8274"/>
                      </a:cubicBezTo>
                      <a:lnTo>
                        <a:pt x="4218" y="7504"/>
                      </a:lnTo>
                      <a:cubicBezTo>
                        <a:pt x="4218" y="7386"/>
                        <a:pt x="4156" y="7267"/>
                        <a:pt x="4156" y="7148"/>
                      </a:cubicBezTo>
                      <a:cubicBezTo>
                        <a:pt x="4156" y="7062"/>
                        <a:pt x="4252" y="6879"/>
                        <a:pt x="4304" y="6879"/>
                      </a:cubicBezTo>
                      <a:cubicBezTo>
                        <a:pt x="4323" y="6879"/>
                        <a:pt x="4336" y="6904"/>
                        <a:pt x="4336" y="6968"/>
                      </a:cubicBezTo>
                      <a:cubicBezTo>
                        <a:pt x="4393" y="7561"/>
                        <a:pt x="4512" y="8155"/>
                        <a:pt x="4574" y="8692"/>
                      </a:cubicBezTo>
                      <a:cubicBezTo>
                        <a:pt x="4631" y="9048"/>
                        <a:pt x="4631" y="9404"/>
                        <a:pt x="4811" y="9760"/>
                      </a:cubicBezTo>
                      <a:cubicBezTo>
                        <a:pt x="4915" y="9967"/>
                        <a:pt x="5242" y="10444"/>
                        <a:pt x="5560" y="10444"/>
                      </a:cubicBezTo>
                      <a:cubicBezTo>
                        <a:pt x="5607" y="10444"/>
                        <a:pt x="5654" y="10434"/>
                        <a:pt x="5699" y="10411"/>
                      </a:cubicBezTo>
                      <a:cubicBezTo>
                        <a:pt x="5818" y="10292"/>
                        <a:pt x="5880" y="9998"/>
                        <a:pt x="5818" y="9817"/>
                      </a:cubicBezTo>
                      <a:cubicBezTo>
                        <a:pt x="5818" y="9404"/>
                        <a:pt x="5642" y="8986"/>
                        <a:pt x="5581" y="8573"/>
                      </a:cubicBezTo>
                      <a:cubicBezTo>
                        <a:pt x="5462" y="8217"/>
                        <a:pt x="5462" y="7799"/>
                        <a:pt x="5405" y="7443"/>
                      </a:cubicBezTo>
                      <a:cubicBezTo>
                        <a:pt x="5405" y="7030"/>
                        <a:pt x="5343" y="6612"/>
                        <a:pt x="5286" y="6198"/>
                      </a:cubicBezTo>
                      <a:cubicBezTo>
                        <a:pt x="5224" y="5899"/>
                        <a:pt x="5168" y="5306"/>
                        <a:pt x="5286" y="5011"/>
                      </a:cubicBezTo>
                      <a:cubicBezTo>
                        <a:pt x="5937" y="5249"/>
                        <a:pt x="6236" y="6018"/>
                        <a:pt x="6592" y="6493"/>
                      </a:cubicBezTo>
                      <a:cubicBezTo>
                        <a:pt x="6737" y="6675"/>
                        <a:pt x="7014" y="6900"/>
                        <a:pt x="7222" y="6900"/>
                      </a:cubicBezTo>
                      <a:cubicBezTo>
                        <a:pt x="7354" y="6900"/>
                        <a:pt x="7458" y="6808"/>
                        <a:pt x="7480" y="6555"/>
                      </a:cubicBezTo>
                      <a:cubicBezTo>
                        <a:pt x="7542" y="6317"/>
                        <a:pt x="7423" y="6080"/>
                        <a:pt x="7305" y="5842"/>
                      </a:cubicBezTo>
                      <a:cubicBezTo>
                        <a:pt x="6768" y="4536"/>
                        <a:pt x="6293" y="3169"/>
                        <a:pt x="5642" y="1863"/>
                      </a:cubicBezTo>
                      <a:cubicBezTo>
                        <a:pt x="5103" y="785"/>
                        <a:pt x="4318" y="0"/>
                        <a:pt x="3068" y="0"/>
                      </a:cubicBezTo>
                      <a:close/>
                    </a:path>
                  </a:pathLst>
                </a:custGeom>
                <a:solidFill>
                  <a:srgbClr val="DDA1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5"/>
                <p:cNvSpPr/>
                <p:nvPr/>
              </p:nvSpPr>
              <p:spPr>
                <a:xfrm flipH="1">
                  <a:off x="6199050" y="1743392"/>
                  <a:ext cx="263177" cy="294706"/>
                </a:xfrm>
                <a:custGeom>
                  <a:rect b="b" l="l" r="r" t="t"/>
                  <a:pathLst>
                    <a:path extrusionOk="0" h="13136" w="11636">
                      <a:moveTo>
                        <a:pt x="6617" y="1"/>
                      </a:moveTo>
                      <a:cubicBezTo>
                        <a:pt x="5979" y="1"/>
                        <a:pt x="5297" y="287"/>
                        <a:pt x="4692" y="429"/>
                      </a:cubicBezTo>
                      <a:cubicBezTo>
                        <a:pt x="3861" y="547"/>
                        <a:pt x="3087" y="1260"/>
                        <a:pt x="2674" y="1972"/>
                      </a:cubicBezTo>
                      <a:cubicBezTo>
                        <a:pt x="2080" y="2979"/>
                        <a:pt x="1843" y="4109"/>
                        <a:pt x="1368" y="5178"/>
                      </a:cubicBezTo>
                      <a:cubicBezTo>
                        <a:pt x="831" y="6484"/>
                        <a:pt x="0" y="7490"/>
                        <a:pt x="656" y="8858"/>
                      </a:cubicBezTo>
                      <a:cubicBezTo>
                        <a:pt x="1188" y="10102"/>
                        <a:pt x="2019" y="11114"/>
                        <a:pt x="3087" y="11883"/>
                      </a:cubicBezTo>
                      <a:cubicBezTo>
                        <a:pt x="4300" y="12709"/>
                        <a:pt x="5748" y="13136"/>
                        <a:pt x="7207" y="13136"/>
                      </a:cubicBezTo>
                      <a:cubicBezTo>
                        <a:pt x="7536" y="13136"/>
                        <a:pt x="7865" y="13114"/>
                        <a:pt x="8192" y="13071"/>
                      </a:cubicBezTo>
                      <a:cubicBezTo>
                        <a:pt x="8610" y="13014"/>
                        <a:pt x="9023" y="12833"/>
                        <a:pt x="9441" y="12596"/>
                      </a:cubicBezTo>
                      <a:cubicBezTo>
                        <a:pt x="10747" y="11883"/>
                        <a:pt x="11635" y="10340"/>
                        <a:pt x="10747" y="8796"/>
                      </a:cubicBezTo>
                      <a:cubicBezTo>
                        <a:pt x="10510" y="8265"/>
                        <a:pt x="9797" y="7908"/>
                        <a:pt x="9617" y="7433"/>
                      </a:cubicBezTo>
                      <a:cubicBezTo>
                        <a:pt x="9441" y="7016"/>
                        <a:pt x="9797" y="6484"/>
                        <a:pt x="10035" y="6066"/>
                      </a:cubicBezTo>
                      <a:cubicBezTo>
                        <a:pt x="10211" y="5653"/>
                        <a:pt x="10448" y="5235"/>
                        <a:pt x="10629" y="4822"/>
                      </a:cubicBezTo>
                      <a:cubicBezTo>
                        <a:pt x="11160" y="3810"/>
                        <a:pt x="10686" y="2860"/>
                        <a:pt x="9973" y="2029"/>
                      </a:cubicBezTo>
                      <a:cubicBezTo>
                        <a:pt x="9854" y="1910"/>
                        <a:pt x="9679" y="1735"/>
                        <a:pt x="9560" y="1554"/>
                      </a:cubicBezTo>
                      <a:cubicBezTo>
                        <a:pt x="8905" y="842"/>
                        <a:pt x="8017" y="310"/>
                        <a:pt x="7124" y="73"/>
                      </a:cubicBezTo>
                      <a:cubicBezTo>
                        <a:pt x="6960" y="22"/>
                        <a:pt x="6790" y="1"/>
                        <a:pt x="6617" y="1"/>
                      </a:cubicBezTo>
                      <a:close/>
                    </a:path>
                  </a:pathLst>
                </a:custGeom>
                <a:solidFill>
                  <a:srgbClr val="DDA1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5"/>
                <p:cNvSpPr/>
                <p:nvPr/>
              </p:nvSpPr>
              <p:spPr>
                <a:xfrm flipH="1">
                  <a:off x="6209801" y="1788776"/>
                  <a:ext cx="80586" cy="106701"/>
                </a:xfrm>
                <a:custGeom>
                  <a:rect b="b" l="l" r="r" t="t"/>
                  <a:pathLst>
                    <a:path extrusionOk="0" h="4756" w="3563">
                      <a:moveTo>
                        <a:pt x="2247" y="0"/>
                      </a:moveTo>
                      <a:cubicBezTo>
                        <a:pt x="1689" y="0"/>
                        <a:pt x="1093" y="331"/>
                        <a:pt x="594" y="661"/>
                      </a:cubicBezTo>
                      <a:cubicBezTo>
                        <a:pt x="181" y="1018"/>
                        <a:pt x="1" y="1493"/>
                        <a:pt x="62" y="2024"/>
                      </a:cubicBezTo>
                      <a:cubicBezTo>
                        <a:pt x="238" y="3093"/>
                        <a:pt x="1188" y="4043"/>
                        <a:pt x="2019" y="4698"/>
                      </a:cubicBezTo>
                      <a:lnTo>
                        <a:pt x="2081" y="4755"/>
                      </a:lnTo>
                      <a:lnTo>
                        <a:pt x="2437" y="4043"/>
                      </a:lnTo>
                      <a:cubicBezTo>
                        <a:pt x="2613" y="3630"/>
                        <a:pt x="2850" y="3212"/>
                        <a:pt x="3031" y="2799"/>
                      </a:cubicBezTo>
                      <a:cubicBezTo>
                        <a:pt x="3562" y="1787"/>
                        <a:pt x="3088" y="837"/>
                        <a:pt x="2375" y="6"/>
                      </a:cubicBezTo>
                      <a:cubicBezTo>
                        <a:pt x="2333" y="2"/>
                        <a:pt x="2290" y="0"/>
                        <a:pt x="2247" y="0"/>
                      </a:cubicBezTo>
                      <a:close/>
                    </a:path>
                  </a:pathLst>
                </a:custGeom>
                <a:solidFill>
                  <a:srgbClr val="DDA1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5"/>
                <p:cNvSpPr/>
                <p:nvPr/>
              </p:nvSpPr>
              <p:spPr>
                <a:xfrm flipH="1">
                  <a:off x="6066082" y="1451639"/>
                  <a:ext cx="391690" cy="423147"/>
                </a:xfrm>
                <a:custGeom>
                  <a:rect b="b" l="l" r="r" t="t"/>
                  <a:pathLst>
                    <a:path extrusionOk="0" h="18861" w="17318">
                      <a:moveTo>
                        <a:pt x="7187" y="1"/>
                      </a:moveTo>
                      <a:cubicBezTo>
                        <a:pt x="6962" y="1"/>
                        <a:pt x="6738" y="6"/>
                        <a:pt x="6514" y="18"/>
                      </a:cubicBezTo>
                      <a:cubicBezTo>
                        <a:pt x="5801" y="75"/>
                        <a:pt x="5326" y="136"/>
                        <a:pt x="4733" y="431"/>
                      </a:cubicBezTo>
                      <a:cubicBezTo>
                        <a:pt x="4196" y="668"/>
                        <a:pt x="3664" y="1025"/>
                        <a:pt x="3189" y="1381"/>
                      </a:cubicBezTo>
                      <a:cubicBezTo>
                        <a:pt x="1347" y="2630"/>
                        <a:pt x="934" y="4885"/>
                        <a:pt x="459" y="6961"/>
                      </a:cubicBezTo>
                      <a:cubicBezTo>
                        <a:pt x="1" y="9655"/>
                        <a:pt x="479" y="13449"/>
                        <a:pt x="3818" y="13449"/>
                      </a:cubicBezTo>
                      <a:cubicBezTo>
                        <a:pt x="3940" y="13449"/>
                        <a:pt x="4066" y="13444"/>
                        <a:pt x="4196" y="13434"/>
                      </a:cubicBezTo>
                      <a:cubicBezTo>
                        <a:pt x="4371" y="13405"/>
                        <a:pt x="4549" y="13386"/>
                        <a:pt x="4722" y="13386"/>
                      </a:cubicBezTo>
                      <a:cubicBezTo>
                        <a:pt x="5252" y="13386"/>
                        <a:pt x="5726" y="13562"/>
                        <a:pt x="5858" y="14146"/>
                      </a:cubicBezTo>
                      <a:cubicBezTo>
                        <a:pt x="6039" y="14797"/>
                        <a:pt x="6514" y="15452"/>
                        <a:pt x="6927" y="15984"/>
                      </a:cubicBezTo>
                      <a:cubicBezTo>
                        <a:pt x="7345" y="16521"/>
                        <a:pt x="7877" y="17052"/>
                        <a:pt x="8470" y="17470"/>
                      </a:cubicBezTo>
                      <a:cubicBezTo>
                        <a:pt x="9301" y="18064"/>
                        <a:pt x="10251" y="18539"/>
                        <a:pt x="11320" y="18715"/>
                      </a:cubicBezTo>
                      <a:cubicBezTo>
                        <a:pt x="11619" y="18776"/>
                        <a:pt x="11913" y="18776"/>
                        <a:pt x="12212" y="18833"/>
                      </a:cubicBezTo>
                      <a:cubicBezTo>
                        <a:pt x="12409" y="18833"/>
                        <a:pt x="12607" y="18861"/>
                        <a:pt x="12805" y="18861"/>
                      </a:cubicBezTo>
                      <a:cubicBezTo>
                        <a:pt x="12904" y="18861"/>
                        <a:pt x="13002" y="18854"/>
                        <a:pt x="13101" y="18833"/>
                      </a:cubicBezTo>
                      <a:cubicBezTo>
                        <a:pt x="13637" y="18776"/>
                        <a:pt x="13875" y="18301"/>
                        <a:pt x="14112" y="17884"/>
                      </a:cubicBezTo>
                      <a:cubicBezTo>
                        <a:pt x="14406" y="17409"/>
                        <a:pt x="14587" y="16877"/>
                        <a:pt x="14763" y="16402"/>
                      </a:cubicBezTo>
                      <a:lnTo>
                        <a:pt x="15119" y="15153"/>
                      </a:lnTo>
                      <a:cubicBezTo>
                        <a:pt x="15238" y="14858"/>
                        <a:pt x="15299" y="14322"/>
                        <a:pt x="15594" y="14146"/>
                      </a:cubicBezTo>
                      <a:cubicBezTo>
                        <a:pt x="15774" y="14027"/>
                        <a:pt x="15893" y="14027"/>
                        <a:pt x="16069" y="13966"/>
                      </a:cubicBezTo>
                      <a:cubicBezTo>
                        <a:pt x="16368" y="13909"/>
                        <a:pt x="16662" y="13790"/>
                        <a:pt x="16900" y="13609"/>
                      </a:cubicBezTo>
                      <a:cubicBezTo>
                        <a:pt x="17018" y="13552"/>
                        <a:pt x="17137" y="13434"/>
                        <a:pt x="17199" y="13315"/>
                      </a:cubicBezTo>
                      <a:cubicBezTo>
                        <a:pt x="17318" y="13078"/>
                        <a:pt x="17199" y="12778"/>
                        <a:pt x="17080" y="12603"/>
                      </a:cubicBezTo>
                      <a:cubicBezTo>
                        <a:pt x="17018" y="12422"/>
                        <a:pt x="16900" y="12365"/>
                        <a:pt x="16781" y="12246"/>
                      </a:cubicBezTo>
                      <a:cubicBezTo>
                        <a:pt x="16605" y="12066"/>
                        <a:pt x="16487" y="11829"/>
                        <a:pt x="16306" y="11534"/>
                      </a:cubicBezTo>
                      <a:cubicBezTo>
                        <a:pt x="15950" y="10997"/>
                        <a:pt x="15475" y="10347"/>
                        <a:pt x="15418" y="9691"/>
                      </a:cubicBezTo>
                      <a:cubicBezTo>
                        <a:pt x="15299" y="9160"/>
                        <a:pt x="15356" y="8566"/>
                        <a:pt x="15475" y="8029"/>
                      </a:cubicBezTo>
                      <a:cubicBezTo>
                        <a:pt x="15712" y="6785"/>
                        <a:pt x="16012" y="5479"/>
                        <a:pt x="15475" y="4230"/>
                      </a:cubicBezTo>
                      <a:cubicBezTo>
                        <a:pt x="15299" y="3817"/>
                        <a:pt x="15119" y="3342"/>
                        <a:pt x="14943" y="2924"/>
                      </a:cubicBezTo>
                      <a:cubicBezTo>
                        <a:pt x="14587" y="2274"/>
                        <a:pt x="13993" y="1917"/>
                        <a:pt x="13338" y="1561"/>
                      </a:cubicBezTo>
                      <a:cubicBezTo>
                        <a:pt x="12806" y="1324"/>
                        <a:pt x="12212" y="1025"/>
                        <a:pt x="11676" y="787"/>
                      </a:cubicBezTo>
                      <a:cubicBezTo>
                        <a:pt x="11201" y="611"/>
                        <a:pt x="10669" y="312"/>
                        <a:pt x="10132" y="193"/>
                      </a:cubicBezTo>
                      <a:cubicBezTo>
                        <a:pt x="9123" y="97"/>
                        <a:pt x="8151" y="1"/>
                        <a:pt x="7187" y="1"/>
                      </a:cubicBezTo>
                      <a:close/>
                    </a:path>
                  </a:pathLst>
                </a:custGeom>
                <a:solidFill>
                  <a:srgbClr val="DDA1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5"/>
                <p:cNvSpPr/>
                <p:nvPr/>
              </p:nvSpPr>
              <p:spPr>
                <a:xfrm flipH="1">
                  <a:off x="6126554" y="1434657"/>
                  <a:ext cx="498083" cy="547997"/>
                </a:xfrm>
                <a:custGeom>
                  <a:rect b="b" l="l" r="r" t="t"/>
                  <a:pathLst>
                    <a:path extrusionOk="0" h="24426" w="22022">
                      <a:moveTo>
                        <a:pt x="13844" y="58"/>
                      </a:moveTo>
                      <a:cubicBezTo>
                        <a:pt x="12743" y="58"/>
                        <a:pt x="11407" y="620"/>
                        <a:pt x="10449" y="1131"/>
                      </a:cubicBezTo>
                      <a:cubicBezTo>
                        <a:pt x="10092" y="1250"/>
                        <a:pt x="9736" y="1425"/>
                        <a:pt x="9380" y="1663"/>
                      </a:cubicBezTo>
                      <a:cubicBezTo>
                        <a:pt x="8668" y="2081"/>
                        <a:pt x="7955" y="2556"/>
                        <a:pt x="7480" y="3325"/>
                      </a:cubicBezTo>
                      <a:cubicBezTo>
                        <a:pt x="6412" y="4987"/>
                        <a:pt x="6293" y="6948"/>
                        <a:pt x="5581" y="8786"/>
                      </a:cubicBezTo>
                      <a:cubicBezTo>
                        <a:pt x="5343" y="9499"/>
                        <a:pt x="4926" y="10154"/>
                        <a:pt x="4512" y="10748"/>
                      </a:cubicBezTo>
                      <a:cubicBezTo>
                        <a:pt x="3620" y="11816"/>
                        <a:pt x="2494" y="12704"/>
                        <a:pt x="1900" y="13953"/>
                      </a:cubicBezTo>
                      <a:cubicBezTo>
                        <a:pt x="1482" y="14960"/>
                        <a:pt x="1482" y="16090"/>
                        <a:pt x="1544" y="17159"/>
                      </a:cubicBezTo>
                      <a:cubicBezTo>
                        <a:pt x="1544" y="17752"/>
                        <a:pt x="1544" y="18346"/>
                        <a:pt x="1364" y="18878"/>
                      </a:cubicBezTo>
                      <a:cubicBezTo>
                        <a:pt x="1126" y="19353"/>
                        <a:pt x="713" y="19771"/>
                        <a:pt x="414" y="20184"/>
                      </a:cubicBezTo>
                      <a:cubicBezTo>
                        <a:pt x="120" y="20721"/>
                        <a:pt x="1" y="21314"/>
                        <a:pt x="120" y="21908"/>
                      </a:cubicBezTo>
                      <a:cubicBezTo>
                        <a:pt x="295" y="22440"/>
                        <a:pt x="713" y="22915"/>
                        <a:pt x="1245" y="23095"/>
                      </a:cubicBezTo>
                      <a:cubicBezTo>
                        <a:pt x="1482" y="23183"/>
                        <a:pt x="1735" y="23197"/>
                        <a:pt x="1988" y="23197"/>
                      </a:cubicBezTo>
                      <a:cubicBezTo>
                        <a:pt x="2110" y="23197"/>
                        <a:pt x="2231" y="23194"/>
                        <a:pt x="2351" y="23194"/>
                      </a:cubicBezTo>
                      <a:cubicBezTo>
                        <a:pt x="2480" y="23194"/>
                        <a:pt x="2608" y="23198"/>
                        <a:pt x="2731" y="23214"/>
                      </a:cubicBezTo>
                      <a:cubicBezTo>
                        <a:pt x="3563" y="23271"/>
                        <a:pt x="4275" y="23689"/>
                        <a:pt x="5044" y="23983"/>
                      </a:cubicBezTo>
                      <a:cubicBezTo>
                        <a:pt x="5620" y="24206"/>
                        <a:pt x="6228" y="24426"/>
                        <a:pt x="6844" y="24426"/>
                      </a:cubicBezTo>
                      <a:cubicBezTo>
                        <a:pt x="7056" y="24426"/>
                        <a:pt x="7268" y="24400"/>
                        <a:pt x="7480" y="24339"/>
                      </a:cubicBezTo>
                      <a:cubicBezTo>
                        <a:pt x="7837" y="24221"/>
                        <a:pt x="8193" y="23983"/>
                        <a:pt x="8606" y="23864"/>
                      </a:cubicBezTo>
                      <a:cubicBezTo>
                        <a:pt x="8729" y="23837"/>
                        <a:pt x="8855" y="23826"/>
                        <a:pt x="8985" y="23826"/>
                      </a:cubicBezTo>
                      <a:cubicBezTo>
                        <a:pt x="9729" y="23826"/>
                        <a:pt x="10568" y="24209"/>
                        <a:pt x="11295" y="24209"/>
                      </a:cubicBezTo>
                      <a:cubicBezTo>
                        <a:pt x="11543" y="24209"/>
                        <a:pt x="11778" y="24165"/>
                        <a:pt x="11992" y="24045"/>
                      </a:cubicBezTo>
                      <a:cubicBezTo>
                        <a:pt x="12942" y="23508"/>
                        <a:pt x="13355" y="21789"/>
                        <a:pt x="13355" y="20778"/>
                      </a:cubicBezTo>
                      <a:cubicBezTo>
                        <a:pt x="13355" y="18997"/>
                        <a:pt x="12348" y="17278"/>
                        <a:pt x="12761" y="15497"/>
                      </a:cubicBezTo>
                      <a:cubicBezTo>
                        <a:pt x="13118" y="14191"/>
                        <a:pt x="14186" y="13003"/>
                        <a:pt x="14723" y="11754"/>
                      </a:cubicBezTo>
                      <a:cubicBezTo>
                        <a:pt x="15316" y="10391"/>
                        <a:pt x="16741" y="9204"/>
                        <a:pt x="17867" y="8311"/>
                      </a:cubicBezTo>
                      <a:cubicBezTo>
                        <a:pt x="18759" y="7661"/>
                        <a:pt x="19647" y="7005"/>
                        <a:pt x="20479" y="6174"/>
                      </a:cubicBezTo>
                      <a:cubicBezTo>
                        <a:pt x="21253" y="5405"/>
                        <a:pt x="21903" y="4393"/>
                        <a:pt x="21965" y="3268"/>
                      </a:cubicBezTo>
                      <a:cubicBezTo>
                        <a:pt x="22022" y="2912"/>
                        <a:pt x="21965" y="2556"/>
                        <a:pt x="21846" y="2256"/>
                      </a:cubicBezTo>
                      <a:cubicBezTo>
                        <a:pt x="21490" y="1425"/>
                        <a:pt x="20597" y="1069"/>
                        <a:pt x="19828" y="713"/>
                      </a:cubicBezTo>
                      <a:cubicBezTo>
                        <a:pt x="17985" y="1"/>
                        <a:pt x="15967" y="181"/>
                        <a:pt x="14010" y="62"/>
                      </a:cubicBezTo>
                      <a:cubicBezTo>
                        <a:pt x="13956" y="59"/>
                        <a:pt x="13900" y="58"/>
                        <a:pt x="13844" y="5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5"/>
                <p:cNvSpPr/>
                <p:nvPr/>
              </p:nvSpPr>
              <p:spPr>
                <a:xfrm flipH="1">
                  <a:off x="6242029" y="1668328"/>
                  <a:ext cx="87236" cy="108899"/>
                </a:xfrm>
                <a:custGeom>
                  <a:rect b="b" l="l" r="r" t="t"/>
                  <a:pathLst>
                    <a:path extrusionOk="0" h="4854" w="3857">
                      <a:moveTo>
                        <a:pt x="1851" y="1"/>
                      </a:moveTo>
                      <a:cubicBezTo>
                        <a:pt x="1771" y="1"/>
                        <a:pt x="1688" y="11"/>
                        <a:pt x="1601" y="32"/>
                      </a:cubicBezTo>
                      <a:cubicBezTo>
                        <a:pt x="238" y="332"/>
                        <a:pt x="1" y="1813"/>
                        <a:pt x="532" y="2944"/>
                      </a:cubicBezTo>
                      <a:cubicBezTo>
                        <a:pt x="832" y="3656"/>
                        <a:pt x="1425" y="4250"/>
                        <a:pt x="2138" y="4663"/>
                      </a:cubicBezTo>
                      <a:cubicBezTo>
                        <a:pt x="2256" y="4724"/>
                        <a:pt x="2432" y="4843"/>
                        <a:pt x="2669" y="4843"/>
                      </a:cubicBezTo>
                      <a:cubicBezTo>
                        <a:pt x="2713" y="4850"/>
                        <a:pt x="2755" y="4854"/>
                        <a:pt x="2796" y="4854"/>
                      </a:cubicBezTo>
                      <a:cubicBezTo>
                        <a:pt x="3424" y="4854"/>
                        <a:pt x="3742" y="4033"/>
                        <a:pt x="3800" y="3475"/>
                      </a:cubicBezTo>
                      <a:cubicBezTo>
                        <a:pt x="3857" y="2825"/>
                        <a:pt x="3738" y="2113"/>
                        <a:pt x="3501" y="1519"/>
                      </a:cubicBezTo>
                      <a:cubicBezTo>
                        <a:pt x="3325" y="1101"/>
                        <a:pt x="3087" y="688"/>
                        <a:pt x="2788" y="389"/>
                      </a:cubicBezTo>
                      <a:cubicBezTo>
                        <a:pt x="2497" y="195"/>
                        <a:pt x="2207" y="1"/>
                        <a:pt x="1851" y="1"/>
                      </a:cubicBezTo>
                      <a:close/>
                    </a:path>
                  </a:pathLst>
                </a:custGeom>
                <a:solidFill>
                  <a:srgbClr val="DDA1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5"/>
                <p:cNvSpPr/>
                <p:nvPr/>
              </p:nvSpPr>
              <p:spPr>
                <a:xfrm flipH="1">
                  <a:off x="6114419" y="1591155"/>
                  <a:ext cx="124159" cy="43325"/>
                </a:xfrm>
                <a:custGeom>
                  <a:rect b="b" l="l" r="r" t="t"/>
                  <a:pathLst>
                    <a:path extrusionOk="0" h="1127" w="3207">
                      <a:moveTo>
                        <a:pt x="1782" y="1"/>
                      </a:moveTo>
                      <a:cubicBezTo>
                        <a:pt x="1483" y="1"/>
                        <a:pt x="1188" y="58"/>
                        <a:pt x="951" y="176"/>
                      </a:cubicBezTo>
                      <a:cubicBezTo>
                        <a:pt x="533" y="357"/>
                        <a:pt x="177" y="713"/>
                        <a:pt x="1" y="1126"/>
                      </a:cubicBezTo>
                      <a:cubicBezTo>
                        <a:pt x="58" y="1126"/>
                        <a:pt x="120" y="1126"/>
                        <a:pt x="177" y="1069"/>
                      </a:cubicBezTo>
                      <a:cubicBezTo>
                        <a:pt x="295" y="1069"/>
                        <a:pt x="476" y="1007"/>
                        <a:pt x="595" y="950"/>
                      </a:cubicBezTo>
                      <a:cubicBezTo>
                        <a:pt x="1000" y="769"/>
                        <a:pt x="1408" y="690"/>
                        <a:pt x="1815" y="690"/>
                      </a:cubicBezTo>
                      <a:cubicBezTo>
                        <a:pt x="1942" y="690"/>
                        <a:pt x="2068" y="698"/>
                        <a:pt x="2195" y="713"/>
                      </a:cubicBezTo>
                      <a:cubicBezTo>
                        <a:pt x="2375" y="770"/>
                        <a:pt x="2494" y="770"/>
                        <a:pt x="2613" y="770"/>
                      </a:cubicBezTo>
                      <a:cubicBezTo>
                        <a:pt x="2660" y="787"/>
                        <a:pt x="2708" y="794"/>
                        <a:pt x="2754" y="794"/>
                      </a:cubicBezTo>
                      <a:cubicBezTo>
                        <a:pt x="2877" y="794"/>
                        <a:pt x="2984" y="738"/>
                        <a:pt x="3026" y="651"/>
                      </a:cubicBezTo>
                      <a:cubicBezTo>
                        <a:pt x="3145" y="594"/>
                        <a:pt x="3207" y="414"/>
                        <a:pt x="3145" y="295"/>
                      </a:cubicBezTo>
                      <a:cubicBezTo>
                        <a:pt x="3026" y="119"/>
                        <a:pt x="2789" y="119"/>
                        <a:pt x="2613" y="58"/>
                      </a:cubicBezTo>
                      <a:cubicBezTo>
                        <a:pt x="2314" y="58"/>
                        <a:pt x="2019" y="1"/>
                        <a:pt x="17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5"/>
                <p:cNvSpPr/>
                <p:nvPr/>
              </p:nvSpPr>
              <p:spPr>
                <a:xfrm flipH="1">
                  <a:off x="6145369" y="1663527"/>
                  <a:ext cx="22482" cy="30893"/>
                </a:xfrm>
                <a:custGeom>
                  <a:rect b="b" l="l" r="r" t="t"/>
                  <a:pathLst>
                    <a:path extrusionOk="0" h="1377" w="994">
                      <a:moveTo>
                        <a:pt x="548" y="0"/>
                      </a:moveTo>
                      <a:cubicBezTo>
                        <a:pt x="521" y="0"/>
                        <a:pt x="492" y="3"/>
                        <a:pt x="462" y="9"/>
                      </a:cubicBezTo>
                      <a:cubicBezTo>
                        <a:pt x="106" y="9"/>
                        <a:pt x="44" y="603"/>
                        <a:pt x="44" y="902"/>
                      </a:cubicBezTo>
                      <a:cubicBezTo>
                        <a:pt x="1" y="1174"/>
                        <a:pt x="198" y="1377"/>
                        <a:pt x="425" y="1377"/>
                      </a:cubicBezTo>
                      <a:cubicBezTo>
                        <a:pt x="495" y="1377"/>
                        <a:pt x="568" y="1358"/>
                        <a:pt x="638" y="1315"/>
                      </a:cubicBezTo>
                      <a:cubicBezTo>
                        <a:pt x="875" y="1139"/>
                        <a:pt x="994" y="721"/>
                        <a:pt x="937" y="427"/>
                      </a:cubicBezTo>
                      <a:cubicBezTo>
                        <a:pt x="937" y="214"/>
                        <a:pt x="791" y="0"/>
                        <a:pt x="548" y="0"/>
                      </a:cubicBezTo>
                      <a:close/>
                    </a:path>
                  </a:pathLst>
                </a:custGeom>
                <a:solidFill>
                  <a:srgbClr val="794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5"/>
                <p:cNvSpPr/>
                <p:nvPr/>
              </p:nvSpPr>
              <p:spPr>
                <a:xfrm flipH="1">
                  <a:off x="6130531" y="1782988"/>
                  <a:ext cx="57629" cy="16871"/>
                </a:xfrm>
                <a:custGeom>
                  <a:rect b="b" l="l" r="r" t="t"/>
                  <a:pathLst>
                    <a:path extrusionOk="0" h="752" w="2548">
                      <a:moveTo>
                        <a:pt x="1124" y="1"/>
                      </a:moveTo>
                      <a:cubicBezTo>
                        <a:pt x="577" y="1"/>
                        <a:pt x="131" y="193"/>
                        <a:pt x="54" y="383"/>
                      </a:cubicBezTo>
                      <a:cubicBezTo>
                        <a:pt x="1" y="588"/>
                        <a:pt x="484" y="751"/>
                        <a:pt x="883" y="751"/>
                      </a:cubicBezTo>
                      <a:cubicBezTo>
                        <a:pt x="945" y="751"/>
                        <a:pt x="1005" y="747"/>
                        <a:pt x="1061" y="739"/>
                      </a:cubicBezTo>
                      <a:cubicBezTo>
                        <a:pt x="1597" y="739"/>
                        <a:pt x="2547" y="620"/>
                        <a:pt x="2367" y="383"/>
                      </a:cubicBezTo>
                      <a:cubicBezTo>
                        <a:pt x="2310" y="326"/>
                        <a:pt x="2191" y="264"/>
                        <a:pt x="2072" y="207"/>
                      </a:cubicBezTo>
                      <a:cubicBezTo>
                        <a:pt x="1756" y="59"/>
                        <a:pt x="1425" y="1"/>
                        <a:pt x="1124" y="1"/>
                      </a:cubicBezTo>
                      <a:close/>
                    </a:path>
                  </a:pathLst>
                </a:custGeom>
                <a:solidFill>
                  <a:srgbClr val="794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5"/>
                <p:cNvSpPr/>
                <p:nvPr/>
              </p:nvSpPr>
              <p:spPr>
                <a:xfrm rot="-1156697">
                  <a:off x="6138152" y="1706786"/>
                  <a:ext cx="48761" cy="15945"/>
                </a:xfrm>
                <a:custGeom>
                  <a:rect b="b" l="l" r="r" t="t"/>
                  <a:pathLst>
                    <a:path extrusionOk="0" h="1363" w="6531">
                      <a:moveTo>
                        <a:pt x="1544" y="0"/>
                      </a:moveTo>
                      <a:cubicBezTo>
                        <a:pt x="1008" y="0"/>
                        <a:pt x="533" y="0"/>
                        <a:pt x="1" y="119"/>
                      </a:cubicBezTo>
                      <a:cubicBezTo>
                        <a:pt x="533" y="119"/>
                        <a:pt x="1069" y="176"/>
                        <a:pt x="1663" y="237"/>
                      </a:cubicBezTo>
                      <a:cubicBezTo>
                        <a:pt x="2138" y="237"/>
                        <a:pt x="2613" y="294"/>
                        <a:pt x="3088" y="356"/>
                      </a:cubicBezTo>
                      <a:cubicBezTo>
                        <a:pt x="4275" y="532"/>
                        <a:pt x="5401" y="950"/>
                        <a:pt x="6531" y="1363"/>
                      </a:cubicBezTo>
                      <a:cubicBezTo>
                        <a:pt x="5044" y="532"/>
                        <a:pt x="3325" y="57"/>
                        <a:pt x="1544" y="0"/>
                      </a:cubicBezTo>
                      <a:close/>
                    </a:path>
                  </a:pathLst>
                </a:custGeom>
                <a:solidFill>
                  <a:srgbClr val="794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55"/>
              <p:cNvGrpSpPr/>
              <p:nvPr/>
            </p:nvGrpSpPr>
            <p:grpSpPr>
              <a:xfrm flipH="1">
                <a:off x="8123107" y="1532974"/>
                <a:ext cx="307669" cy="704090"/>
                <a:chOff x="4304456" y="3075166"/>
                <a:chExt cx="152780" cy="357243"/>
              </a:xfrm>
            </p:grpSpPr>
            <p:sp>
              <p:nvSpPr>
                <p:cNvPr id="1224" name="Google Shape;1224;p55"/>
                <p:cNvSpPr/>
                <p:nvPr/>
              </p:nvSpPr>
              <p:spPr>
                <a:xfrm>
                  <a:off x="4383620" y="3396298"/>
                  <a:ext cx="40656" cy="36111"/>
                </a:xfrm>
                <a:custGeom>
                  <a:rect b="b" l="l" r="r" t="t"/>
                  <a:pathLst>
                    <a:path extrusionOk="0" h="3059" w="3444">
                      <a:moveTo>
                        <a:pt x="1688" y="1"/>
                      </a:moveTo>
                      <a:cubicBezTo>
                        <a:pt x="1501" y="1"/>
                        <a:pt x="1313" y="34"/>
                        <a:pt x="1131" y="104"/>
                      </a:cubicBezTo>
                      <a:cubicBezTo>
                        <a:pt x="357" y="460"/>
                        <a:pt x="0" y="1353"/>
                        <a:pt x="300" y="2122"/>
                      </a:cubicBezTo>
                      <a:cubicBezTo>
                        <a:pt x="571" y="2712"/>
                        <a:pt x="1150" y="3059"/>
                        <a:pt x="1753" y="3059"/>
                      </a:cubicBezTo>
                      <a:cubicBezTo>
                        <a:pt x="1942" y="3059"/>
                        <a:pt x="2133" y="3025"/>
                        <a:pt x="2318" y="2953"/>
                      </a:cubicBezTo>
                      <a:cubicBezTo>
                        <a:pt x="3087" y="2597"/>
                        <a:pt x="3443" y="1709"/>
                        <a:pt x="3149" y="935"/>
                      </a:cubicBezTo>
                      <a:cubicBezTo>
                        <a:pt x="2877" y="347"/>
                        <a:pt x="2292" y="1"/>
                        <a:pt x="16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5"/>
                <p:cNvSpPr/>
                <p:nvPr/>
              </p:nvSpPr>
              <p:spPr>
                <a:xfrm>
                  <a:off x="4304456" y="3308173"/>
                  <a:ext cx="56074" cy="49369"/>
                </a:xfrm>
                <a:custGeom>
                  <a:rect b="b" l="l" r="r" t="t"/>
                  <a:pathLst>
                    <a:path extrusionOk="0" h="4182" w="4750">
                      <a:moveTo>
                        <a:pt x="2343" y="0"/>
                      </a:moveTo>
                      <a:cubicBezTo>
                        <a:pt x="2076" y="0"/>
                        <a:pt x="1805" y="49"/>
                        <a:pt x="1544" y="151"/>
                      </a:cubicBezTo>
                      <a:cubicBezTo>
                        <a:pt x="476" y="626"/>
                        <a:pt x="1" y="1813"/>
                        <a:pt x="414" y="2882"/>
                      </a:cubicBezTo>
                      <a:cubicBezTo>
                        <a:pt x="770" y="3682"/>
                        <a:pt x="1561" y="4182"/>
                        <a:pt x="2384" y="4182"/>
                      </a:cubicBezTo>
                      <a:cubicBezTo>
                        <a:pt x="2660" y="4182"/>
                        <a:pt x="2939" y="4126"/>
                        <a:pt x="3206" y="4007"/>
                      </a:cubicBezTo>
                      <a:cubicBezTo>
                        <a:pt x="4275" y="3594"/>
                        <a:pt x="4750" y="2345"/>
                        <a:pt x="4275" y="1276"/>
                      </a:cubicBezTo>
                      <a:cubicBezTo>
                        <a:pt x="3959" y="469"/>
                        <a:pt x="3171" y="0"/>
                        <a:pt x="23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5"/>
                <p:cNvSpPr/>
                <p:nvPr/>
              </p:nvSpPr>
              <p:spPr>
                <a:xfrm>
                  <a:off x="4305129" y="3178200"/>
                  <a:ext cx="61681" cy="60949"/>
                </a:xfrm>
                <a:custGeom>
                  <a:rect b="b" l="l" r="r" t="t"/>
                  <a:pathLst>
                    <a:path extrusionOk="0" h="5163" w="5225">
                      <a:moveTo>
                        <a:pt x="2613" y="1"/>
                      </a:moveTo>
                      <a:cubicBezTo>
                        <a:pt x="1188" y="1"/>
                        <a:pt x="1" y="1126"/>
                        <a:pt x="1" y="2613"/>
                      </a:cubicBezTo>
                      <a:cubicBezTo>
                        <a:pt x="1" y="4037"/>
                        <a:pt x="1188" y="5163"/>
                        <a:pt x="2613" y="5163"/>
                      </a:cubicBezTo>
                      <a:cubicBezTo>
                        <a:pt x="4037" y="5163"/>
                        <a:pt x="5225" y="4037"/>
                        <a:pt x="5225" y="2613"/>
                      </a:cubicBezTo>
                      <a:cubicBezTo>
                        <a:pt x="5225" y="1126"/>
                        <a:pt x="4037" y="1"/>
                        <a:pt x="26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5"/>
                <p:cNvSpPr/>
                <p:nvPr/>
              </p:nvSpPr>
              <p:spPr>
                <a:xfrm>
                  <a:off x="4388555" y="3075166"/>
                  <a:ext cx="68681" cy="68009"/>
                </a:xfrm>
                <a:custGeom>
                  <a:rect b="b" l="l" r="r" t="t"/>
                  <a:pathLst>
                    <a:path extrusionOk="0" h="5761" w="5818">
                      <a:moveTo>
                        <a:pt x="2907" y="0"/>
                      </a:moveTo>
                      <a:cubicBezTo>
                        <a:pt x="1306" y="0"/>
                        <a:pt x="0" y="1306"/>
                        <a:pt x="0" y="2911"/>
                      </a:cubicBezTo>
                      <a:cubicBezTo>
                        <a:pt x="0" y="4512"/>
                        <a:pt x="1306" y="5761"/>
                        <a:pt x="2907" y="5761"/>
                      </a:cubicBezTo>
                      <a:cubicBezTo>
                        <a:pt x="4512" y="5761"/>
                        <a:pt x="5818" y="4512"/>
                        <a:pt x="5818" y="2911"/>
                      </a:cubicBezTo>
                      <a:cubicBezTo>
                        <a:pt x="5818" y="1306"/>
                        <a:pt x="4512" y="0"/>
                        <a:pt x="29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 name="Google Shape;1228;p55"/>
              <p:cNvGrpSpPr/>
              <p:nvPr/>
            </p:nvGrpSpPr>
            <p:grpSpPr>
              <a:xfrm flipH="1">
                <a:off x="7446467" y="1095232"/>
                <a:ext cx="557426" cy="556171"/>
                <a:chOff x="5629100" y="1161825"/>
                <a:chExt cx="644125" cy="642675"/>
              </a:xfrm>
            </p:grpSpPr>
            <p:sp>
              <p:nvSpPr>
                <p:cNvPr id="1229" name="Google Shape;1229;p55"/>
                <p:cNvSpPr/>
                <p:nvPr/>
              </p:nvSpPr>
              <p:spPr>
                <a:xfrm>
                  <a:off x="5629100" y="1161825"/>
                  <a:ext cx="644125" cy="642675"/>
                </a:xfrm>
                <a:custGeom>
                  <a:rect b="b" l="l" r="r" t="t"/>
                  <a:pathLst>
                    <a:path extrusionOk="0" h="25707" w="25765">
                      <a:moveTo>
                        <a:pt x="12880" y="1"/>
                      </a:moveTo>
                      <a:cubicBezTo>
                        <a:pt x="5756" y="1"/>
                        <a:pt x="1" y="5761"/>
                        <a:pt x="1" y="12885"/>
                      </a:cubicBezTo>
                      <a:cubicBezTo>
                        <a:pt x="1" y="19946"/>
                        <a:pt x="5756" y="25707"/>
                        <a:pt x="12880" y="25707"/>
                      </a:cubicBezTo>
                      <a:cubicBezTo>
                        <a:pt x="20003" y="25707"/>
                        <a:pt x="25764" y="19946"/>
                        <a:pt x="25764" y="12885"/>
                      </a:cubicBezTo>
                      <a:cubicBezTo>
                        <a:pt x="25764" y="5761"/>
                        <a:pt x="20003" y="1"/>
                        <a:pt x="128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5"/>
                <p:cNvSpPr/>
                <p:nvPr/>
              </p:nvSpPr>
              <p:spPr>
                <a:xfrm>
                  <a:off x="5666150" y="1201950"/>
                  <a:ext cx="569900" cy="568375"/>
                </a:xfrm>
                <a:custGeom>
                  <a:rect b="b" l="l" r="r" t="t"/>
                  <a:pathLst>
                    <a:path extrusionOk="0" h="22735" w="22796">
                      <a:moveTo>
                        <a:pt x="11398" y="1"/>
                      </a:moveTo>
                      <a:cubicBezTo>
                        <a:pt x="5106" y="1"/>
                        <a:pt x="0" y="5106"/>
                        <a:pt x="0" y="11398"/>
                      </a:cubicBezTo>
                      <a:cubicBezTo>
                        <a:pt x="0" y="17691"/>
                        <a:pt x="5106" y="22734"/>
                        <a:pt x="11398" y="22734"/>
                      </a:cubicBezTo>
                      <a:cubicBezTo>
                        <a:pt x="17690" y="22734"/>
                        <a:pt x="22796" y="17691"/>
                        <a:pt x="22796" y="11398"/>
                      </a:cubicBezTo>
                      <a:cubicBezTo>
                        <a:pt x="22796" y="5106"/>
                        <a:pt x="17690" y="1"/>
                        <a:pt x="113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5"/>
                <p:cNvSpPr/>
                <p:nvPr/>
              </p:nvSpPr>
              <p:spPr>
                <a:xfrm>
                  <a:off x="5928875" y="1246475"/>
                  <a:ext cx="44550" cy="45975"/>
                </a:xfrm>
                <a:custGeom>
                  <a:rect b="b" l="l" r="r" t="t"/>
                  <a:pathLst>
                    <a:path extrusionOk="0" h="1839" w="1782">
                      <a:moveTo>
                        <a:pt x="889" y="1"/>
                      </a:moveTo>
                      <a:cubicBezTo>
                        <a:pt x="357" y="1"/>
                        <a:pt x="1" y="414"/>
                        <a:pt x="1" y="950"/>
                      </a:cubicBezTo>
                      <a:cubicBezTo>
                        <a:pt x="1" y="1425"/>
                        <a:pt x="357" y="1838"/>
                        <a:pt x="889" y="1838"/>
                      </a:cubicBezTo>
                      <a:cubicBezTo>
                        <a:pt x="1364" y="1838"/>
                        <a:pt x="1782" y="1425"/>
                        <a:pt x="1782" y="950"/>
                      </a:cubicBezTo>
                      <a:cubicBezTo>
                        <a:pt x="1782" y="414"/>
                        <a:pt x="1364" y="1"/>
                        <a:pt x="8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5"/>
                <p:cNvSpPr/>
                <p:nvPr/>
              </p:nvSpPr>
              <p:spPr>
                <a:xfrm>
                  <a:off x="5928875" y="1679825"/>
                  <a:ext cx="44550" cy="45975"/>
                </a:xfrm>
                <a:custGeom>
                  <a:rect b="b" l="l" r="r" t="t"/>
                  <a:pathLst>
                    <a:path extrusionOk="0" h="1839" w="1782">
                      <a:moveTo>
                        <a:pt x="889" y="1"/>
                      </a:moveTo>
                      <a:cubicBezTo>
                        <a:pt x="357" y="1"/>
                        <a:pt x="1" y="414"/>
                        <a:pt x="1" y="950"/>
                      </a:cubicBezTo>
                      <a:cubicBezTo>
                        <a:pt x="1" y="1425"/>
                        <a:pt x="357" y="1838"/>
                        <a:pt x="889" y="1838"/>
                      </a:cubicBezTo>
                      <a:cubicBezTo>
                        <a:pt x="1364" y="1838"/>
                        <a:pt x="1782" y="1425"/>
                        <a:pt x="1782" y="950"/>
                      </a:cubicBezTo>
                      <a:cubicBezTo>
                        <a:pt x="1782" y="414"/>
                        <a:pt x="1364" y="1"/>
                        <a:pt x="8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5"/>
                <p:cNvSpPr/>
                <p:nvPr/>
              </p:nvSpPr>
              <p:spPr>
                <a:xfrm>
                  <a:off x="5710675" y="1463150"/>
                  <a:ext cx="46075" cy="45975"/>
                </a:xfrm>
                <a:custGeom>
                  <a:rect b="b" l="l" r="r" t="t"/>
                  <a:pathLst>
                    <a:path extrusionOk="0" h="1839" w="1843">
                      <a:moveTo>
                        <a:pt x="950" y="1"/>
                      </a:moveTo>
                      <a:cubicBezTo>
                        <a:pt x="418" y="1"/>
                        <a:pt x="0" y="414"/>
                        <a:pt x="0" y="950"/>
                      </a:cubicBezTo>
                      <a:cubicBezTo>
                        <a:pt x="0" y="1425"/>
                        <a:pt x="418" y="1838"/>
                        <a:pt x="950" y="1838"/>
                      </a:cubicBezTo>
                      <a:cubicBezTo>
                        <a:pt x="1425" y="1838"/>
                        <a:pt x="1843" y="1425"/>
                        <a:pt x="1843" y="950"/>
                      </a:cubicBezTo>
                      <a:cubicBezTo>
                        <a:pt x="1843" y="414"/>
                        <a:pt x="1425" y="1"/>
                        <a:pt x="9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5"/>
                <p:cNvSpPr/>
                <p:nvPr/>
              </p:nvSpPr>
              <p:spPr>
                <a:xfrm>
                  <a:off x="6145550" y="1463150"/>
                  <a:ext cx="44550" cy="45975"/>
                </a:xfrm>
                <a:custGeom>
                  <a:rect b="b" l="l" r="r" t="t"/>
                  <a:pathLst>
                    <a:path extrusionOk="0" h="1839" w="1782">
                      <a:moveTo>
                        <a:pt x="889" y="1"/>
                      </a:moveTo>
                      <a:cubicBezTo>
                        <a:pt x="357" y="1"/>
                        <a:pt x="1" y="414"/>
                        <a:pt x="1" y="950"/>
                      </a:cubicBezTo>
                      <a:cubicBezTo>
                        <a:pt x="1" y="1425"/>
                        <a:pt x="357" y="1838"/>
                        <a:pt x="889" y="1838"/>
                      </a:cubicBezTo>
                      <a:cubicBezTo>
                        <a:pt x="1426" y="1838"/>
                        <a:pt x="1782" y="1425"/>
                        <a:pt x="1782" y="950"/>
                      </a:cubicBezTo>
                      <a:cubicBezTo>
                        <a:pt x="1782" y="414"/>
                        <a:pt x="1426" y="1"/>
                        <a:pt x="8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5"/>
                <p:cNvSpPr/>
                <p:nvPr/>
              </p:nvSpPr>
              <p:spPr>
                <a:xfrm>
                  <a:off x="5737375" y="1355075"/>
                  <a:ext cx="52025" cy="45775"/>
                </a:xfrm>
                <a:custGeom>
                  <a:rect b="b" l="l" r="r" t="t"/>
                  <a:pathLst>
                    <a:path extrusionOk="0" h="1831" w="2081">
                      <a:moveTo>
                        <a:pt x="1071" y="1"/>
                      </a:moveTo>
                      <a:cubicBezTo>
                        <a:pt x="741" y="1"/>
                        <a:pt x="403" y="175"/>
                        <a:pt x="238" y="463"/>
                      </a:cubicBezTo>
                      <a:cubicBezTo>
                        <a:pt x="1" y="881"/>
                        <a:pt x="119" y="1474"/>
                        <a:pt x="594" y="1712"/>
                      </a:cubicBezTo>
                      <a:cubicBezTo>
                        <a:pt x="734" y="1791"/>
                        <a:pt x="886" y="1830"/>
                        <a:pt x="1037" y="1830"/>
                      </a:cubicBezTo>
                      <a:cubicBezTo>
                        <a:pt x="1341" y="1830"/>
                        <a:pt x="1644" y="1672"/>
                        <a:pt x="1843" y="1355"/>
                      </a:cubicBezTo>
                      <a:cubicBezTo>
                        <a:pt x="2081" y="938"/>
                        <a:pt x="1900" y="406"/>
                        <a:pt x="1487" y="106"/>
                      </a:cubicBezTo>
                      <a:cubicBezTo>
                        <a:pt x="1360" y="34"/>
                        <a:pt x="1216" y="1"/>
                        <a:pt x="1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5"/>
                <p:cNvSpPr/>
                <p:nvPr/>
              </p:nvSpPr>
              <p:spPr>
                <a:xfrm>
                  <a:off x="6112900" y="1571425"/>
                  <a:ext cx="51925" cy="46100"/>
                </a:xfrm>
                <a:custGeom>
                  <a:rect b="b" l="l" r="r" t="t"/>
                  <a:pathLst>
                    <a:path extrusionOk="0" h="1844" w="2077">
                      <a:moveTo>
                        <a:pt x="1029" y="1"/>
                      </a:moveTo>
                      <a:cubicBezTo>
                        <a:pt x="713" y="1"/>
                        <a:pt x="397" y="159"/>
                        <a:pt x="238" y="476"/>
                      </a:cubicBezTo>
                      <a:cubicBezTo>
                        <a:pt x="1" y="893"/>
                        <a:pt x="120" y="1487"/>
                        <a:pt x="594" y="1725"/>
                      </a:cubicBezTo>
                      <a:cubicBezTo>
                        <a:pt x="732" y="1804"/>
                        <a:pt x="890" y="1843"/>
                        <a:pt x="1048" y="1843"/>
                      </a:cubicBezTo>
                      <a:cubicBezTo>
                        <a:pt x="1364" y="1843"/>
                        <a:pt x="1680" y="1685"/>
                        <a:pt x="1839" y="1368"/>
                      </a:cubicBezTo>
                      <a:cubicBezTo>
                        <a:pt x="2076" y="950"/>
                        <a:pt x="1957" y="357"/>
                        <a:pt x="1483" y="119"/>
                      </a:cubicBezTo>
                      <a:cubicBezTo>
                        <a:pt x="1345" y="40"/>
                        <a:pt x="1187" y="1"/>
                        <a:pt x="10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5"/>
                <p:cNvSpPr/>
                <p:nvPr/>
              </p:nvSpPr>
              <p:spPr>
                <a:xfrm>
                  <a:off x="5816100" y="1651525"/>
                  <a:ext cx="53450" cy="45825"/>
                </a:xfrm>
                <a:custGeom>
                  <a:rect b="b" l="l" r="r" t="t"/>
                  <a:pathLst>
                    <a:path extrusionOk="0" h="1833" w="2138">
                      <a:moveTo>
                        <a:pt x="1048" y="0"/>
                      </a:moveTo>
                      <a:cubicBezTo>
                        <a:pt x="736" y="0"/>
                        <a:pt x="451" y="145"/>
                        <a:pt x="295" y="420"/>
                      </a:cubicBezTo>
                      <a:cubicBezTo>
                        <a:pt x="0" y="895"/>
                        <a:pt x="176" y="1427"/>
                        <a:pt x="594" y="1726"/>
                      </a:cubicBezTo>
                      <a:cubicBezTo>
                        <a:pt x="739" y="1798"/>
                        <a:pt x="889" y="1832"/>
                        <a:pt x="1034" y="1832"/>
                      </a:cubicBezTo>
                      <a:cubicBezTo>
                        <a:pt x="1366" y="1832"/>
                        <a:pt x="1673" y="1657"/>
                        <a:pt x="1838" y="1370"/>
                      </a:cubicBezTo>
                      <a:cubicBezTo>
                        <a:pt x="2137" y="895"/>
                        <a:pt x="1957" y="358"/>
                        <a:pt x="1544" y="121"/>
                      </a:cubicBezTo>
                      <a:cubicBezTo>
                        <a:pt x="1381" y="40"/>
                        <a:pt x="1211" y="0"/>
                        <a:pt x="1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5"/>
                <p:cNvSpPr/>
                <p:nvPr/>
              </p:nvSpPr>
              <p:spPr>
                <a:xfrm>
                  <a:off x="6032775" y="1275425"/>
                  <a:ext cx="51900" cy="45975"/>
                </a:xfrm>
                <a:custGeom>
                  <a:rect b="b" l="l" r="r" t="t"/>
                  <a:pathLst>
                    <a:path extrusionOk="0" h="1839" w="2076">
                      <a:moveTo>
                        <a:pt x="1029" y="0"/>
                      </a:moveTo>
                      <a:cubicBezTo>
                        <a:pt x="730" y="0"/>
                        <a:pt x="431" y="171"/>
                        <a:pt x="238" y="443"/>
                      </a:cubicBezTo>
                      <a:cubicBezTo>
                        <a:pt x="0" y="918"/>
                        <a:pt x="176" y="1455"/>
                        <a:pt x="594" y="1692"/>
                      </a:cubicBezTo>
                      <a:cubicBezTo>
                        <a:pt x="735" y="1793"/>
                        <a:pt x="897" y="1838"/>
                        <a:pt x="1059" y="1838"/>
                      </a:cubicBezTo>
                      <a:cubicBezTo>
                        <a:pt x="1371" y="1838"/>
                        <a:pt x="1682" y="1668"/>
                        <a:pt x="1838" y="1393"/>
                      </a:cubicBezTo>
                      <a:cubicBezTo>
                        <a:pt x="2076" y="918"/>
                        <a:pt x="1957" y="386"/>
                        <a:pt x="1482" y="149"/>
                      </a:cubicBezTo>
                      <a:cubicBezTo>
                        <a:pt x="1341" y="46"/>
                        <a:pt x="1185" y="0"/>
                        <a:pt x="10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5"/>
                <p:cNvSpPr/>
                <p:nvPr/>
              </p:nvSpPr>
              <p:spPr>
                <a:xfrm>
                  <a:off x="6114325" y="1357725"/>
                  <a:ext cx="52025" cy="45775"/>
                </a:xfrm>
                <a:custGeom>
                  <a:rect b="b" l="l" r="r" t="t"/>
                  <a:pathLst>
                    <a:path extrusionOk="0" h="1831" w="2081">
                      <a:moveTo>
                        <a:pt x="1051" y="0"/>
                      </a:moveTo>
                      <a:cubicBezTo>
                        <a:pt x="893" y="0"/>
                        <a:pt x="734" y="40"/>
                        <a:pt x="594" y="119"/>
                      </a:cubicBezTo>
                      <a:cubicBezTo>
                        <a:pt x="120" y="357"/>
                        <a:pt x="1" y="893"/>
                        <a:pt x="238" y="1368"/>
                      </a:cubicBezTo>
                      <a:cubicBezTo>
                        <a:pt x="403" y="1655"/>
                        <a:pt x="713" y="1830"/>
                        <a:pt x="1046" y="1830"/>
                      </a:cubicBezTo>
                      <a:cubicBezTo>
                        <a:pt x="1192" y="1830"/>
                        <a:pt x="1343" y="1797"/>
                        <a:pt x="1487" y="1724"/>
                      </a:cubicBezTo>
                      <a:cubicBezTo>
                        <a:pt x="1900" y="1487"/>
                        <a:pt x="2081" y="893"/>
                        <a:pt x="1843" y="475"/>
                      </a:cubicBezTo>
                      <a:cubicBezTo>
                        <a:pt x="1685" y="159"/>
                        <a:pt x="1369" y="0"/>
                        <a:pt x="10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5"/>
                <p:cNvSpPr/>
                <p:nvPr/>
              </p:nvSpPr>
              <p:spPr>
                <a:xfrm>
                  <a:off x="5735950" y="1569250"/>
                  <a:ext cx="51925" cy="45925"/>
                </a:xfrm>
                <a:custGeom>
                  <a:rect b="b" l="l" r="r" t="t"/>
                  <a:pathLst>
                    <a:path extrusionOk="0" h="1837" w="2077">
                      <a:moveTo>
                        <a:pt x="1060" y="1"/>
                      </a:moveTo>
                      <a:cubicBezTo>
                        <a:pt x="898" y="1"/>
                        <a:pt x="736" y="47"/>
                        <a:pt x="594" y="149"/>
                      </a:cubicBezTo>
                      <a:cubicBezTo>
                        <a:pt x="176" y="387"/>
                        <a:pt x="1" y="919"/>
                        <a:pt x="238" y="1337"/>
                      </a:cubicBezTo>
                      <a:cubicBezTo>
                        <a:pt x="397" y="1653"/>
                        <a:pt x="713" y="1837"/>
                        <a:pt x="1029" y="1837"/>
                      </a:cubicBezTo>
                      <a:cubicBezTo>
                        <a:pt x="1187" y="1837"/>
                        <a:pt x="1345" y="1791"/>
                        <a:pt x="1482" y="1693"/>
                      </a:cubicBezTo>
                      <a:cubicBezTo>
                        <a:pt x="1900" y="1455"/>
                        <a:pt x="2076" y="919"/>
                        <a:pt x="1839" y="444"/>
                      </a:cubicBezTo>
                      <a:cubicBezTo>
                        <a:pt x="1682" y="172"/>
                        <a:pt x="1372" y="1"/>
                        <a:pt x="10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5"/>
                <p:cNvSpPr/>
                <p:nvPr/>
              </p:nvSpPr>
              <p:spPr>
                <a:xfrm>
                  <a:off x="6031225" y="1652425"/>
                  <a:ext cx="52025" cy="45925"/>
                </a:xfrm>
                <a:custGeom>
                  <a:rect b="b" l="l" r="r" t="t"/>
                  <a:pathLst>
                    <a:path extrusionOk="0" h="1837" w="2081">
                      <a:moveTo>
                        <a:pt x="1051" y="1"/>
                      </a:moveTo>
                      <a:cubicBezTo>
                        <a:pt x="892" y="1"/>
                        <a:pt x="733" y="47"/>
                        <a:pt x="594" y="147"/>
                      </a:cubicBezTo>
                      <a:cubicBezTo>
                        <a:pt x="119" y="384"/>
                        <a:pt x="1" y="916"/>
                        <a:pt x="238" y="1391"/>
                      </a:cubicBezTo>
                      <a:cubicBezTo>
                        <a:pt x="394" y="1666"/>
                        <a:pt x="681" y="1836"/>
                        <a:pt x="993" y="1836"/>
                      </a:cubicBezTo>
                      <a:cubicBezTo>
                        <a:pt x="1156" y="1836"/>
                        <a:pt x="1325" y="1791"/>
                        <a:pt x="1487" y="1690"/>
                      </a:cubicBezTo>
                      <a:cubicBezTo>
                        <a:pt x="1900" y="1453"/>
                        <a:pt x="2081" y="916"/>
                        <a:pt x="1843" y="503"/>
                      </a:cubicBezTo>
                      <a:cubicBezTo>
                        <a:pt x="1685" y="186"/>
                        <a:pt x="1368" y="1"/>
                        <a:pt x="1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5"/>
                <p:cNvSpPr/>
                <p:nvPr/>
              </p:nvSpPr>
              <p:spPr>
                <a:xfrm>
                  <a:off x="5819075" y="1274625"/>
                  <a:ext cx="51900" cy="45750"/>
                </a:xfrm>
                <a:custGeom>
                  <a:rect b="b" l="l" r="r" t="t"/>
                  <a:pathLst>
                    <a:path extrusionOk="0" h="1830" w="2076">
                      <a:moveTo>
                        <a:pt x="1047" y="0"/>
                      </a:moveTo>
                      <a:cubicBezTo>
                        <a:pt x="889" y="0"/>
                        <a:pt x="731" y="40"/>
                        <a:pt x="594" y="119"/>
                      </a:cubicBezTo>
                      <a:cubicBezTo>
                        <a:pt x="176" y="356"/>
                        <a:pt x="0" y="893"/>
                        <a:pt x="238" y="1368"/>
                      </a:cubicBezTo>
                      <a:cubicBezTo>
                        <a:pt x="403" y="1655"/>
                        <a:pt x="740" y="1830"/>
                        <a:pt x="1069" y="1830"/>
                      </a:cubicBezTo>
                      <a:cubicBezTo>
                        <a:pt x="1213" y="1830"/>
                        <a:pt x="1356" y="1796"/>
                        <a:pt x="1482" y="1724"/>
                      </a:cubicBezTo>
                      <a:cubicBezTo>
                        <a:pt x="1957" y="1425"/>
                        <a:pt x="2075" y="893"/>
                        <a:pt x="1838" y="475"/>
                      </a:cubicBezTo>
                      <a:cubicBezTo>
                        <a:pt x="1680" y="158"/>
                        <a:pt x="1363" y="0"/>
                        <a:pt x="10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5"/>
                <p:cNvSpPr/>
                <p:nvPr/>
              </p:nvSpPr>
              <p:spPr>
                <a:xfrm>
                  <a:off x="5822025" y="1378500"/>
                  <a:ext cx="270125" cy="136550"/>
                </a:xfrm>
                <a:custGeom>
                  <a:rect b="b" l="l" r="r" t="t"/>
                  <a:pathLst>
                    <a:path extrusionOk="0" h="5462" w="10805">
                      <a:moveTo>
                        <a:pt x="1" y="1"/>
                      </a:moveTo>
                      <a:lnTo>
                        <a:pt x="1069" y="2674"/>
                      </a:lnTo>
                      <a:lnTo>
                        <a:pt x="1663" y="1962"/>
                      </a:lnTo>
                      <a:lnTo>
                        <a:pt x="4037" y="3980"/>
                      </a:lnTo>
                      <a:cubicBezTo>
                        <a:pt x="3976" y="4099"/>
                        <a:pt x="3976" y="4218"/>
                        <a:pt x="3976" y="4336"/>
                      </a:cubicBezTo>
                      <a:cubicBezTo>
                        <a:pt x="3976" y="4987"/>
                        <a:pt x="4512" y="5462"/>
                        <a:pt x="5163" y="5462"/>
                      </a:cubicBezTo>
                      <a:cubicBezTo>
                        <a:pt x="5818" y="5462"/>
                        <a:pt x="6350" y="4987"/>
                        <a:pt x="6350" y="4336"/>
                      </a:cubicBezTo>
                      <a:cubicBezTo>
                        <a:pt x="6350" y="4156"/>
                        <a:pt x="6293" y="3980"/>
                        <a:pt x="6231" y="3861"/>
                      </a:cubicBezTo>
                      <a:lnTo>
                        <a:pt x="9200" y="2019"/>
                      </a:lnTo>
                      <a:lnTo>
                        <a:pt x="9499" y="2612"/>
                      </a:lnTo>
                      <a:lnTo>
                        <a:pt x="10805" y="594"/>
                      </a:lnTo>
                      <a:lnTo>
                        <a:pt x="8250" y="357"/>
                      </a:lnTo>
                      <a:lnTo>
                        <a:pt x="8250" y="357"/>
                      </a:lnTo>
                      <a:lnTo>
                        <a:pt x="8668" y="1131"/>
                      </a:lnTo>
                      <a:lnTo>
                        <a:pt x="5462" y="3149"/>
                      </a:lnTo>
                      <a:lnTo>
                        <a:pt x="5163" y="3149"/>
                      </a:lnTo>
                      <a:cubicBezTo>
                        <a:pt x="4987" y="3149"/>
                        <a:pt x="4807" y="3149"/>
                        <a:pt x="4631" y="3268"/>
                      </a:cubicBezTo>
                      <a:lnTo>
                        <a:pt x="2375" y="1250"/>
                      </a:lnTo>
                      <a:lnTo>
                        <a:pt x="2850" y="71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44" name="Google Shape;1244;p55"/>
            <p:cNvSpPr/>
            <p:nvPr/>
          </p:nvSpPr>
          <p:spPr>
            <a:xfrm rot="388817">
              <a:off x="1929570" y="941246"/>
              <a:ext cx="165202" cy="325378"/>
            </a:xfrm>
            <a:custGeom>
              <a:rect b="b" l="l" r="r" t="t"/>
              <a:pathLst>
                <a:path extrusionOk="0" h="9912" w="4926">
                  <a:moveTo>
                    <a:pt x="2375" y="1"/>
                  </a:moveTo>
                  <a:cubicBezTo>
                    <a:pt x="1544" y="1"/>
                    <a:pt x="951" y="238"/>
                    <a:pt x="533" y="713"/>
                  </a:cubicBezTo>
                  <a:cubicBezTo>
                    <a:pt x="120" y="1188"/>
                    <a:pt x="1" y="1782"/>
                    <a:pt x="58" y="2551"/>
                  </a:cubicBezTo>
                  <a:cubicBezTo>
                    <a:pt x="58" y="2613"/>
                    <a:pt x="120" y="2850"/>
                    <a:pt x="177" y="3206"/>
                  </a:cubicBezTo>
                  <a:lnTo>
                    <a:pt x="1720" y="2907"/>
                  </a:lnTo>
                  <a:cubicBezTo>
                    <a:pt x="1663" y="2731"/>
                    <a:pt x="1601" y="2551"/>
                    <a:pt x="1601" y="2375"/>
                  </a:cubicBezTo>
                  <a:cubicBezTo>
                    <a:pt x="1601" y="2076"/>
                    <a:pt x="1663" y="1900"/>
                    <a:pt x="1782" y="1720"/>
                  </a:cubicBezTo>
                  <a:cubicBezTo>
                    <a:pt x="1901" y="1544"/>
                    <a:pt x="2138" y="1425"/>
                    <a:pt x="2375" y="1425"/>
                  </a:cubicBezTo>
                  <a:cubicBezTo>
                    <a:pt x="2670" y="1425"/>
                    <a:pt x="2850" y="1544"/>
                    <a:pt x="3026" y="1720"/>
                  </a:cubicBezTo>
                  <a:cubicBezTo>
                    <a:pt x="3207" y="1900"/>
                    <a:pt x="3325" y="2138"/>
                    <a:pt x="3325" y="2432"/>
                  </a:cubicBezTo>
                  <a:cubicBezTo>
                    <a:pt x="3325" y="2788"/>
                    <a:pt x="3264" y="3088"/>
                    <a:pt x="3145" y="3444"/>
                  </a:cubicBezTo>
                  <a:cubicBezTo>
                    <a:pt x="3026" y="3738"/>
                    <a:pt x="2907" y="4037"/>
                    <a:pt x="2670" y="4332"/>
                  </a:cubicBezTo>
                  <a:cubicBezTo>
                    <a:pt x="2494" y="4631"/>
                    <a:pt x="2257" y="4925"/>
                    <a:pt x="2019" y="5106"/>
                  </a:cubicBezTo>
                  <a:cubicBezTo>
                    <a:pt x="1839" y="5343"/>
                    <a:pt x="1544" y="5638"/>
                    <a:pt x="1245" y="5875"/>
                  </a:cubicBezTo>
                  <a:lnTo>
                    <a:pt x="1245" y="7419"/>
                  </a:lnTo>
                  <a:lnTo>
                    <a:pt x="2732" y="7419"/>
                  </a:lnTo>
                  <a:lnTo>
                    <a:pt x="2732" y="6231"/>
                  </a:lnTo>
                  <a:cubicBezTo>
                    <a:pt x="3088" y="5937"/>
                    <a:pt x="3325" y="5700"/>
                    <a:pt x="3563" y="5462"/>
                  </a:cubicBezTo>
                  <a:cubicBezTo>
                    <a:pt x="3800" y="5163"/>
                    <a:pt x="4038" y="4925"/>
                    <a:pt x="4275" y="4569"/>
                  </a:cubicBezTo>
                  <a:cubicBezTo>
                    <a:pt x="4451" y="4275"/>
                    <a:pt x="4631" y="3919"/>
                    <a:pt x="4750" y="3619"/>
                  </a:cubicBezTo>
                  <a:cubicBezTo>
                    <a:pt x="4869" y="3263"/>
                    <a:pt x="4926" y="2907"/>
                    <a:pt x="4926" y="2494"/>
                  </a:cubicBezTo>
                  <a:cubicBezTo>
                    <a:pt x="4926" y="1720"/>
                    <a:pt x="4688" y="1126"/>
                    <a:pt x="4275" y="651"/>
                  </a:cubicBezTo>
                  <a:cubicBezTo>
                    <a:pt x="3800" y="238"/>
                    <a:pt x="3207" y="1"/>
                    <a:pt x="2375" y="1"/>
                  </a:cubicBezTo>
                  <a:close/>
                  <a:moveTo>
                    <a:pt x="1188" y="8311"/>
                  </a:moveTo>
                  <a:lnTo>
                    <a:pt x="1188" y="9912"/>
                  </a:lnTo>
                  <a:lnTo>
                    <a:pt x="2850" y="9912"/>
                  </a:lnTo>
                  <a:lnTo>
                    <a:pt x="2850" y="831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5: Azure Blob Storage</a:t>
            </a:r>
            <a:endParaRPr/>
          </a:p>
        </p:txBody>
      </p:sp>
      <p:sp>
        <p:nvSpPr>
          <p:cNvPr id="1250" name="Google Shape;1250;p56"/>
          <p:cNvSpPr txBox="1"/>
          <p:nvPr>
            <p:ph idx="1" type="body"/>
          </p:nvPr>
        </p:nvSpPr>
        <p:spPr>
          <a:xfrm>
            <a:off x="395025" y="1139550"/>
            <a:ext cx="4221900" cy="36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t>What:</a:t>
            </a:r>
            <a:endParaRPr b="1" sz="1100"/>
          </a:p>
          <a:p>
            <a:pPr indent="0" lvl="0" marL="0" rtl="0" algn="l">
              <a:spcBef>
                <a:spcPts val="0"/>
              </a:spcBef>
              <a:spcAft>
                <a:spcPts val="0"/>
              </a:spcAft>
              <a:buNone/>
            </a:pPr>
            <a:r>
              <a:rPr lang="en" sz="1100"/>
              <a:t>- </a:t>
            </a:r>
            <a:r>
              <a:rPr lang="en" sz="1100">
                <a:latin typeface="Roboto"/>
                <a:ea typeface="Roboto"/>
                <a:cs typeface="Roboto"/>
                <a:sym typeface="Roboto"/>
              </a:rPr>
              <a:t>Serves as a </a:t>
            </a:r>
            <a:r>
              <a:rPr b="1" lang="en" sz="1100">
                <a:latin typeface="Roboto"/>
                <a:ea typeface="Roboto"/>
                <a:cs typeface="Roboto"/>
                <a:sym typeface="Roboto"/>
              </a:rPr>
              <a:t>cloud based storage</a:t>
            </a:r>
            <a:r>
              <a:rPr lang="en" sz="1100">
                <a:latin typeface="Roboto"/>
                <a:ea typeface="Roboto"/>
                <a:cs typeface="Roboto"/>
                <a:sym typeface="Roboto"/>
              </a:rPr>
              <a:t>.</a:t>
            </a:r>
            <a:endParaRPr b="1" sz="1100"/>
          </a:p>
          <a:p>
            <a:pPr indent="0" lvl="0" marL="0" rtl="0" algn="l">
              <a:spcBef>
                <a:spcPts val="0"/>
              </a:spcBef>
              <a:spcAft>
                <a:spcPts val="0"/>
              </a:spcAft>
              <a:buNone/>
            </a:pPr>
            <a:r>
              <a:rPr lang="en" sz="1100"/>
              <a:t>- </a:t>
            </a:r>
            <a:r>
              <a:rPr lang="en" sz="1100">
                <a:latin typeface="Roboto"/>
                <a:ea typeface="Roboto"/>
                <a:cs typeface="Roboto"/>
                <a:sym typeface="Roboto"/>
              </a:rPr>
              <a:t>Store </a:t>
            </a:r>
            <a:r>
              <a:rPr b="1" lang="en" sz="1100">
                <a:latin typeface="Roboto"/>
                <a:ea typeface="Roboto"/>
                <a:cs typeface="Roboto"/>
                <a:sym typeface="Roboto"/>
              </a:rPr>
              <a:t>large amounts of unstructured data</a:t>
            </a:r>
            <a:r>
              <a:rPr lang="en" sz="1100">
                <a:latin typeface="Roboto"/>
                <a:ea typeface="Roboto"/>
                <a:cs typeface="Roboto"/>
                <a:sym typeface="Roboto"/>
              </a:rPr>
              <a:t> of various file </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types and extensions in the cloud.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How</a:t>
            </a:r>
            <a:r>
              <a:rPr b="1" lang="en" sz="1100"/>
              <a:t>:</a:t>
            </a:r>
            <a:endParaRPr b="1" sz="1100"/>
          </a:p>
          <a:p>
            <a:pPr indent="0" lvl="0" marL="0" rtl="0" algn="l">
              <a:spcBef>
                <a:spcPts val="0"/>
              </a:spcBef>
              <a:spcAft>
                <a:spcPts val="0"/>
              </a:spcAft>
              <a:buNone/>
            </a:pPr>
            <a:r>
              <a:rPr lang="en" sz="1100"/>
              <a:t>- Create Azure Resource Group and Storage Account Service.</a:t>
            </a:r>
            <a:endParaRPr sz="1100"/>
          </a:p>
          <a:p>
            <a:pPr indent="0" lvl="0" marL="0" rtl="0" algn="l">
              <a:spcBef>
                <a:spcPts val="0"/>
              </a:spcBef>
              <a:spcAft>
                <a:spcPts val="0"/>
              </a:spcAft>
              <a:buNone/>
            </a:pPr>
            <a:r>
              <a:rPr lang="en" sz="1100"/>
              <a:t>- Link created Resource Group to Storage Account Service.</a:t>
            </a:r>
            <a:endParaRPr sz="1100"/>
          </a:p>
          <a:p>
            <a:pPr indent="0" lvl="0" marL="0" rtl="0" algn="l">
              <a:spcBef>
                <a:spcPts val="0"/>
              </a:spcBef>
              <a:spcAft>
                <a:spcPts val="0"/>
              </a:spcAft>
              <a:buNone/>
            </a:pPr>
            <a:r>
              <a:rPr lang="en" sz="1100"/>
              <a:t>- Navigate to container section to add a container (folder).</a:t>
            </a:r>
            <a:endParaRPr sz="1100"/>
          </a:p>
          <a:p>
            <a:pPr indent="0" lvl="0" marL="0" rtl="0" algn="l">
              <a:spcBef>
                <a:spcPts val="0"/>
              </a:spcBef>
              <a:spcAft>
                <a:spcPts val="0"/>
              </a:spcAft>
              <a:buNone/>
            </a:pPr>
            <a:r>
              <a:rPr lang="en" sz="1100"/>
              <a:t>- Upload CCTV footages into the container created.</a:t>
            </a:r>
            <a:endParaRPr sz="1100"/>
          </a:p>
          <a:p>
            <a:pPr indent="0" lvl="0" marL="0" rtl="0" algn="l">
              <a:spcBef>
                <a:spcPts val="0"/>
              </a:spcBef>
              <a:spcAft>
                <a:spcPts val="0"/>
              </a:spcAft>
              <a:buNone/>
            </a:pPr>
            <a:r>
              <a:rPr lang="en" sz="1100"/>
              <a:t>- View created storage accounts, containers, and container files with Azure Storage Explorer</a:t>
            </a:r>
            <a:endParaRPr sz="1100"/>
          </a:p>
          <a:p>
            <a:pPr indent="0" lvl="0" marL="0" rtl="0" algn="l">
              <a:spcBef>
                <a:spcPts val="0"/>
              </a:spcBef>
              <a:spcAft>
                <a:spcPts val="0"/>
              </a:spcAft>
              <a:buNone/>
            </a:pPr>
            <a:r>
              <a:t/>
            </a:r>
            <a:endParaRPr b="1" sz="1100"/>
          </a:p>
          <a:p>
            <a:pPr indent="0" lvl="0" marL="0" rtl="0" algn="l">
              <a:spcBef>
                <a:spcPts val="0"/>
              </a:spcBef>
              <a:spcAft>
                <a:spcPts val="0"/>
              </a:spcAft>
              <a:buNone/>
            </a:pPr>
            <a:r>
              <a:rPr b="1" lang="en" sz="1100"/>
              <a:t>Why:</a:t>
            </a:r>
            <a:endParaRPr sz="1100"/>
          </a:p>
          <a:p>
            <a:pPr indent="0" lvl="0" marL="0" rtl="0" algn="l">
              <a:spcBef>
                <a:spcPts val="0"/>
              </a:spcBef>
              <a:spcAft>
                <a:spcPts val="0"/>
              </a:spcAft>
              <a:buNone/>
            </a:pPr>
            <a:r>
              <a:rPr b="1" lang="en" sz="1100"/>
              <a:t>Media Storage - </a:t>
            </a:r>
            <a:r>
              <a:rPr lang="en" sz="1100"/>
              <a:t>Store recorded CCTV footages obtained for media streaming / content delivery purposes.</a:t>
            </a:r>
            <a:endParaRPr sz="1100"/>
          </a:p>
          <a:p>
            <a:pPr indent="0" lvl="0" marL="0" rtl="0" algn="l">
              <a:spcBef>
                <a:spcPts val="0"/>
              </a:spcBef>
              <a:spcAft>
                <a:spcPts val="0"/>
              </a:spcAft>
              <a:buNone/>
            </a:pPr>
            <a:r>
              <a:rPr b="1" lang="en" sz="1100"/>
              <a:t>Data Backup &amp; Archiving </a:t>
            </a:r>
            <a:r>
              <a:rPr lang="en" sz="1100"/>
              <a:t>- Store backups of critical data/archival data for long-term retention.</a:t>
            </a:r>
            <a:endParaRPr sz="1100"/>
          </a:p>
          <a:p>
            <a:pPr indent="0" lvl="0" marL="0" rtl="0" algn="l">
              <a:spcBef>
                <a:spcPts val="0"/>
              </a:spcBef>
              <a:spcAft>
                <a:spcPts val="0"/>
              </a:spcAft>
              <a:buNone/>
            </a:pPr>
            <a:r>
              <a:rPr b="1" lang="en" sz="1100"/>
              <a:t>Disaster Recovery: </a:t>
            </a:r>
            <a:r>
              <a:rPr lang="en" sz="1100"/>
              <a:t>Disaster</a:t>
            </a:r>
            <a:r>
              <a:rPr b="1" lang="en" sz="1100"/>
              <a:t> </a:t>
            </a:r>
            <a:r>
              <a:rPr lang="en" sz="1100"/>
              <a:t>Recovery strategy to replicate data to secondary region for redundancy and failover purposes.</a:t>
            </a:r>
            <a:endParaRPr sz="1100"/>
          </a:p>
        </p:txBody>
      </p:sp>
      <p:pic>
        <p:nvPicPr>
          <p:cNvPr id="1251" name="Google Shape;1251;p56"/>
          <p:cNvPicPr preferRelativeResize="0"/>
          <p:nvPr/>
        </p:nvPicPr>
        <p:blipFill>
          <a:blip r:embed="rId3">
            <a:alphaModFix/>
          </a:blip>
          <a:stretch>
            <a:fillRect/>
          </a:stretch>
        </p:blipFill>
        <p:spPr>
          <a:xfrm>
            <a:off x="7490850" y="532825"/>
            <a:ext cx="832300" cy="832300"/>
          </a:xfrm>
          <a:prstGeom prst="rect">
            <a:avLst/>
          </a:prstGeom>
          <a:noFill/>
          <a:ln>
            <a:noFill/>
          </a:ln>
        </p:spPr>
      </p:pic>
      <p:pic>
        <p:nvPicPr>
          <p:cNvPr id="1252" name="Google Shape;1252;p56"/>
          <p:cNvPicPr preferRelativeResize="0"/>
          <p:nvPr/>
        </p:nvPicPr>
        <p:blipFill>
          <a:blip r:embed="rId4">
            <a:alphaModFix/>
          </a:blip>
          <a:stretch>
            <a:fillRect/>
          </a:stretch>
        </p:blipFill>
        <p:spPr>
          <a:xfrm>
            <a:off x="5049775" y="1517449"/>
            <a:ext cx="3904174" cy="1626099"/>
          </a:xfrm>
          <a:prstGeom prst="rect">
            <a:avLst/>
          </a:prstGeom>
          <a:noFill/>
          <a:ln>
            <a:noFill/>
          </a:ln>
        </p:spPr>
      </p:pic>
      <p:pic>
        <p:nvPicPr>
          <p:cNvPr id="1253" name="Google Shape;1253;p56"/>
          <p:cNvPicPr preferRelativeResize="0"/>
          <p:nvPr/>
        </p:nvPicPr>
        <p:blipFill>
          <a:blip r:embed="rId5">
            <a:alphaModFix/>
          </a:blip>
          <a:stretch>
            <a:fillRect/>
          </a:stretch>
        </p:blipFill>
        <p:spPr>
          <a:xfrm>
            <a:off x="5049775" y="3295875"/>
            <a:ext cx="3904174" cy="1538422"/>
          </a:xfrm>
          <a:prstGeom prst="rect">
            <a:avLst/>
          </a:prstGeom>
          <a:noFill/>
          <a:ln>
            <a:noFill/>
          </a:ln>
        </p:spPr>
      </p:pic>
      <p:sp>
        <p:nvSpPr>
          <p:cNvPr id="1254" name="Google Shape;1254;p56"/>
          <p:cNvSpPr/>
          <p:nvPr/>
        </p:nvSpPr>
        <p:spPr>
          <a:xfrm>
            <a:off x="5506700" y="2343275"/>
            <a:ext cx="375000" cy="117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t"/>
              <a:ea typeface="Jost"/>
              <a:cs typeface="Jost"/>
              <a:sym typeface="Jost"/>
            </a:endParaRPr>
          </a:p>
        </p:txBody>
      </p:sp>
      <p:sp>
        <p:nvSpPr>
          <p:cNvPr id="1255" name="Google Shape;1255;p56"/>
          <p:cNvSpPr/>
          <p:nvPr/>
        </p:nvSpPr>
        <p:spPr>
          <a:xfrm>
            <a:off x="6069175" y="2050450"/>
            <a:ext cx="375000" cy="18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t"/>
              <a:ea typeface="Jost"/>
              <a:cs typeface="Jost"/>
              <a:sym typeface="Jost"/>
            </a:endParaRPr>
          </a:p>
        </p:txBody>
      </p:sp>
      <p:sp>
        <p:nvSpPr>
          <p:cNvPr id="1256" name="Google Shape;1256;p56"/>
          <p:cNvSpPr/>
          <p:nvPr/>
        </p:nvSpPr>
        <p:spPr>
          <a:xfrm>
            <a:off x="6018725" y="3852075"/>
            <a:ext cx="2897700" cy="240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t"/>
              <a:ea typeface="Jost"/>
              <a:cs typeface="Jost"/>
              <a:sym typeface="Jos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57"/>
          <p:cNvSpPr txBox="1"/>
          <p:nvPr>
            <p:ph type="title"/>
          </p:nvPr>
        </p:nvSpPr>
        <p:spPr>
          <a:xfrm>
            <a:off x="4643150" y="1688725"/>
            <a:ext cx="3647700" cy="205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Limitations &amp;</a:t>
            </a:r>
            <a:endParaRPr/>
          </a:p>
          <a:p>
            <a:pPr indent="0" lvl="0" marL="0" rtl="0" algn="l">
              <a:spcBef>
                <a:spcPts val="0"/>
              </a:spcBef>
              <a:spcAft>
                <a:spcPts val="0"/>
              </a:spcAft>
              <a:buNone/>
            </a:pPr>
            <a:r>
              <a:rPr lang="en"/>
              <a:t>Future Enhancement</a:t>
            </a:r>
            <a:endParaRPr/>
          </a:p>
        </p:txBody>
      </p:sp>
      <p:sp>
        <p:nvSpPr>
          <p:cNvPr id="1262" name="Google Shape;1262;p57"/>
          <p:cNvSpPr txBox="1"/>
          <p:nvPr>
            <p:ph idx="2" type="title"/>
          </p:nvPr>
        </p:nvSpPr>
        <p:spPr>
          <a:xfrm>
            <a:off x="4704501" y="907575"/>
            <a:ext cx="1221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08</a:t>
            </a:r>
            <a:endParaRPr/>
          </a:p>
        </p:txBody>
      </p:sp>
      <p:sp>
        <p:nvSpPr>
          <p:cNvPr id="1263" name="Google Shape;1263;p57"/>
          <p:cNvSpPr txBox="1"/>
          <p:nvPr>
            <p:ph idx="1" type="subTitle"/>
          </p:nvPr>
        </p:nvSpPr>
        <p:spPr>
          <a:xfrm>
            <a:off x="4704500" y="3646025"/>
            <a:ext cx="3525000" cy="47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Limitations met and possible future enhancements</a:t>
            </a:r>
            <a:endParaRPr/>
          </a:p>
        </p:txBody>
      </p:sp>
      <p:sp>
        <p:nvSpPr>
          <p:cNvPr id="1264" name="Google Shape;1264;p57"/>
          <p:cNvSpPr/>
          <p:nvPr/>
        </p:nvSpPr>
        <p:spPr>
          <a:xfrm>
            <a:off x="1217900" y="1076025"/>
            <a:ext cx="2626200" cy="2863200"/>
          </a:xfrm>
          <a:prstGeom prst="round2SameRect">
            <a:avLst>
              <a:gd fmla="val 49037" name="adj1"/>
              <a:gd fmla="val 0" name="adj2"/>
            </a:avLst>
          </a:prstGeom>
          <a:solidFill>
            <a:srgbClr val="FFFFFF">
              <a:alpha val="3000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5" name="Google Shape;1265;p57"/>
          <p:cNvGrpSpPr/>
          <p:nvPr/>
        </p:nvGrpSpPr>
        <p:grpSpPr>
          <a:xfrm>
            <a:off x="1346405" y="1973968"/>
            <a:ext cx="2288492" cy="2261997"/>
            <a:chOff x="3598263" y="2150475"/>
            <a:chExt cx="1947487" cy="1924776"/>
          </a:xfrm>
        </p:grpSpPr>
        <p:sp>
          <p:nvSpPr>
            <p:cNvPr id="1266" name="Google Shape;1266;p57"/>
            <p:cNvSpPr/>
            <p:nvPr/>
          </p:nvSpPr>
          <p:spPr>
            <a:xfrm>
              <a:off x="4724458" y="2201694"/>
              <a:ext cx="298188" cy="506150"/>
            </a:xfrm>
            <a:custGeom>
              <a:rect b="b" l="l" r="r" t="t"/>
              <a:pathLst>
                <a:path extrusionOk="0" h="25317" w="14915">
                  <a:moveTo>
                    <a:pt x="5838" y="0"/>
                  </a:moveTo>
                  <a:cubicBezTo>
                    <a:pt x="3997" y="0"/>
                    <a:pt x="1658" y="221"/>
                    <a:pt x="1425" y="1074"/>
                  </a:cubicBezTo>
                  <a:cubicBezTo>
                    <a:pt x="1" y="6711"/>
                    <a:pt x="7955" y="23988"/>
                    <a:pt x="7955" y="23988"/>
                  </a:cubicBezTo>
                  <a:cubicBezTo>
                    <a:pt x="8789" y="24912"/>
                    <a:pt x="9561" y="25316"/>
                    <a:pt x="10263" y="25316"/>
                  </a:cubicBezTo>
                  <a:cubicBezTo>
                    <a:pt x="13210" y="25316"/>
                    <a:pt x="14915" y="18187"/>
                    <a:pt x="14723" y="12529"/>
                  </a:cubicBezTo>
                  <a:cubicBezTo>
                    <a:pt x="14485" y="5524"/>
                    <a:pt x="12885" y="1131"/>
                    <a:pt x="7955" y="125"/>
                  </a:cubicBezTo>
                  <a:cubicBezTo>
                    <a:pt x="7648" y="62"/>
                    <a:pt x="6813" y="0"/>
                    <a:pt x="5838" y="0"/>
                  </a:cubicBezTo>
                  <a:close/>
                </a:path>
              </a:pathLst>
            </a:custGeom>
            <a:solidFill>
              <a:srgbClr val="794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7"/>
            <p:cNvSpPr/>
            <p:nvPr/>
          </p:nvSpPr>
          <p:spPr>
            <a:xfrm>
              <a:off x="4992672" y="2583942"/>
              <a:ext cx="15494" cy="55759"/>
            </a:xfrm>
            <a:custGeom>
              <a:rect b="b" l="l" r="r" t="t"/>
              <a:pathLst>
                <a:path extrusionOk="0" h="2789" w="775">
                  <a:moveTo>
                    <a:pt x="775" y="1"/>
                  </a:moveTo>
                  <a:cubicBezTo>
                    <a:pt x="713" y="176"/>
                    <a:pt x="713" y="295"/>
                    <a:pt x="656" y="476"/>
                  </a:cubicBezTo>
                  <a:cubicBezTo>
                    <a:pt x="634" y="577"/>
                    <a:pt x="611" y="678"/>
                    <a:pt x="587" y="778"/>
                  </a:cubicBezTo>
                  <a:lnTo>
                    <a:pt x="587" y="778"/>
                  </a:lnTo>
                  <a:cubicBezTo>
                    <a:pt x="651" y="523"/>
                    <a:pt x="713" y="264"/>
                    <a:pt x="775" y="1"/>
                  </a:cubicBezTo>
                  <a:close/>
                  <a:moveTo>
                    <a:pt x="587" y="778"/>
                  </a:moveTo>
                  <a:lnTo>
                    <a:pt x="587" y="778"/>
                  </a:lnTo>
                  <a:cubicBezTo>
                    <a:pt x="527" y="1020"/>
                    <a:pt x="466" y="1257"/>
                    <a:pt x="403" y="1489"/>
                  </a:cubicBezTo>
                  <a:lnTo>
                    <a:pt x="403" y="1489"/>
                  </a:lnTo>
                  <a:cubicBezTo>
                    <a:pt x="468" y="1257"/>
                    <a:pt x="530" y="1020"/>
                    <a:pt x="587" y="778"/>
                  </a:cubicBezTo>
                  <a:close/>
                  <a:moveTo>
                    <a:pt x="403" y="1489"/>
                  </a:moveTo>
                  <a:lnTo>
                    <a:pt x="403" y="1489"/>
                  </a:lnTo>
                  <a:cubicBezTo>
                    <a:pt x="276" y="1942"/>
                    <a:pt x="139" y="2375"/>
                    <a:pt x="1" y="2788"/>
                  </a:cubicBezTo>
                  <a:cubicBezTo>
                    <a:pt x="147" y="2381"/>
                    <a:pt x="279" y="1946"/>
                    <a:pt x="403" y="1489"/>
                  </a:cubicBezTo>
                  <a:close/>
                </a:path>
              </a:pathLst>
            </a:custGeom>
            <a:solidFill>
              <a:srgbClr val="D5C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7"/>
            <p:cNvSpPr/>
            <p:nvPr/>
          </p:nvSpPr>
          <p:spPr>
            <a:xfrm>
              <a:off x="4909605" y="2430803"/>
              <a:ext cx="106820" cy="275357"/>
            </a:xfrm>
            <a:custGeom>
              <a:rect b="b" l="l" r="r" t="t"/>
              <a:pathLst>
                <a:path extrusionOk="0" h="13773" w="5343">
                  <a:moveTo>
                    <a:pt x="0" y="0"/>
                  </a:moveTo>
                  <a:lnTo>
                    <a:pt x="0" y="0"/>
                  </a:lnTo>
                  <a:cubicBezTo>
                    <a:pt x="300" y="1249"/>
                    <a:pt x="537" y="2555"/>
                    <a:pt x="713" y="3861"/>
                  </a:cubicBezTo>
                  <a:lnTo>
                    <a:pt x="831" y="3800"/>
                  </a:lnTo>
                  <a:lnTo>
                    <a:pt x="831" y="3800"/>
                  </a:lnTo>
                  <a:cubicBezTo>
                    <a:pt x="1249" y="7836"/>
                    <a:pt x="831" y="11398"/>
                    <a:pt x="300" y="13654"/>
                  </a:cubicBezTo>
                  <a:cubicBezTo>
                    <a:pt x="537" y="13773"/>
                    <a:pt x="831" y="13773"/>
                    <a:pt x="1069" y="13773"/>
                  </a:cubicBezTo>
                  <a:cubicBezTo>
                    <a:pt x="2318" y="13773"/>
                    <a:pt x="3386" y="12467"/>
                    <a:pt x="4156" y="10448"/>
                  </a:cubicBezTo>
                  <a:cubicBezTo>
                    <a:pt x="4455" y="9617"/>
                    <a:pt x="4692" y="8667"/>
                    <a:pt x="4930" y="7661"/>
                  </a:cubicBezTo>
                  <a:cubicBezTo>
                    <a:pt x="5343" y="5224"/>
                    <a:pt x="4336" y="2731"/>
                    <a:pt x="2318" y="1249"/>
                  </a:cubicBezTo>
                  <a:cubicBezTo>
                    <a:pt x="1606" y="713"/>
                    <a:pt x="831" y="300"/>
                    <a:pt x="0" y="0"/>
                  </a:cubicBezTo>
                  <a:close/>
                </a:path>
              </a:pathLst>
            </a:custGeom>
            <a:solidFill>
              <a:srgbClr val="613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7"/>
            <p:cNvSpPr/>
            <p:nvPr/>
          </p:nvSpPr>
          <p:spPr>
            <a:xfrm>
              <a:off x="4167598" y="2201694"/>
              <a:ext cx="298168" cy="506150"/>
            </a:xfrm>
            <a:custGeom>
              <a:rect b="b" l="l" r="r" t="t"/>
              <a:pathLst>
                <a:path extrusionOk="0" h="25317" w="14914">
                  <a:moveTo>
                    <a:pt x="9094" y="0"/>
                  </a:moveTo>
                  <a:cubicBezTo>
                    <a:pt x="8111" y="0"/>
                    <a:pt x="7268" y="62"/>
                    <a:pt x="6959" y="125"/>
                  </a:cubicBezTo>
                  <a:cubicBezTo>
                    <a:pt x="2034" y="1131"/>
                    <a:pt x="429" y="5524"/>
                    <a:pt x="192" y="12529"/>
                  </a:cubicBezTo>
                  <a:cubicBezTo>
                    <a:pt x="0" y="18187"/>
                    <a:pt x="1707" y="25316"/>
                    <a:pt x="4654" y="25316"/>
                  </a:cubicBezTo>
                  <a:cubicBezTo>
                    <a:pt x="5355" y="25316"/>
                    <a:pt x="6126" y="24912"/>
                    <a:pt x="6959" y="23988"/>
                  </a:cubicBezTo>
                  <a:cubicBezTo>
                    <a:pt x="6959" y="23988"/>
                    <a:pt x="14914" y="6711"/>
                    <a:pt x="13489" y="1074"/>
                  </a:cubicBezTo>
                  <a:cubicBezTo>
                    <a:pt x="13297" y="221"/>
                    <a:pt x="10947" y="0"/>
                    <a:pt x="9094" y="0"/>
                  </a:cubicBezTo>
                  <a:close/>
                </a:path>
              </a:pathLst>
            </a:custGeom>
            <a:solidFill>
              <a:srgbClr val="794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7"/>
            <p:cNvSpPr/>
            <p:nvPr/>
          </p:nvSpPr>
          <p:spPr>
            <a:xfrm>
              <a:off x="4202284" y="2650396"/>
              <a:ext cx="24991" cy="41524"/>
            </a:xfrm>
            <a:custGeom>
              <a:rect b="b" l="l" r="r" t="t"/>
              <a:pathLst>
                <a:path extrusionOk="0" h="2077" w="1250">
                  <a:moveTo>
                    <a:pt x="1249" y="2076"/>
                  </a:moveTo>
                  <a:lnTo>
                    <a:pt x="1249" y="2076"/>
                  </a:lnTo>
                  <a:lnTo>
                    <a:pt x="1249" y="2076"/>
                  </a:lnTo>
                  <a:close/>
                  <a:moveTo>
                    <a:pt x="1249" y="2019"/>
                  </a:moveTo>
                  <a:lnTo>
                    <a:pt x="1249" y="2019"/>
                  </a:lnTo>
                  <a:lnTo>
                    <a:pt x="1249" y="2019"/>
                  </a:lnTo>
                  <a:close/>
                  <a:moveTo>
                    <a:pt x="1249" y="2019"/>
                  </a:moveTo>
                  <a:lnTo>
                    <a:pt x="1249" y="2019"/>
                  </a:lnTo>
                  <a:lnTo>
                    <a:pt x="1249" y="2019"/>
                  </a:lnTo>
                  <a:close/>
                  <a:moveTo>
                    <a:pt x="1249" y="2019"/>
                  </a:moveTo>
                  <a:lnTo>
                    <a:pt x="1249" y="2019"/>
                  </a:lnTo>
                  <a:lnTo>
                    <a:pt x="1249" y="2019"/>
                  </a:lnTo>
                  <a:close/>
                  <a:moveTo>
                    <a:pt x="1188" y="1958"/>
                  </a:moveTo>
                  <a:lnTo>
                    <a:pt x="1188" y="1958"/>
                  </a:lnTo>
                  <a:lnTo>
                    <a:pt x="1188" y="1958"/>
                  </a:lnTo>
                  <a:close/>
                  <a:moveTo>
                    <a:pt x="1188" y="1958"/>
                  </a:moveTo>
                  <a:lnTo>
                    <a:pt x="1188" y="1958"/>
                  </a:lnTo>
                  <a:lnTo>
                    <a:pt x="1188" y="1958"/>
                  </a:lnTo>
                  <a:close/>
                  <a:moveTo>
                    <a:pt x="1188" y="1958"/>
                  </a:moveTo>
                  <a:lnTo>
                    <a:pt x="1188" y="1958"/>
                  </a:lnTo>
                  <a:lnTo>
                    <a:pt x="1188" y="1958"/>
                  </a:lnTo>
                  <a:close/>
                  <a:moveTo>
                    <a:pt x="1188" y="1958"/>
                  </a:moveTo>
                  <a:lnTo>
                    <a:pt x="1188" y="1958"/>
                  </a:lnTo>
                  <a:lnTo>
                    <a:pt x="1188" y="1958"/>
                  </a:lnTo>
                  <a:close/>
                  <a:moveTo>
                    <a:pt x="1188" y="1958"/>
                  </a:moveTo>
                  <a:lnTo>
                    <a:pt x="1188" y="1958"/>
                  </a:lnTo>
                  <a:lnTo>
                    <a:pt x="1188" y="1958"/>
                  </a:lnTo>
                  <a:close/>
                  <a:moveTo>
                    <a:pt x="1131" y="1901"/>
                  </a:moveTo>
                  <a:lnTo>
                    <a:pt x="1131" y="1901"/>
                  </a:lnTo>
                  <a:lnTo>
                    <a:pt x="1131" y="1901"/>
                  </a:lnTo>
                  <a:close/>
                  <a:moveTo>
                    <a:pt x="1131" y="1901"/>
                  </a:moveTo>
                  <a:lnTo>
                    <a:pt x="1131" y="1901"/>
                  </a:lnTo>
                  <a:lnTo>
                    <a:pt x="1131" y="1901"/>
                  </a:lnTo>
                  <a:close/>
                  <a:moveTo>
                    <a:pt x="1131" y="1901"/>
                  </a:moveTo>
                  <a:lnTo>
                    <a:pt x="1131" y="1901"/>
                  </a:lnTo>
                  <a:lnTo>
                    <a:pt x="1131" y="1901"/>
                  </a:lnTo>
                  <a:close/>
                  <a:moveTo>
                    <a:pt x="1131" y="1901"/>
                  </a:moveTo>
                  <a:lnTo>
                    <a:pt x="1131" y="1901"/>
                  </a:lnTo>
                  <a:lnTo>
                    <a:pt x="1131" y="1901"/>
                  </a:lnTo>
                  <a:close/>
                  <a:moveTo>
                    <a:pt x="1131" y="1901"/>
                  </a:moveTo>
                  <a:lnTo>
                    <a:pt x="1131" y="1901"/>
                  </a:lnTo>
                  <a:lnTo>
                    <a:pt x="1131" y="1901"/>
                  </a:lnTo>
                  <a:close/>
                  <a:moveTo>
                    <a:pt x="1131" y="1901"/>
                  </a:moveTo>
                  <a:lnTo>
                    <a:pt x="1131" y="1901"/>
                  </a:lnTo>
                  <a:lnTo>
                    <a:pt x="1131" y="1901"/>
                  </a:lnTo>
                  <a:close/>
                  <a:moveTo>
                    <a:pt x="1131" y="1839"/>
                  </a:moveTo>
                  <a:lnTo>
                    <a:pt x="1131" y="1839"/>
                  </a:lnTo>
                  <a:lnTo>
                    <a:pt x="1131" y="1839"/>
                  </a:lnTo>
                  <a:close/>
                  <a:moveTo>
                    <a:pt x="1069" y="1839"/>
                  </a:moveTo>
                  <a:lnTo>
                    <a:pt x="1131" y="1839"/>
                  </a:lnTo>
                  <a:lnTo>
                    <a:pt x="1069" y="1839"/>
                  </a:lnTo>
                  <a:close/>
                  <a:moveTo>
                    <a:pt x="1069" y="1839"/>
                  </a:moveTo>
                  <a:lnTo>
                    <a:pt x="1069" y="1839"/>
                  </a:lnTo>
                  <a:lnTo>
                    <a:pt x="1069" y="1839"/>
                  </a:lnTo>
                  <a:close/>
                  <a:moveTo>
                    <a:pt x="1069" y="1839"/>
                  </a:moveTo>
                  <a:lnTo>
                    <a:pt x="1069" y="1839"/>
                  </a:lnTo>
                  <a:lnTo>
                    <a:pt x="1069" y="1839"/>
                  </a:lnTo>
                  <a:close/>
                  <a:moveTo>
                    <a:pt x="1069" y="1839"/>
                  </a:moveTo>
                  <a:lnTo>
                    <a:pt x="1069" y="1839"/>
                  </a:lnTo>
                  <a:lnTo>
                    <a:pt x="1069" y="1839"/>
                  </a:lnTo>
                  <a:close/>
                  <a:moveTo>
                    <a:pt x="1069" y="1782"/>
                  </a:moveTo>
                  <a:lnTo>
                    <a:pt x="1069" y="1839"/>
                  </a:lnTo>
                  <a:lnTo>
                    <a:pt x="1069" y="1782"/>
                  </a:lnTo>
                  <a:close/>
                  <a:moveTo>
                    <a:pt x="1069" y="1782"/>
                  </a:moveTo>
                  <a:lnTo>
                    <a:pt x="1069" y="1782"/>
                  </a:lnTo>
                  <a:lnTo>
                    <a:pt x="1069" y="1782"/>
                  </a:lnTo>
                  <a:close/>
                  <a:moveTo>
                    <a:pt x="1069" y="1782"/>
                  </a:moveTo>
                  <a:lnTo>
                    <a:pt x="1069" y="1782"/>
                  </a:lnTo>
                  <a:lnTo>
                    <a:pt x="1069" y="1782"/>
                  </a:lnTo>
                  <a:close/>
                  <a:moveTo>
                    <a:pt x="1069" y="1782"/>
                  </a:moveTo>
                  <a:lnTo>
                    <a:pt x="1069" y="1782"/>
                  </a:lnTo>
                  <a:lnTo>
                    <a:pt x="1069" y="1782"/>
                  </a:lnTo>
                  <a:close/>
                  <a:moveTo>
                    <a:pt x="1012" y="1782"/>
                  </a:moveTo>
                  <a:lnTo>
                    <a:pt x="1012" y="1782"/>
                  </a:lnTo>
                  <a:lnTo>
                    <a:pt x="1012" y="1782"/>
                  </a:lnTo>
                  <a:close/>
                  <a:moveTo>
                    <a:pt x="1012" y="1720"/>
                  </a:moveTo>
                  <a:lnTo>
                    <a:pt x="1012" y="1782"/>
                  </a:lnTo>
                  <a:lnTo>
                    <a:pt x="1012" y="1720"/>
                  </a:lnTo>
                  <a:close/>
                  <a:moveTo>
                    <a:pt x="1012" y="1720"/>
                  </a:moveTo>
                  <a:lnTo>
                    <a:pt x="1012" y="1720"/>
                  </a:lnTo>
                  <a:lnTo>
                    <a:pt x="1012" y="1720"/>
                  </a:lnTo>
                  <a:close/>
                  <a:moveTo>
                    <a:pt x="1012" y="1720"/>
                  </a:moveTo>
                  <a:lnTo>
                    <a:pt x="1012" y="1720"/>
                  </a:lnTo>
                  <a:lnTo>
                    <a:pt x="1012" y="1720"/>
                  </a:lnTo>
                  <a:close/>
                  <a:moveTo>
                    <a:pt x="1012" y="1720"/>
                  </a:moveTo>
                  <a:lnTo>
                    <a:pt x="1012" y="1720"/>
                  </a:lnTo>
                  <a:lnTo>
                    <a:pt x="1012" y="1720"/>
                  </a:lnTo>
                  <a:close/>
                  <a:moveTo>
                    <a:pt x="1012" y="1720"/>
                  </a:moveTo>
                  <a:lnTo>
                    <a:pt x="1012" y="1720"/>
                  </a:lnTo>
                  <a:lnTo>
                    <a:pt x="1012" y="1720"/>
                  </a:lnTo>
                  <a:close/>
                  <a:moveTo>
                    <a:pt x="950" y="1663"/>
                  </a:moveTo>
                  <a:cubicBezTo>
                    <a:pt x="950" y="1720"/>
                    <a:pt x="950" y="1720"/>
                    <a:pt x="1012" y="1720"/>
                  </a:cubicBezTo>
                  <a:cubicBezTo>
                    <a:pt x="950" y="1720"/>
                    <a:pt x="950" y="1720"/>
                    <a:pt x="950" y="1663"/>
                  </a:cubicBezTo>
                  <a:close/>
                  <a:moveTo>
                    <a:pt x="950" y="1663"/>
                  </a:moveTo>
                  <a:lnTo>
                    <a:pt x="950" y="1663"/>
                  </a:lnTo>
                  <a:lnTo>
                    <a:pt x="950" y="1663"/>
                  </a:lnTo>
                  <a:close/>
                  <a:moveTo>
                    <a:pt x="950" y="1663"/>
                  </a:moveTo>
                  <a:lnTo>
                    <a:pt x="950" y="1663"/>
                  </a:lnTo>
                  <a:lnTo>
                    <a:pt x="950" y="1663"/>
                  </a:lnTo>
                  <a:close/>
                  <a:moveTo>
                    <a:pt x="950" y="1663"/>
                  </a:moveTo>
                  <a:lnTo>
                    <a:pt x="950" y="1663"/>
                  </a:lnTo>
                  <a:lnTo>
                    <a:pt x="950" y="1663"/>
                  </a:lnTo>
                  <a:close/>
                  <a:moveTo>
                    <a:pt x="893" y="1601"/>
                  </a:moveTo>
                  <a:lnTo>
                    <a:pt x="950" y="1663"/>
                  </a:lnTo>
                  <a:lnTo>
                    <a:pt x="893" y="1601"/>
                  </a:lnTo>
                  <a:close/>
                  <a:moveTo>
                    <a:pt x="893" y="1601"/>
                  </a:moveTo>
                  <a:lnTo>
                    <a:pt x="893" y="1601"/>
                  </a:lnTo>
                  <a:lnTo>
                    <a:pt x="893" y="1601"/>
                  </a:lnTo>
                  <a:close/>
                  <a:moveTo>
                    <a:pt x="893" y="1601"/>
                  </a:moveTo>
                  <a:lnTo>
                    <a:pt x="893" y="1601"/>
                  </a:lnTo>
                  <a:lnTo>
                    <a:pt x="893" y="1601"/>
                  </a:lnTo>
                  <a:close/>
                  <a:moveTo>
                    <a:pt x="893" y="1544"/>
                  </a:moveTo>
                  <a:lnTo>
                    <a:pt x="893" y="1601"/>
                  </a:lnTo>
                  <a:lnTo>
                    <a:pt x="893" y="1544"/>
                  </a:lnTo>
                  <a:close/>
                  <a:moveTo>
                    <a:pt x="893" y="1544"/>
                  </a:moveTo>
                  <a:lnTo>
                    <a:pt x="893" y="1544"/>
                  </a:lnTo>
                  <a:lnTo>
                    <a:pt x="893" y="1544"/>
                  </a:lnTo>
                  <a:close/>
                  <a:moveTo>
                    <a:pt x="238" y="476"/>
                  </a:moveTo>
                  <a:cubicBezTo>
                    <a:pt x="418" y="889"/>
                    <a:pt x="656" y="1245"/>
                    <a:pt x="893" y="1544"/>
                  </a:cubicBezTo>
                  <a:cubicBezTo>
                    <a:pt x="656" y="1245"/>
                    <a:pt x="418" y="889"/>
                    <a:pt x="238" y="476"/>
                  </a:cubicBezTo>
                  <a:close/>
                  <a:moveTo>
                    <a:pt x="238" y="476"/>
                  </a:moveTo>
                  <a:lnTo>
                    <a:pt x="238" y="476"/>
                  </a:lnTo>
                  <a:lnTo>
                    <a:pt x="238" y="476"/>
                  </a:lnTo>
                  <a:close/>
                  <a:moveTo>
                    <a:pt x="238" y="476"/>
                  </a:moveTo>
                  <a:lnTo>
                    <a:pt x="238" y="476"/>
                  </a:lnTo>
                  <a:lnTo>
                    <a:pt x="238" y="476"/>
                  </a:lnTo>
                  <a:close/>
                  <a:moveTo>
                    <a:pt x="181" y="414"/>
                  </a:moveTo>
                  <a:cubicBezTo>
                    <a:pt x="238" y="414"/>
                    <a:pt x="238" y="414"/>
                    <a:pt x="238" y="476"/>
                  </a:cubicBezTo>
                  <a:cubicBezTo>
                    <a:pt x="238" y="414"/>
                    <a:pt x="238" y="414"/>
                    <a:pt x="181" y="414"/>
                  </a:cubicBezTo>
                  <a:close/>
                  <a:moveTo>
                    <a:pt x="181" y="414"/>
                  </a:moveTo>
                  <a:lnTo>
                    <a:pt x="181" y="414"/>
                  </a:lnTo>
                  <a:lnTo>
                    <a:pt x="181" y="414"/>
                  </a:lnTo>
                  <a:close/>
                  <a:moveTo>
                    <a:pt x="181" y="357"/>
                  </a:moveTo>
                  <a:lnTo>
                    <a:pt x="181" y="414"/>
                  </a:lnTo>
                  <a:lnTo>
                    <a:pt x="181" y="357"/>
                  </a:lnTo>
                  <a:close/>
                  <a:moveTo>
                    <a:pt x="181" y="357"/>
                  </a:moveTo>
                  <a:lnTo>
                    <a:pt x="181" y="357"/>
                  </a:lnTo>
                  <a:lnTo>
                    <a:pt x="181" y="357"/>
                  </a:lnTo>
                  <a:close/>
                  <a:moveTo>
                    <a:pt x="181" y="357"/>
                  </a:moveTo>
                  <a:lnTo>
                    <a:pt x="181" y="357"/>
                  </a:lnTo>
                  <a:lnTo>
                    <a:pt x="181" y="357"/>
                  </a:lnTo>
                  <a:close/>
                  <a:moveTo>
                    <a:pt x="181" y="295"/>
                  </a:moveTo>
                  <a:lnTo>
                    <a:pt x="181" y="357"/>
                  </a:lnTo>
                  <a:lnTo>
                    <a:pt x="181" y="295"/>
                  </a:lnTo>
                  <a:close/>
                  <a:moveTo>
                    <a:pt x="181" y="295"/>
                  </a:moveTo>
                  <a:lnTo>
                    <a:pt x="181" y="295"/>
                  </a:lnTo>
                  <a:lnTo>
                    <a:pt x="181" y="295"/>
                  </a:lnTo>
                  <a:close/>
                  <a:moveTo>
                    <a:pt x="181" y="295"/>
                  </a:moveTo>
                  <a:lnTo>
                    <a:pt x="181" y="295"/>
                  </a:lnTo>
                  <a:lnTo>
                    <a:pt x="181" y="295"/>
                  </a:lnTo>
                  <a:close/>
                  <a:moveTo>
                    <a:pt x="119" y="238"/>
                  </a:moveTo>
                  <a:cubicBezTo>
                    <a:pt x="119" y="295"/>
                    <a:pt x="119" y="295"/>
                    <a:pt x="181" y="295"/>
                  </a:cubicBezTo>
                  <a:cubicBezTo>
                    <a:pt x="119" y="295"/>
                    <a:pt x="119" y="295"/>
                    <a:pt x="119" y="238"/>
                  </a:cubicBezTo>
                  <a:close/>
                  <a:moveTo>
                    <a:pt x="119" y="238"/>
                  </a:moveTo>
                  <a:lnTo>
                    <a:pt x="119" y="238"/>
                  </a:lnTo>
                  <a:lnTo>
                    <a:pt x="119" y="238"/>
                  </a:lnTo>
                  <a:close/>
                  <a:moveTo>
                    <a:pt x="119" y="238"/>
                  </a:moveTo>
                  <a:lnTo>
                    <a:pt x="119" y="238"/>
                  </a:lnTo>
                  <a:lnTo>
                    <a:pt x="119" y="238"/>
                  </a:lnTo>
                  <a:close/>
                  <a:moveTo>
                    <a:pt x="119" y="238"/>
                  </a:moveTo>
                  <a:lnTo>
                    <a:pt x="119" y="238"/>
                  </a:lnTo>
                  <a:lnTo>
                    <a:pt x="119" y="238"/>
                  </a:lnTo>
                  <a:close/>
                  <a:moveTo>
                    <a:pt x="119" y="238"/>
                  </a:moveTo>
                  <a:lnTo>
                    <a:pt x="119" y="238"/>
                  </a:lnTo>
                  <a:lnTo>
                    <a:pt x="119" y="238"/>
                  </a:lnTo>
                  <a:close/>
                  <a:moveTo>
                    <a:pt x="119" y="177"/>
                  </a:moveTo>
                  <a:lnTo>
                    <a:pt x="119" y="238"/>
                  </a:lnTo>
                  <a:lnTo>
                    <a:pt x="119" y="177"/>
                  </a:lnTo>
                  <a:close/>
                  <a:moveTo>
                    <a:pt x="119" y="177"/>
                  </a:moveTo>
                  <a:lnTo>
                    <a:pt x="119" y="177"/>
                  </a:lnTo>
                  <a:lnTo>
                    <a:pt x="119" y="177"/>
                  </a:lnTo>
                  <a:close/>
                  <a:moveTo>
                    <a:pt x="119" y="177"/>
                  </a:moveTo>
                  <a:lnTo>
                    <a:pt x="119" y="177"/>
                  </a:lnTo>
                  <a:lnTo>
                    <a:pt x="119" y="177"/>
                  </a:lnTo>
                  <a:close/>
                  <a:moveTo>
                    <a:pt x="62" y="177"/>
                  </a:moveTo>
                  <a:lnTo>
                    <a:pt x="62" y="177"/>
                  </a:lnTo>
                  <a:lnTo>
                    <a:pt x="62" y="177"/>
                  </a:lnTo>
                  <a:close/>
                  <a:moveTo>
                    <a:pt x="62" y="120"/>
                  </a:moveTo>
                  <a:lnTo>
                    <a:pt x="62" y="120"/>
                  </a:lnTo>
                  <a:lnTo>
                    <a:pt x="62" y="120"/>
                  </a:lnTo>
                  <a:close/>
                  <a:moveTo>
                    <a:pt x="62" y="120"/>
                  </a:moveTo>
                  <a:lnTo>
                    <a:pt x="62" y="120"/>
                  </a:lnTo>
                  <a:lnTo>
                    <a:pt x="62" y="120"/>
                  </a:lnTo>
                  <a:close/>
                  <a:moveTo>
                    <a:pt x="62" y="120"/>
                  </a:moveTo>
                  <a:lnTo>
                    <a:pt x="62" y="120"/>
                  </a:lnTo>
                  <a:lnTo>
                    <a:pt x="62" y="120"/>
                  </a:lnTo>
                  <a:close/>
                  <a:moveTo>
                    <a:pt x="62" y="120"/>
                  </a:moveTo>
                  <a:lnTo>
                    <a:pt x="62" y="120"/>
                  </a:lnTo>
                  <a:lnTo>
                    <a:pt x="62" y="120"/>
                  </a:lnTo>
                  <a:close/>
                  <a:moveTo>
                    <a:pt x="62" y="58"/>
                  </a:moveTo>
                  <a:lnTo>
                    <a:pt x="62" y="58"/>
                  </a:lnTo>
                  <a:lnTo>
                    <a:pt x="62" y="58"/>
                  </a:lnTo>
                  <a:close/>
                  <a:moveTo>
                    <a:pt x="62" y="58"/>
                  </a:moveTo>
                  <a:lnTo>
                    <a:pt x="62" y="58"/>
                  </a:lnTo>
                  <a:lnTo>
                    <a:pt x="62" y="58"/>
                  </a:lnTo>
                  <a:close/>
                  <a:moveTo>
                    <a:pt x="62" y="58"/>
                  </a:moveTo>
                  <a:lnTo>
                    <a:pt x="62" y="58"/>
                  </a:lnTo>
                  <a:lnTo>
                    <a:pt x="62" y="58"/>
                  </a:lnTo>
                  <a:close/>
                  <a:moveTo>
                    <a:pt x="0" y="1"/>
                  </a:moveTo>
                  <a:lnTo>
                    <a:pt x="0" y="1"/>
                  </a:lnTo>
                  <a:lnTo>
                    <a:pt x="0" y="1"/>
                  </a:lnTo>
                  <a:close/>
                  <a:moveTo>
                    <a:pt x="0" y="1"/>
                  </a:moveTo>
                  <a:lnTo>
                    <a:pt x="0" y="1"/>
                  </a:lnTo>
                  <a:close/>
                </a:path>
              </a:pathLst>
            </a:custGeom>
            <a:solidFill>
              <a:srgbClr val="D5CD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7"/>
            <p:cNvSpPr/>
            <p:nvPr/>
          </p:nvSpPr>
          <p:spPr>
            <a:xfrm>
              <a:off x="4172656" y="2434402"/>
              <a:ext cx="102082" cy="272998"/>
            </a:xfrm>
            <a:custGeom>
              <a:rect b="b" l="l" r="r" t="t"/>
              <a:pathLst>
                <a:path extrusionOk="0" h="13655" w="5106">
                  <a:moveTo>
                    <a:pt x="5106" y="1"/>
                  </a:moveTo>
                  <a:cubicBezTo>
                    <a:pt x="4393" y="295"/>
                    <a:pt x="3738" y="713"/>
                    <a:pt x="3144" y="1126"/>
                  </a:cubicBezTo>
                  <a:cubicBezTo>
                    <a:pt x="950" y="2670"/>
                    <a:pt x="1" y="5401"/>
                    <a:pt x="594" y="8013"/>
                  </a:cubicBezTo>
                  <a:cubicBezTo>
                    <a:pt x="832" y="9024"/>
                    <a:pt x="1126" y="9974"/>
                    <a:pt x="1482" y="10805"/>
                  </a:cubicBezTo>
                  <a:lnTo>
                    <a:pt x="1544" y="10862"/>
                  </a:lnTo>
                  <a:lnTo>
                    <a:pt x="1544" y="10924"/>
                  </a:lnTo>
                  <a:lnTo>
                    <a:pt x="1544" y="10981"/>
                  </a:lnTo>
                  <a:lnTo>
                    <a:pt x="1601" y="10981"/>
                  </a:lnTo>
                  <a:lnTo>
                    <a:pt x="1601" y="11042"/>
                  </a:lnTo>
                  <a:cubicBezTo>
                    <a:pt x="1601" y="11099"/>
                    <a:pt x="1601" y="11099"/>
                    <a:pt x="1663" y="11099"/>
                  </a:cubicBezTo>
                  <a:lnTo>
                    <a:pt x="1663" y="11161"/>
                  </a:lnTo>
                  <a:lnTo>
                    <a:pt x="1663" y="11218"/>
                  </a:lnTo>
                  <a:cubicBezTo>
                    <a:pt x="1720" y="11218"/>
                    <a:pt x="1720" y="11218"/>
                    <a:pt x="1720" y="11280"/>
                  </a:cubicBezTo>
                  <a:cubicBezTo>
                    <a:pt x="1900" y="11693"/>
                    <a:pt x="2138" y="12049"/>
                    <a:pt x="2375" y="12348"/>
                  </a:cubicBezTo>
                  <a:lnTo>
                    <a:pt x="2375" y="12405"/>
                  </a:lnTo>
                  <a:lnTo>
                    <a:pt x="2432" y="12467"/>
                  </a:lnTo>
                  <a:cubicBezTo>
                    <a:pt x="2432" y="12524"/>
                    <a:pt x="2432" y="12524"/>
                    <a:pt x="2494" y="12524"/>
                  </a:cubicBezTo>
                  <a:lnTo>
                    <a:pt x="2494" y="12586"/>
                  </a:lnTo>
                  <a:lnTo>
                    <a:pt x="2551" y="12586"/>
                  </a:lnTo>
                  <a:lnTo>
                    <a:pt x="2551" y="12643"/>
                  </a:lnTo>
                  <a:lnTo>
                    <a:pt x="2613" y="12643"/>
                  </a:lnTo>
                  <a:lnTo>
                    <a:pt x="2613" y="12705"/>
                  </a:lnTo>
                  <a:cubicBezTo>
                    <a:pt x="2670" y="12705"/>
                    <a:pt x="2670" y="12705"/>
                    <a:pt x="2670" y="12762"/>
                  </a:cubicBezTo>
                  <a:cubicBezTo>
                    <a:pt x="2670" y="12823"/>
                    <a:pt x="2731" y="12823"/>
                    <a:pt x="2731" y="12823"/>
                  </a:cubicBezTo>
                  <a:lnTo>
                    <a:pt x="2731" y="12880"/>
                  </a:lnTo>
                  <a:cubicBezTo>
                    <a:pt x="3263" y="13355"/>
                    <a:pt x="3800" y="13654"/>
                    <a:pt x="4393" y="13654"/>
                  </a:cubicBezTo>
                  <a:cubicBezTo>
                    <a:pt x="4569" y="13654"/>
                    <a:pt x="4750" y="13654"/>
                    <a:pt x="4868" y="13593"/>
                  </a:cubicBezTo>
                  <a:cubicBezTo>
                    <a:pt x="4332" y="11218"/>
                    <a:pt x="3857" y="7063"/>
                    <a:pt x="4512" y="3563"/>
                  </a:cubicBezTo>
                  <a:cubicBezTo>
                    <a:pt x="4631" y="2375"/>
                    <a:pt x="4868" y="1188"/>
                    <a:pt x="5106" y="1"/>
                  </a:cubicBezTo>
                  <a:close/>
                </a:path>
              </a:pathLst>
            </a:custGeom>
            <a:solidFill>
              <a:srgbClr val="613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7"/>
            <p:cNvSpPr/>
            <p:nvPr/>
          </p:nvSpPr>
          <p:spPr>
            <a:xfrm>
              <a:off x="4274715" y="2726366"/>
              <a:ext cx="642039" cy="643259"/>
            </a:xfrm>
            <a:custGeom>
              <a:rect b="b" l="l" r="r" t="t"/>
              <a:pathLst>
                <a:path extrusionOk="0" h="32175" w="32114">
                  <a:moveTo>
                    <a:pt x="9736" y="0"/>
                  </a:moveTo>
                  <a:cubicBezTo>
                    <a:pt x="9736" y="0"/>
                    <a:pt x="8487" y="12998"/>
                    <a:pt x="2907" y="19172"/>
                  </a:cubicBezTo>
                  <a:cubicBezTo>
                    <a:pt x="1" y="22377"/>
                    <a:pt x="5757" y="32113"/>
                    <a:pt x="16029" y="32175"/>
                  </a:cubicBezTo>
                  <a:cubicBezTo>
                    <a:pt x="26358" y="32113"/>
                    <a:pt x="32114" y="22377"/>
                    <a:pt x="29207" y="19172"/>
                  </a:cubicBezTo>
                  <a:cubicBezTo>
                    <a:pt x="23627" y="12998"/>
                    <a:pt x="22378" y="0"/>
                    <a:pt x="22378" y="0"/>
                  </a:cubicBezTo>
                  <a:close/>
                </a:path>
              </a:pathLst>
            </a:custGeom>
            <a:solidFill>
              <a:srgbClr val="DE88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7"/>
            <p:cNvSpPr/>
            <p:nvPr/>
          </p:nvSpPr>
          <p:spPr>
            <a:xfrm>
              <a:off x="3598263" y="3096638"/>
              <a:ext cx="566068" cy="949464"/>
            </a:xfrm>
            <a:custGeom>
              <a:rect b="b" l="l" r="r" t="t"/>
              <a:pathLst>
                <a:path extrusionOk="0" h="47491" w="28314">
                  <a:moveTo>
                    <a:pt x="27782" y="0"/>
                  </a:moveTo>
                  <a:cubicBezTo>
                    <a:pt x="27781" y="0"/>
                    <a:pt x="13592" y="888"/>
                    <a:pt x="10329" y="9793"/>
                  </a:cubicBezTo>
                  <a:cubicBezTo>
                    <a:pt x="7418" y="17629"/>
                    <a:pt x="2432" y="34369"/>
                    <a:pt x="0" y="47490"/>
                  </a:cubicBezTo>
                  <a:lnTo>
                    <a:pt x="24396" y="47490"/>
                  </a:lnTo>
                  <a:lnTo>
                    <a:pt x="24396" y="5519"/>
                  </a:lnTo>
                  <a:cubicBezTo>
                    <a:pt x="23508" y="3856"/>
                    <a:pt x="28314" y="413"/>
                    <a:pt x="27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7"/>
            <p:cNvSpPr/>
            <p:nvPr/>
          </p:nvSpPr>
          <p:spPr>
            <a:xfrm>
              <a:off x="5027138" y="3097778"/>
              <a:ext cx="516226" cy="949464"/>
            </a:xfrm>
            <a:custGeom>
              <a:rect b="b" l="l" r="r" t="t"/>
              <a:pathLst>
                <a:path extrusionOk="0" h="47491" w="25821">
                  <a:moveTo>
                    <a:pt x="533" y="0"/>
                  </a:moveTo>
                  <a:lnTo>
                    <a:pt x="533" y="0"/>
                  </a:lnTo>
                  <a:cubicBezTo>
                    <a:pt x="1" y="418"/>
                    <a:pt x="4807" y="3861"/>
                    <a:pt x="3919" y="5523"/>
                  </a:cubicBezTo>
                  <a:lnTo>
                    <a:pt x="3919" y="47490"/>
                  </a:lnTo>
                  <a:lnTo>
                    <a:pt x="17334" y="47490"/>
                  </a:lnTo>
                  <a:cubicBezTo>
                    <a:pt x="18697" y="44166"/>
                    <a:pt x="20303" y="40903"/>
                    <a:pt x="22084" y="37755"/>
                  </a:cubicBezTo>
                  <a:cubicBezTo>
                    <a:pt x="22274" y="37407"/>
                    <a:pt x="22495" y="37274"/>
                    <a:pt x="22733" y="37274"/>
                  </a:cubicBezTo>
                  <a:cubicBezTo>
                    <a:pt x="23509" y="37274"/>
                    <a:pt x="24473" y="38683"/>
                    <a:pt x="25208" y="38683"/>
                  </a:cubicBezTo>
                  <a:cubicBezTo>
                    <a:pt x="25439" y="38683"/>
                    <a:pt x="25648" y="38542"/>
                    <a:pt x="25821" y="38173"/>
                  </a:cubicBezTo>
                  <a:cubicBezTo>
                    <a:pt x="23508" y="29325"/>
                    <a:pt x="18579" y="17515"/>
                    <a:pt x="14661" y="11578"/>
                  </a:cubicBezTo>
                  <a:cubicBezTo>
                    <a:pt x="12286" y="7955"/>
                    <a:pt x="7718" y="3206"/>
                    <a:pt x="5638" y="1487"/>
                  </a:cubicBezTo>
                  <a:lnTo>
                    <a:pt x="5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7"/>
            <p:cNvSpPr/>
            <p:nvPr/>
          </p:nvSpPr>
          <p:spPr>
            <a:xfrm>
              <a:off x="4870480" y="2496117"/>
              <a:ext cx="125833" cy="162579"/>
            </a:xfrm>
            <a:custGeom>
              <a:rect b="b" l="l" r="r" t="t"/>
              <a:pathLst>
                <a:path extrusionOk="0" h="8132" w="6294">
                  <a:moveTo>
                    <a:pt x="3800" y="1"/>
                  </a:moveTo>
                  <a:cubicBezTo>
                    <a:pt x="2375" y="1"/>
                    <a:pt x="1" y="1839"/>
                    <a:pt x="1" y="4094"/>
                  </a:cubicBezTo>
                  <a:cubicBezTo>
                    <a:pt x="1" y="6350"/>
                    <a:pt x="1188" y="8131"/>
                    <a:pt x="2670" y="8131"/>
                  </a:cubicBezTo>
                  <a:cubicBezTo>
                    <a:pt x="4156" y="8131"/>
                    <a:pt x="5282" y="6293"/>
                    <a:pt x="5757" y="4094"/>
                  </a:cubicBezTo>
                  <a:cubicBezTo>
                    <a:pt x="6293" y="1601"/>
                    <a:pt x="5282" y="1"/>
                    <a:pt x="3800" y="1"/>
                  </a:cubicBezTo>
                  <a:close/>
                </a:path>
              </a:pathLst>
            </a:custGeom>
            <a:solidFill>
              <a:srgbClr val="F0B7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7"/>
            <p:cNvSpPr/>
            <p:nvPr/>
          </p:nvSpPr>
          <p:spPr>
            <a:xfrm>
              <a:off x="4195167" y="2496117"/>
              <a:ext cx="124673" cy="162579"/>
            </a:xfrm>
            <a:custGeom>
              <a:rect b="b" l="l" r="r" t="t"/>
              <a:pathLst>
                <a:path extrusionOk="0" h="8132" w="6236">
                  <a:moveTo>
                    <a:pt x="2436" y="1"/>
                  </a:moveTo>
                  <a:cubicBezTo>
                    <a:pt x="1012" y="1"/>
                    <a:pt x="0" y="1601"/>
                    <a:pt x="537" y="4094"/>
                  </a:cubicBezTo>
                  <a:cubicBezTo>
                    <a:pt x="1012" y="6293"/>
                    <a:pt x="2137" y="8131"/>
                    <a:pt x="3624" y="8131"/>
                  </a:cubicBezTo>
                  <a:cubicBezTo>
                    <a:pt x="5048" y="8131"/>
                    <a:pt x="6236" y="6350"/>
                    <a:pt x="6236" y="4094"/>
                  </a:cubicBezTo>
                  <a:cubicBezTo>
                    <a:pt x="6236" y="1839"/>
                    <a:pt x="3918" y="1"/>
                    <a:pt x="2436" y="1"/>
                  </a:cubicBezTo>
                  <a:close/>
                </a:path>
              </a:pathLst>
            </a:custGeom>
            <a:solidFill>
              <a:srgbClr val="F0B7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7"/>
            <p:cNvSpPr/>
            <p:nvPr/>
          </p:nvSpPr>
          <p:spPr>
            <a:xfrm>
              <a:off x="3892575" y="3002825"/>
              <a:ext cx="1406352" cy="1044443"/>
            </a:xfrm>
            <a:custGeom>
              <a:rect b="b" l="l" r="r" t="t"/>
              <a:pathLst>
                <a:path extrusionOk="0" h="52183" w="70344">
                  <a:moveTo>
                    <a:pt x="25289" y="0"/>
                  </a:moveTo>
                  <a:lnTo>
                    <a:pt x="25289" y="0"/>
                  </a:lnTo>
                  <a:cubicBezTo>
                    <a:pt x="21666" y="356"/>
                    <a:pt x="12942" y="4037"/>
                    <a:pt x="8487" y="5224"/>
                  </a:cubicBezTo>
                  <a:cubicBezTo>
                    <a:pt x="4688" y="6293"/>
                    <a:pt x="58" y="34492"/>
                    <a:pt x="1" y="52182"/>
                  </a:cubicBezTo>
                  <a:lnTo>
                    <a:pt x="70343" y="52182"/>
                  </a:lnTo>
                  <a:cubicBezTo>
                    <a:pt x="70286" y="34492"/>
                    <a:pt x="65476" y="7542"/>
                    <a:pt x="61914" y="5880"/>
                  </a:cubicBezTo>
                  <a:cubicBezTo>
                    <a:pt x="58058" y="4099"/>
                    <a:pt x="48678" y="356"/>
                    <a:pt x="45055" y="0"/>
                  </a:cubicBezTo>
                  <a:lnTo>
                    <a:pt x="45055" y="0"/>
                  </a:lnTo>
                  <a:cubicBezTo>
                    <a:pt x="45117" y="356"/>
                    <a:pt x="45117" y="713"/>
                    <a:pt x="45117" y="1012"/>
                  </a:cubicBezTo>
                  <a:cubicBezTo>
                    <a:pt x="45117" y="5761"/>
                    <a:pt x="40662" y="9617"/>
                    <a:pt x="35144" y="9617"/>
                  </a:cubicBezTo>
                  <a:cubicBezTo>
                    <a:pt x="29682" y="9617"/>
                    <a:pt x="25228" y="5761"/>
                    <a:pt x="25228" y="1012"/>
                  </a:cubicBezTo>
                  <a:cubicBezTo>
                    <a:pt x="25228" y="713"/>
                    <a:pt x="25228" y="356"/>
                    <a:pt x="252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7"/>
            <p:cNvSpPr/>
            <p:nvPr/>
          </p:nvSpPr>
          <p:spPr>
            <a:xfrm>
              <a:off x="4834874" y="3311393"/>
              <a:ext cx="464026" cy="734704"/>
            </a:xfrm>
            <a:custGeom>
              <a:rect b="b" l="l" r="r" t="t"/>
              <a:pathLst>
                <a:path extrusionOk="0" h="36749" w="23210">
                  <a:moveTo>
                    <a:pt x="357" y="1"/>
                  </a:moveTo>
                  <a:cubicBezTo>
                    <a:pt x="295" y="893"/>
                    <a:pt x="58" y="2199"/>
                    <a:pt x="58" y="2969"/>
                  </a:cubicBezTo>
                  <a:cubicBezTo>
                    <a:pt x="1" y="7243"/>
                    <a:pt x="4512" y="17809"/>
                    <a:pt x="4750" y="22026"/>
                  </a:cubicBezTo>
                  <a:cubicBezTo>
                    <a:pt x="5044" y="26063"/>
                    <a:pt x="4869" y="27488"/>
                    <a:pt x="3738" y="31463"/>
                  </a:cubicBezTo>
                  <a:cubicBezTo>
                    <a:pt x="2789" y="34906"/>
                    <a:pt x="1900" y="36748"/>
                    <a:pt x="1900" y="36748"/>
                  </a:cubicBezTo>
                  <a:lnTo>
                    <a:pt x="23209" y="36748"/>
                  </a:lnTo>
                  <a:cubicBezTo>
                    <a:pt x="23209" y="30100"/>
                    <a:pt x="22497" y="22202"/>
                    <a:pt x="21490" y="14784"/>
                  </a:cubicBezTo>
                  <a:cubicBezTo>
                    <a:pt x="19529" y="14604"/>
                    <a:pt x="17629" y="14248"/>
                    <a:pt x="15791" y="13416"/>
                  </a:cubicBezTo>
                  <a:cubicBezTo>
                    <a:pt x="12467" y="11935"/>
                    <a:pt x="10449" y="9142"/>
                    <a:pt x="8250" y="6412"/>
                  </a:cubicBezTo>
                  <a:cubicBezTo>
                    <a:pt x="6175" y="3861"/>
                    <a:pt x="3919" y="1250"/>
                    <a:pt x="770" y="119"/>
                  </a:cubicBezTo>
                  <a:cubicBezTo>
                    <a:pt x="595" y="62"/>
                    <a:pt x="476" y="1"/>
                    <a:pt x="3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7"/>
            <p:cNvSpPr/>
            <p:nvPr/>
          </p:nvSpPr>
          <p:spPr>
            <a:xfrm>
              <a:off x="4227254" y="2150475"/>
              <a:ext cx="731086" cy="800180"/>
            </a:xfrm>
            <a:custGeom>
              <a:rect b="b" l="l" r="r" t="t"/>
              <a:pathLst>
                <a:path extrusionOk="0" h="40024" w="36568">
                  <a:moveTo>
                    <a:pt x="17652" y="0"/>
                  </a:moveTo>
                  <a:cubicBezTo>
                    <a:pt x="15595" y="0"/>
                    <a:pt x="9064" y="333"/>
                    <a:pt x="6231" y="4406"/>
                  </a:cubicBezTo>
                  <a:cubicBezTo>
                    <a:pt x="2788" y="9273"/>
                    <a:pt x="0" y="21089"/>
                    <a:pt x="2375" y="28094"/>
                  </a:cubicBezTo>
                  <a:cubicBezTo>
                    <a:pt x="4037" y="32962"/>
                    <a:pt x="8192" y="40023"/>
                    <a:pt x="18284" y="40023"/>
                  </a:cubicBezTo>
                  <a:cubicBezTo>
                    <a:pt x="28376" y="40023"/>
                    <a:pt x="32531" y="32962"/>
                    <a:pt x="34193" y="28094"/>
                  </a:cubicBezTo>
                  <a:cubicBezTo>
                    <a:pt x="36568" y="21089"/>
                    <a:pt x="33775" y="9273"/>
                    <a:pt x="30332" y="4406"/>
                  </a:cubicBezTo>
                  <a:cubicBezTo>
                    <a:pt x="27503" y="333"/>
                    <a:pt x="20973" y="0"/>
                    <a:pt x="18916" y="0"/>
                  </a:cubicBezTo>
                  <a:cubicBezTo>
                    <a:pt x="18515" y="0"/>
                    <a:pt x="18284" y="13"/>
                    <a:pt x="18284" y="13"/>
                  </a:cubicBezTo>
                  <a:cubicBezTo>
                    <a:pt x="18284" y="13"/>
                    <a:pt x="18053" y="0"/>
                    <a:pt x="17652" y="0"/>
                  </a:cubicBezTo>
                  <a:close/>
                </a:path>
              </a:pathLst>
            </a:custGeom>
            <a:solidFill>
              <a:srgbClr val="F0B7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7"/>
            <p:cNvSpPr/>
            <p:nvPr/>
          </p:nvSpPr>
          <p:spPr>
            <a:xfrm>
              <a:off x="4730436" y="2536481"/>
              <a:ext cx="56999" cy="59358"/>
            </a:xfrm>
            <a:custGeom>
              <a:rect b="b" l="l" r="r" t="t"/>
              <a:pathLst>
                <a:path extrusionOk="0" h="2969" w="2851">
                  <a:moveTo>
                    <a:pt x="1426" y="0"/>
                  </a:moveTo>
                  <a:cubicBezTo>
                    <a:pt x="652" y="0"/>
                    <a:pt x="1" y="651"/>
                    <a:pt x="1" y="1482"/>
                  </a:cubicBezTo>
                  <a:cubicBezTo>
                    <a:pt x="1" y="2313"/>
                    <a:pt x="652" y="2968"/>
                    <a:pt x="1426" y="2968"/>
                  </a:cubicBezTo>
                  <a:cubicBezTo>
                    <a:pt x="2195" y="2968"/>
                    <a:pt x="2850" y="2313"/>
                    <a:pt x="2850" y="1482"/>
                  </a:cubicBezTo>
                  <a:cubicBezTo>
                    <a:pt x="2850" y="651"/>
                    <a:pt x="2195" y="0"/>
                    <a:pt x="1426" y="0"/>
                  </a:cubicBezTo>
                  <a:close/>
                </a:path>
              </a:pathLst>
            </a:custGeom>
            <a:solidFill>
              <a:srgbClr val="2F1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7"/>
            <p:cNvSpPr/>
            <p:nvPr/>
          </p:nvSpPr>
          <p:spPr>
            <a:xfrm>
              <a:off x="4453885" y="2536481"/>
              <a:ext cx="56979" cy="59358"/>
            </a:xfrm>
            <a:custGeom>
              <a:rect b="b" l="l" r="r" t="t"/>
              <a:pathLst>
                <a:path extrusionOk="0" h="2969" w="2850">
                  <a:moveTo>
                    <a:pt x="1425" y="0"/>
                  </a:moveTo>
                  <a:cubicBezTo>
                    <a:pt x="655" y="0"/>
                    <a:pt x="0" y="651"/>
                    <a:pt x="0" y="1482"/>
                  </a:cubicBezTo>
                  <a:cubicBezTo>
                    <a:pt x="0" y="2313"/>
                    <a:pt x="655" y="2968"/>
                    <a:pt x="1425" y="2968"/>
                  </a:cubicBezTo>
                  <a:cubicBezTo>
                    <a:pt x="2256" y="2968"/>
                    <a:pt x="2850" y="2313"/>
                    <a:pt x="2850" y="1482"/>
                  </a:cubicBezTo>
                  <a:cubicBezTo>
                    <a:pt x="2850" y="651"/>
                    <a:pt x="2256" y="0"/>
                    <a:pt x="1425" y="0"/>
                  </a:cubicBezTo>
                  <a:close/>
                </a:path>
              </a:pathLst>
            </a:custGeom>
            <a:solidFill>
              <a:srgbClr val="2F1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7"/>
            <p:cNvSpPr/>
            <p:nvPr/>
          </p:nvSpPr>
          <p:spPr>
            <a:xfrm>
              <a:off x="4637872" y="2379624"/>
              <a:ext cx="212420" cy="75132"/>
            </a:xfrm>
            <a:custGeom>
              <a:rect b="b" l="l" r="r" t="t"/>
              <a:pathLst>
                <a:path extrusionOk="0" h="3758" w="10625">
                  <a:moveTo>
                    <a:pt x="4038" y="1"/>
                  </a:moveTo>
                  <a:cubicBezTo>
                    <a:pt x="3831" y="1"/>
                    <a:pt x="3650" y="5"/>
                    <a:pt x="3501" y="10"/>
                  </a:cubicBezTo>
                  <a:cubicBezTo>
                    <a:pt x="2613" y="10"/>
                    <a:pt x="1720" y="10"/>
                    <a:pt x="1069" y="485"/>
                  </a:cubicBezTo>
                  <a:cubicBezTo>
                    <a:pt x="357" y="960"/>
                    <a:pt x="1" y="2029"/>
                    <a:pt x="476" y="2679"/>
                  </a:cubicBezTo>
                  <a:cubicBezTo>
                    <a:pt x="832" y="3216"/>
                    <a:pt x="1544" y="3335"/>
                    <a:pt x="2195" y="3392"/>
                  </a:cubicBezTo>
                  <a:cubicBezTo>
                    <a:pt x="2641" y="3422"/>
                    <a:pt x="3086" y="3438"/>
                    <a:pt x="3532" y="3438"/>
                  </a:cubicBezTo>
                  <a:cubicBezTo>
                    <a:pt x="3977" y="3438"/>
                    <a:pt x="4422" y="3422"/>
                    <a:pt x="4868" y="3392"/>
                  </a:cubicBezTo>
                  <a:cubicBezTo>
                    <a:pt x="5529" y="3326"/>
                    <a:pt x="6189" y="3242"/>
                    <a:pt x="6829" y="3242"/>
                  </a:cubicBezTo>
                  <a:cubicBezTo>
                    <a:pt x="7339" y="3242"/>
                    <a:pt x="7837" y="3295"/>
                    <a:pt x="8311" y="3453"/>
                  </a:cubicBezTo>
                  <a:cubicBezTo>
                    <a:pt x="8733" y="3559"/>
                    <a:pt x="9106" y="3758"/>
                    <a:pt x="9477" y="3758"/>
                  </a:cubicBezTo>
                  <a:cubicBezTo>
                    <a:pt x="9524" y="3758"/>
                    <a:pt x="9571" y="3755"/>
                    <a:pt x="9617" y="3748"/>
                  </a:cubicBezTo>
                  <a:cubicBezTo>
                    <a:pt x="10211" y="3691"/>
                    <a:pt x="10624" y="3097"/>
                    <a:pt x="10624" y="2503"/>
                  </a:cubicBezTo>
                  <a:cubicBezTo>
                    <a:pt x="10517" y="349"/>
                    <a:pt x="6062" y="1"/>
                    <a:pt x="4038" y="1"/>
                  </a:cubicBezTo>
                  <a:close/>
                </a:path>
              </a:pathLst>
            </a:custGeom>
            <a:solidFill>
              <a:srgbClr val="EC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7"/>
            <p:cNvSpPr/>
            <p:nvPr/>
          </p:nvSpPr>
          <p:spPr>
            <a:xfrm>
              <a:off x="4341189" y="2379624"/>
              <a:ext cx="212400" cy="75132"/>
            </a:xfrm>
            <a:custGeom>
              <a:rect b="b" l="l" r="r" t="t"/>
              <a:pathLst>
                <a:path extrusionOk="0" h="3758" w="10624">
                  <a:moveTo>
                    <a:pt x="6586" y="1"/>
                  </a:moveTo>
                  <a:cubicBezTo>
                    <a:pt x="4562" y="1"/>
                    <a:pt x="108" y="349"/>
                    <a:pt x="0" y="2503"/>
                  </a:cubicBezTo>
                  <a:cubicBezTo>
                    <a:pt x="0" y="3097"/>
                    <a:pt x="413" y="3691"/>
                    <a:pt x="1007" y="3748"/>
                  </a:cubicBezTo>
                  <a:cubicBezTo>
                    <a:pt x="1054" y="3755"/>
                    <a:pt x="1100" y="3758"/>
                    <a:pt x="1147" y="3758"/>
                  </a:cubicBezTo>
                  <a:cubicBezTo>
                    <a:pt x="1518" y="3758"/>
                    <a:pt x="1891" y="3559"/>
                    <a:pt x="2313" y="3453"/>
                  </a:cubicBezTo>
                  <a:cubicBezTo>
                    <a:pt x="2787" y="3295"/>
                    <a:pt x="3285" y="3242"/>
                    <a:pt x="3796" y="3242"/>
                  </a:cubicBezTo>
                  <a:cubicBezTo>
                    <a:pt x="4435" y="3242"/>
                    <a:pt x="5096" y="3326"/>
                    <a:pt x="5756" y="3392"/>
                  </a:cubicBezTo>
                  <a:cubicBezTo>
                    <a:pt x="6202" y="3422"/>
                    <a:pt x="6647" y="3438"/>
                    <a:pt x="7093" y="3438"/>
                  </a:cubicBezTo>
                  <a:cubicBezTo>
                    <a:pt x="7538" y="3438"/>
                    <a:pt x="7983" y="3422"/>
                    <a:pt x="8430" y="3392"/>
                  </a:cubicBezTo>
                  <a:cubicBezTo>
                    <a:pt x="9080" y="3335"/>
                    <a:pt x="9793" y="3216"/>
                    <a:pt x="10149" y="2679"/>
                  </a:cubicBezTo>
                  <a:cubicBezTo>
                    <a:pt x="10624" y="2029"/>
                    <a:pt x="10267" y="960"/>
                    <a:pt x="9555" y="485"/>
                  </a:cubicBezTo>
                  <a:cubicBezTo>
                    <a:pt x="8843" y="10"/>
                    <a:pt x="7955" y="10"/>
                    <a:pt x="7124" y="10"/>
                  </a:cubicBezTo>
                  <a:cubicBezTo>
                    <a:pt x="6975" y="5"/>
                    <a:pt x="6793" y="1"/>
                    <a:pt x="6586" y="1"/>
                  </a:cubicBezTo>
                  <a:close/>
                </a:path>
              </a:pathLst>
            </a:custGeom>
            <a:solidFill>
              <a:srgbClr val="EC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7"/>
            <p:cNvSpPr/>
            <p:nvPr/>
          </p:nvSpPr>
          <p:spPr>
            <a:xfrm>
              <a:off x="4247386" y="2505613"/>
              <a:ext cx="688362" cy="545955"/>
            </a:xfrm>
            <a:custGeom>
              <a:rect b="b" l="l" r="r" t="t"/>
              <a:pathLst>
                <a:path extrusionOk="0" h="27308" w="34431">
                  <a:moveTo>
                    <a:pt x="774" y="1"/>
                  </a:moveTo>
                  <a:cubicBezTo>
                    <a:pt x="0" y="4156"/>
                    <a:pt x="774" y="9261"/>
                    <a:pt x="1486" y="11218"/>
                  </a:cubicBezTo>
                  <a:cubicBezTo>
                    <a:pt x="2674" y="14423"/>
                    <a:pt x="6411" y="27307"/>
                    <a:pt x="17277" y="27307"/>
                  </a:cubicBezTo>
                  <a:cubicBezTo>
                    <a:pt x="28138" y="27307"/>
                    <a:pt x="31880" y="14423"/>
                    <a:pt x="33067" y="11218"/>
                  </a:cubicBezTo>
                  <a:cubicBezTo>
                    <a:pt x="33780" y="9261"/>
                    <a:pt x="34430" y="4987"/>
                    <a:pt x="33955" y="58"/>
                  </a:cubicBezTo>
                  <a:lnTo>
                    <a:pt x="33955" y="58"/>
                  </a:lnTo>
                  <a:lnTo>
                    <a:pt x="33006" y="238"/>
                  </a:lnTo>
                  <a:cubicBezTo>
                    <a:pt x="32949" y="357"/>
                    <a:pt x="32949" y="476"/>
                    <a:pt x="32949" y="594"/>
                  </a:cubicBezTo>
                  <a:cubicBezTo>
                    <a:pt x="31761" y="7062"/>
                    <a:pt x="31049" y="9318"/>
                    <a:pt x="28850" y="12229"/>
                  </a:cubicBezTo>
                  <a:cubicBezTo>
                    <a:pt x="28525" y="12675"/>
                    <a:pt x="28121" y="12843"/>
                    <a:pt x="27643" y="12843"/>
                  </a:cubicBezTo>
                  <a:cubicBezTo>
                    <a:pt x="26465" y="12843"/>
                    <a:pt x="24840" y="11821"/>
                    <a:pt x="22857" y="11398"/>
                  </a:cubicBezTo>
                  <a:cubicBezTo>
                    <a:pt x="20876" y="10962"/>
                    <a:pt x="18428" y="10921"/>
                    <a:pt x="17582" y="10921"/>
                  </a:cubicBezTo>
                  <a:cubicBezTo>
                    <a:pt x="17387" y="10921"/>
                    <a:pt x="17277" y="10923"/>
                    <a:pt x="17277" y="10923"/>
                  </a:cubicBezTo>
                  <a:cubicBezTo>
                    <a:pt x="17277" y="10923"/>
                    <a:pt x="17167" y="10921"/>
                    <a:pt x="16972" y="10921"/>
                  </a:cubicBezTo>
                  <a:cubicBezTo>
                    <a:pt x="16124" y="10921"/>
                    <a:pt x="13674" y="10962"/>
                    <a:pt x="11697" y="11398"/>
                  </a:cubicBezTo>
                  <a:cubicBezTo>
                    <a:pt x="9711" y="11821"/>
                    <a:pt x="8087" y="12843"/>
                    <a:pt x="6888" y="12843"/>
                  </a:cubicBezTo>
                  <a:cubicBezTo>
                    <a:pt x="6401" y="12843"/>
                    <a:pt x="5985" y="12675"/>
                    <a:pt x="5642" y="12229"/>
                  </a:cubicBezTo>
                  <a:cubicBezTo>
                    <a:pt x="3505" y="9318"/>
                    <a:pt x="2792" y="7062"/>
                    <a:pt x="1605" y="594"/>
                  </a:cubicBezTo>
                  <a:cubicBezTo>
                    <a:pt x="1605" y="476"/>
                    <a:pt x="1605" y="357"/>
                    <a:pt x="1543" y="238"/>
                  </a:cubicBezTo>
                  <a:lnTo>
                    <a:pt x="774" y="1"/>
                  </a:lnTo>
                  <a:close/>
                </a:path>
              </a:pathLst>
            </a:custGeom>
            <a:solidFill>
              <a:srgbClr val="794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7"/>
            <p:cNvSpPr/>
            <p:nvPr/>
          </p:nvSpPr>
          <p:spPr>
            <a:xfrm>
              <a:off x="4290109" y="2991640"/>
              <a:ext cx="305066" cy="337114"/>
            </a:xfrm>
            <a:custGeom>
              <a:rect b="b" l="l" r="r" t="t"/>
              <a:pathLst>
                <a:path extrusionOk="0" h="16862" w="15259">
                  <a:moveTo>
                    <a:pt x="5316" y="1"/>
                  </a:moveTo>
                  <a:cubicBezTo>
                    <a:pt x="3861" y="1"/>
                    <a:pt x="2555" y="1154"/>
                    <a:pt x="2555" y="1154"/>
                  </a:cubicBezTo>
                  <a:cubicBezTo>
                    <a:pt x="0" y="9228"/>
                    <a:pt x="4789" y="16861"/>
                    <a:pt x="6929" y="16861"/>
                  </a:cubicBezTo>
                  <a:cubicBezTo>
                    <a:pt x="7275" y="16861"/>
                    <a:pt x="7552" y="16662"/>
                    <a:pt x="7717" y="16232"/>
                  </a:cubicBezTo>
                  <a:cubicBezTo>
                    <a:pt x="8966" y="13088"/>
                    <a:pt x="15259" y="10177"/>
                    <a:pt x="15259" y="10177"/>
                  </a:cubicBezTo>
                  <a:cubicBezTo>
                    <a:pt x="7242" y="6440"/>
                    <a:pt x="5699" y="28"/>
                    <a:pt x="5699" y="28"/>
                  </a:cubicBezTo>
                  <a:cubicBezTo>
                    <a:pt x="5571" y="9"/>
                    <a:pt x="5443" y="1"/>
                    <a:pt x="53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7"/>
            <p:cNvSpPr/>
            <p:nvPr/>
          </p:nvSpPr>
          <p:spPr>
            <a:xfrm>
              <a:off x="4595149" y="2991640"/>
              <a:ext cx="306225" cy="337114"/>
            </a:xfrm>
            <a:custGeom>
              <a:rect b="b" l="l" r="r" t="t"/>
              <a:pathLst>
                <a:path extrusionOk="0" h="16862" w="15317">
                  <a:moveTo>
                    <a:pt x="10000" y="1"/>
                  </a:moveTo>
                  <a:cubicBezTo>
                    <a:pt x="9873" y="1"/>
                    <a:pt x="9746" y="9"/>
                    <a:pt x="9617" y="28"/>
                  </a:cubicBezTo>
                  <a:cubicBezTo>
                    <a:pt x="9617" y="28"/>
                    <a:pt x="8074" y="6440"/>
                    <a:pt x="1" y="10177"/>
                  </a:cubicBezTo>
                  <a:cubicBezTo>
                    <a:pt x="1" y="10177"/>
                    <a:pt x="6350" y="13088"/>
                    <a:pt x="7599" y="16232"/>
                  </a:cubicBezTo>
                  <a:cubicBezTo>
                    <a:pt x="7764" y="16662"/>
                    <a:pt x="8041" y="16861"/>
                    <a:pt x="8387" y="16861"/>
                  </a:cubicBezTo>
                  <a:cubicBezTo>
                    <a:pt x="10527" y="16861"/>
                    <a:pt x="15316" y="9228"/>
                    <a:pt x="12761" y="1154"/>
                  </a:cubicBezTo>
                  <a:cubicBezTo>
                    <a:pt x="12761" y="1154"/>
                    <a:pt x="11455" y="1"/>
                    <a:pt x="1000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7"/>
            <p:cNvSpPr/>
            <p:nvPr/>
          </p:nvSpPr>
          <p:spPr>
            <a:xfrm>
              <a:off x="4382673" y="2761971"/>
              <a:ext cx="420142" cy="20"/>
            </a:xfrm>
            <a:custGeom>
              <a:rect b="b" l="l" r="r" t="t"/>
              <a:pathLst>
                <a:path extrusionOk="0" h="1" w="21015">
                  <a:moveTo>
                    <a:pt x="0" y="0"/>
                  </a:moveTo>
                  <a:lnTo>
                    <a:pt x="0" y="0"/>
                  </a:lnTo>
                  <a:lnTo>
                    <a:pt x="119" y="0"/>
                  </a:lnTo>
                  <a:lnTo>
                    <a:pt x="300" y="0"/>
                  </a:lnTo>
                  <a:lnTo>
                    <a:pt x="300" y="0"/>
                  </a:lnTo>
                  <a:lnTo>
                    <a:pt x="0" y="0"/>
                  </a:lnTo>
                  <a:close/>
                  <a:moveTo>
                    <a:pt x="21015" y="0"/>
                  </a:moveTo>
                  <a:lnTo>
                    <a:pt x="20777" y="0"/>
                  </a:lnTo>
                  <a:lnTo>
                    <a:pt x="20720" y="0"/>
                  </a:lnTo>
                  <a:lnTo>
                    <a:pt x="20896" y="0"/>
                  </a:lnTo>
                  <a:lnTo>
                    <a:pt x="21015" y="0"/>
                  </a:lnTo>
                  <a:close/>
                </a:path>
              </a:pathLst>
            </a:custGeom>
            <a:solidFill>
              <a:srgbClr val="D59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7"/>
            <p:cNvSpPr/>
            <p:nvPr/>
          </p:nvSpPr>
          <p:spPr>
            <a:xfrm>
              <a:off x="4382673" y="2723987"/>
              <a:ext cx="420142" cy="102082"/>
            </a:xfrm>
            <a:custGeom>
              <a:rect b="b" l="l" r="r" t="t"/>
              <a:pathLst>
                <a:path extrusionOk="0" h="5106" w="21015">
                  <a:moveTo>
                    <a:pt x="10510" y="0"/>
                  </a:moveTo>
                  <a:cubicBezTo>
                    <a:pt x="9916" y="0"/>
                    <a:pt x="7186" y="0"/>
                    <a:pt x="5049" y="475"/>
                  </a:cubicBezTo>
                  <a:cubicBezTo>
                    <a:pt x="3087" y="888"/>
                    <a:pt x="1487" y="1900"/>
                    <a:pt x="300" y="1900"/>
                  </a:cubicBezTo>
                  <a:lnTo>
                    <a:pt x="0" y="1900"/>
                  </a:lnTo>
                  <a:cubicBezTo>
                    <a:pt x="0" y="2494"/>
                    <a:pt x="537" y="3562"/>
                    <a:pt x="1843" y="4213"/>
                  </a:cubicBezTo>
                  <a:cubicBezTo>
                    <a:pt x="2318" y="4450"/>
                    <a:pt x="2793" y="4631"/>
                    <a:pt x="3325" y="4749"/>
                  </a:cubicBezTo>
                  <a:cubicBezTo>
                    <a:pt x="3443" y="4806"/>
                    <a:pt x="3562" y="4868"/>
                    <a:pt x="3681" y="4868"/>
                  </a:cubicBezTo>
                  <a:lnTo>
                    <a:pt x="4393" y="5044"/>
                  </a:lnTo>
                  <a:cubicBezTo>
                    <a:pt x="4692" y="5044"/>
                    <a:pt x="4987" y="5106"/>
                    <a:pt x="5343" y="5106"/>
                  </a:cubicBezTo>
                  <a:lnTo>
                    <a:pt x="5761" y="5106"/>
                  </a:lnTo>
                  <a:cubicBezTo>
                    <a:pt x="6355" y="5044"/>
                    <a:pt x="6948" y="4925"/>
                    <a:pt x="7480" y="4749"/>
                  </a:cubicBezTo>
                  <a:cubicBezTo>
                    <a:pt x="8017" y="4512"/>
                    <a:pt x="8549" y="4275"/>
                    <a:pt x="9085" y="4094"/>
                  </a:cubicBezTo>
                  <a:cubicBezTo>
                    <a:pt x="9498" y="3975"/>
                    <a:pt x="9855" y="3857"/>
                    <a:pt x="10272" y="3857"/>
                  </a:cubicBezTo>
                  <a:cubicBezTo>
                    <a:pt x="10448" y="3857"/>
                    <a:pt x="10629" y="3918"/>
                    <a:pt x="10804" y="3918"/>
                  </a:cubicBezTo>
                  <a:cubicBezTo>
                    <a:pt x="11222" y="4037"/>
                    <a:pt x="11578" y="4213"/>
                    <a:pt x="11935" y="4393"/>
                  </a:cubicBezTo>
                  <a:cubicBezTo>
                    <a:pt x="12704" y="4749"/>
                    <a:pt x="13597" y="4987"/>
                    <a:pt x="14485" y="5044"/>
                  </a:cubicBezTo>
                  <a:cubicBezTo>
                    <a:pt x="14722" y="5106"/>
                    <a:pt x="14903" y="5106"/>
                    <a:pt x="15078" y="5106"/>
                  </a:cubicBezTo>
                  <a:cubicBezTo>
                    <a:pt x="15316" y="5106"/>
                    <a:pt x="15615" y="5044"/>
                    <a:pt x="15853" y="5044"/>
                  </a:cubicBezTo>
                  <a:cubicBezTo>
                    <a:pt x="16090" y="5044"/>
                    <a:pt x="16327" y="4987"/>
                    <a:pt x="16565" y="4925"/>
                  </a:cubicBezTo>
                  <a:lnTo>
                    <a:pt x="17040" y="4925"/>
                  </a:lnTo>
                  <a:cubicBezTo>
                    <a:pt x="17216" y="4925"/>
                    <a:pt x="17396" y="4868"/>
                    <a:pt x="17572" y="4806"/>
                  </a:cubicBezTo>
                  <a:cubicBezTo>
                    <a:pt x="17752" y="4749"/>
                    <a:pt x="17990" y="4688"/>
                    <a:pt x="18165" y="4631"/>
                  </a:cubicBezTo>
                  <a:cubicBezTo>
                    <a:pt x="18521" y="4512"/>
                    <a:pt x="18878" y="4393"/>
                    <a:pt x="19177" y="4213"/>
                  </a:cubicBezTo>
                  <a:cubicBezTo>
                    <a:pt x="20483" y="3562"/>
                    <a:pt x="21015" y="2494"/>
                    <a:pt x="21015" y="1900"/>
                  </a:cubicBezTo>
                  <a:lnTo>
                    <a:pt x="20720" y="1900"/>
                  </a:lnTo>
                  <a:cubicBezTo>
                    <a:pt x="19533" y="1900"/>
                    <a:pt x="17928" y="888"/>
                    <a:pt x="15971" y="475"/>
                  </a:cubicBezTo>
                  <a:cubicBezTo>
                    <a:pt x="13834" y="0"/>
                    <a:pt x="11104" y="0"/>
                    <a:pt x="10510" y="0"/>
                  </a:cubicBezTo>
                  <a:close/>
                </a:path>
              </a:pathLst>
            </a:custGeom>
            <a:solidFill>
              <a:srgbClr val="794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7"/>
            <p:cNvSpPr/>
            <p:nvPr/>
          </p:nvSpPr>
          <p:spPr>
            <a:xfrm>
              <a:off x="4502586" y="2783323"/>
              <a:ext cx="181552" cy="52780"/>
            </a:xfrm>
            <a:custGeom>
              <a:rect b="b" l="l" r="r" t="t"/>
              <a:pathLst>
                <a:path extrusionOk="0" h="2640" w="9081">
                  <a:moveTo>
                    <a:pt x="1069" y="1"/>
                  </a:moveTo>
                  <a:cubicBezTo>
                    <a:pt x="651" y="1"/>
                    <a:pt x="238" y="357"/>
                    <a:pt x="57" y="832"/>
                  </a:cubicBezTo>
                  <a:cubicBezTo>
                    <a:pt x="57" y="889"/>
                    <a:pt x="57" y="1007"/>
                    <a:pt x="0" y="1126"/>
                  </a:cubicBezTo>
                  <a:lnTo>
                    <a:pt x="0" y="1245"/>
                  </a:lnTo>
                  <a:cubicBezTo>
                    <a:pt x="57" y="1838"/>
                    <a:pt x="295" y="2494"/>
                    <a:pt x="770" y="2551"/>
                  </a:cubicBezTo>
                  <a:cubicBezTo>
                    <a:pt x="830" y="2571"/>
                    <a:pt x="883" y="2578"/>
                    <a:pt x="934" y="2578"/>
                  </a:cubicBezTo>
                  <a:cubicBezTo>
                    <a:pt x="1036" y="2578"/>
                    <a:pt x="1127" y="2551"/>
                    <a:pt x="1245" y="2551"/>
                  </a:cubicBezTo>
                  <a:cubicBezTo>
                    <a:pt x="1306" y="2551"/>
                    <a:pt x="1306" y="2494"/>
                    <a:pt x="1306" y="2494"/>
                  </a:cubicBezTo>
                  <a:cubicBezTo>
                    <a:pt x="1363" y="2494"/>
                    <a:pt x="1425" y="2432"/>
                    <a:pt x="1482" y="2375"/>
                  </a:cubicBezTo>
                  <a:lnTo>
                    <a:pt x="1838" y="2195"/>
                  </a:lnTo>
                  <a:cubicBezTo>
                    <a:pt x="2137" y="2138"/>
                    <a:pt x="2375" y="2019"/>
                    <a:pt x="2612" y="1957"/>
                  </a:cubicBezTo>
                  <a:cubicBezTo>
                    <a:pt x="2907" y="1900"/>
                    <a:pt x="3263" y="1838"/>
                    <a:pt x="3562" y="1838"/>
                  </a:cubicBezTo>
                  <a:cubicBezTo>
                    <a:pt x="4094" y="1720"/>
                    <a:pt x="4631" y="1663"/>
                    <a:pt x="5163" y="1663"/>
                  </a:cubicBezTo>
                  <a:cubicBezTo>
                    <a:pt x="5756" y="1720"/>
                    <a:pt x="6293" y="1781"/>
                    <a:pt x="6768" y="2019"/>
                  </a:cubicBezTo>
                  <a:cubicBezTo>
                    <a:pt x="6943" y="2076"/>
                    <a:pt x="7062" y="2195"/>
                    <a:pt x="7243" y="2256"/>
                  </a:cubicBezTo>
                  <a:cubicBezTo>
                    <a:pt x="7361" y="2375"/>
                    <a:pt x="7537" y="2494"/>
                    <a:pt x="7717" y="2551"/>
                  </a:cubicBezTo>
                  <a:cubicBezTo>
                    <a:pt x="7836" y="2610"/>
                    <a:pt x="7969" y="2640"/>
                    <a:pt x="8102" y="2640"/>
                  </a:cubicBezTo>
                  <a:cubicBezTo>
                    <a:pt x="8235" y="2640"/>
                    <a:pt x="8368" y="2610"/>
                    <a:pt x="8487" y="2551"/>
                  </a:cubicBezTo>
                  <a:cubicBezTo>
                    <a:pt x="8667" y="2432"/>
                    <a:pt x="8786" y="2195"/>
                    <a:pt x="8905" y="1957"/>
                  </a:cubicBezTo>
                  <a:cubicBezTo>
                    <a:pt x="9023" y="1544"/>
                    <a:pt x="9080" y="1069"/>
                    <a:pt x="8905" y="713"/>
                  </a:cubicBezTo>
                  <a:cubicBezTo>
                    <a:pt x="8843" y="532"/>
                    <a:pt x="8786" y="357"/>
                    <a:pt x="8606" y="238"/>
                  </a:cubicBezTo>
                  <a:cubicBezTo>
                    <a:pt x="8430" y="176"/>
                    <a:pt x="8131" y="58"/>
                    <a:pt x="7955" y="58"/>
                  </a:cubicBezTo>
                  <a:cubicBezTo>
                    <a:pt x="7852" y="41"/>
                    <a:pt x="7748" y="34"/>
                    <a:pt x="7645" y="34"/>
                  </a:cubicBezTo>
                  <a:cubicBezTo>
                    <a:pt x="7392" y="34"/>
                    <a:pt x="7139" y="75"/>
                    <a:pt x="6886" y="119"/>
                  </a:cubicBezTo>
                  <a:cubicBezTo>
                    <a:pt x="6825" y="119"/>
                    <a:pt x="6768" y="176"/>
                    <a:pt x="6706" y="176"/>
                  </a:cubicBezTo>
                  <a:cubicBezTo>
                    <a:pt x="6587" y="238"/>
                    <a:pt x="6530" y="295"/>
                    <a:pt x="6412" y="295"/>
                  </a:cubicBezTo>
                  <a:lnTo>
                    <a:pt x="5519" y="475"/>
                  </a:lnTo>
                  <a:lnTo>
                    <a:pt x="4512" y="475"/>
                  </a:lnTo>
                  <a:cubicBezTo>
                    <a:pt x="4213" y="475"/>
                    <a:pt x="3918" y="475"/>
                    <a:pt x="3681" y="414"/>
                  </a:cubicBezTo>
                  <a:cubicBezTo>
                    <a:pt x="3263" y="357"/>
                    <a:pt x="2907" y="357"/>
                    <a:pt x="2551" y="295"/>
                  </a:cubicBezTo>
                  <a:cubicBezTo>
                    <a:pt x="2313" y="295"/>
                    <a:pt x="2076" y="238"/>
                    <a:pt x="1838" y="176"/>
                  </a:cubicBezTo>
                  <a:cubicBezTo>
                    <a:pt x="1601" y="119"/>
                    <a:pt x="1306" y="1"/>
                    <a:pt x="10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7"/>
            <p:cNvSpPr/>
            <p:nvPr/>
          </p:nvSpPr>
          <p:spPr>
            <a:xfrm>
              <a:off x="4539331" y="2798557"/>
              <a:ext cx="116316" cy="34627"/>
            </a:xfrm>
            <a:custGeom>
              <a:rect b="b" l="l" r="r" t="t"/>
              <a:pathLst>
                <a:path extrusionOk="0" h="1732" w="5818">
                  <a:moveTo>
                    <a:pt x="48" y="1423"/>
                  </a:moveTo>
                  <a:lnTo>
                    <a:pt x="48" y="1423"/>
                  </a:lnTo>
                  <a:cubicBezTo>
                    <a:pt x="32" y="1426"/>
                    <a:pt x="16" y="1430"/>
                    <a:pt x="0" y="1433"/>
                  </a:cubicBezTo>
                  <a:lnTo>
                    <a:pt x="0" y="1494"/>
                  </a:lnTo>
                  <a:cubicBezTo>
                    <a:pt x="16" y="1470"/>
                    <a:pt x="32" y="1447"/>
                    <a:pt x="48" y="1423"/>
                  </a:cubicBezTo>
                  <a:close/>
                  <a:moveTo>
                    <a:pt x="2715" y="0"/>
                  </a:moveTo>
                  <a:cubicBezTo>
                    <a:pt x="2529" y="0"/>
                    <a:pt x="2335" y="34"/>
                    <a:pt x="2199" y="70"/>
                  </a:cubicBezTo>
                  <a:cubicBezTo>
                    <a:pt x="1544" y="127"/>
                    <a:pt x="950" y="602"/>
                    <a:pt x="418" y="1019"/>
                  </a:cubicBezTo>
                  <a:cubicBezTo>
                    <a:pt x="262" y="1122"/>
                    <a:pt x="151" y="1268"/>
                    <a:pt x="48" y="1423"/>
                  </a:cubicBezTo>
                  <a:lnTo>
                    <a:pt x="48" y="1423"/>
                  </a:lnTo>
                  <a:cubicBezTo>
                    <a:pt x="325" y="1363"/>
                    <a:pt x="550" y="1254"/>
                    <a:pt x="774" y="1195"/>
                  </a:cubicBezTo>
                  <a:cubicBezTo>
                    <a:pt x="1069" y="1138"/>
                    <a:pt x="1425" y="1076"/>
                    <a:pt x="1724" y="1076"/>
                  </a:cubicBezTo>
                  <a:cubicBezTo>
                    <a:pt x="2256" y="958"/>
                    <a:pt x="2793" y="901"/>
                    <a:pt x="3325" y="901"/>
                  </a:cubicBezTo>
                  <a:cubicBezTo>
                    <a:pt x="3918" y="958"/>
                    <a:pt x="4455" y="1019"/>
                    <a:pt x="4930" y="1257"/>
                  </a:cubicBezTo>
                  <a:cubicBezTo>
                    <a:pt x="5105" y="1314"/>
                    <a:pt x="5224" y="1433"/>
                    <a:pt x="5405" y="1494"/>
                  </a:cubicBezTo>
                  <a:cubicBezTo>
                    <a:pt x="5523" y="1613"/>
                    <a:pt x="5642" y="1670"/>
                    <a:pt x="5818" y="1732"/>
                  </a:cubicBezTo>
                  <a:cubicBezTo>
                    <a:pt x="5523" y="1433"/>
                    <a:pt x="5286" y="1138"/>
                    <a:pt x="4987" y="839"/>
                  </a:cubicBezTo>
                  <a:cubicBezTo>
                    <a:pt x="4393" y="364"/>
                    <a:pt x="3624" y="188"/>
                    <a:pt x="3087" y="70"/>
                  </a:cubicBezTo>
                  <a:cubicBezTo>
                    <a:pt x="2986" y="19"/>
                    <a:pt x="2853" y="0"/>
                    <a:pt x="2715" y="0"/>
                  </a:cubicBezTo>
                  <a:close/>
                </a:path>
              </a:pathLst>
            </a:custGeom>
            <a:solidFill>
              <a:srgbClr val="E57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7"/>
            <p:cNvSpPr/>
            <p:nvPr/>
          </p:nvSpPr>
          <p:spPr>
            <a:xfrm>
              <a:off x="4361881" y="2692999"/>
              <a:ext cx="461727" cy="114957"/>
            </a:xfrm>
            <a:custGeom>
              <a:rect b="b" l="l" r="r" t="t"/>
              <a:pathLst>
                <a:path extrusionOk="0" h="5750" w="23095">
                  <a:moveTo>
                    <a:pt x="9357" y="0"/>
                  </a:moveTo>
                  <a:cubicBezTo>
                    <a:pt x="8859" y="0"/>
                    <a:pt x="8299" y="115"/>
                    <a:pt x="7689" y="420"/>
                  </a:cubicBezTo>
                  <a:cubicBezTo>
                    <a:pt x="5575" y="1479"/>
                    <a:pt x="4656" y="2750"/>
                    <a:pt x="3050" y="2750"/>
                  </a:cubicBezTo>
                  <a:cubicBezTo>
                    <a:pt x="2762" y="2750"/>
                    <a:pt x="2452" y="2709"/>
                    <a:pt x="2109" y="2619"/>
                  </a:cubicBezTo>
                  <a:cubicBezTo>
                    <a:pt x="1891" y="2556"/>
                    <a:pt x="1699" y="2527"/>
                    <a:pt x="1535" y="2527"/>
                  </a:cubicBezTo>
                  <a:cubicBezTo>
                    <a:pt x="1" y="2527"/>
                    <a:pt x="843" y="5045"/>
                    <a:pt x="4545" y="5525"/>
                  </a:cubicBezTo>
                  <a:cubicBezTo>
                    <a:pt x="5653" y="5671"/>
                    <a:pt x="6655" y="5749"/>
                    <a:pt x="7539" y="5749"/>
                  </a:cubicBezTo>
                  <a:cubicBezTo>
                    <a:pt x="9540" y="5749"/>
                    <a:pt x="10930" y="5346"/>
                    <a:pt x="11550" y="4400"/>
                  </a:cubicBezTo>
                  <a:cubicBezTo>
                    <a:pt x="12166" y="5346"/>
                    <a:pt x="13555" y="5749"/>
                    <a:pt x="15558" y="5749"/>
                  </a:cubicBezTo>
                  <a:cubicBezTo>
                    <a:pt x="16442" y="5749"/>
                    <a:pt x="17445" y="5671"/>
                    <a:pt x="18555" y="5525"/>
                  </a:cubicBezTo>
                  <a:cubicBezTo>
                    <a:pt x="22252" y="5045"/>
                    <a:pt x="23094" y="2527"/>
                    <a:pt x="21560" y="2527"/>
                  </a:cubicBezTo>
                  <a:cubicBezTo>
                    <a:pt x="21396" y="2527"/>
                    <a:pt x="21204" y="2556"/>
                    <a:pt x="20986" y="2619"/>
                  </a:cubicBezTo>
                  <a:cubicBezTo>
                    <a:pt x="20643" y="2709"/>
                    <a:pt x="20333" y="2750"/>
                    <a:pt x="20045" y="2750"/>
                  </a:cubicBezTo>
                  <a:cubicBezTo>
                    <a:pt x="18439" y="2750"/>
                    <a:pt x="17520" y="1479"/>
                    <a:pt x="15406" y="420"/>
                  </a:cubicBezTo>
                  <a:cubicBezTo>
                    <a:pt x="14797" y="115"/>
                    <a:pt x="14236" y="0"/>
                    <a:pt x="13738" y="0"/>
                  </a:cubicBezTo>
                  <a:cubicBezTo>
                    <a:pt x="12684" y="0"/>
                    <a:pt x="11911" y="516"/>
                    <a:pt x="11550" y="838"/>
                  </a:cubicBezTo>
                  <a:cubicBezTo>
                    <a:pt x="11185" y="516"/>
                    <a:pt x="10411" y="0"/>
                    <a:pt x="9357" y="0"/>
                  </a:cubicBezTo>
                  <a:close/>
                </a:path>
              </a:pathLst>
            </a:custGeom>
            <a:solidFill>
              <a:srgbClr val="794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7"/>
            <p:cNvSpPr/>
            <p:nvPr/>
          </p:nvSpPr>
          <p:spPr>
            <a:xfrm>
              <a:off x="4534573" y="2658673"/>
              <a:ext cx="116336" cy="60577"/>
            </a:xfrm>
            <a:custGeom>
              <a:rect b="b" l="l" r="r" t="t"/>
              <a:pathLst>
                <a:path extrusionOk="0" h="3030" w="5819">
                  <a:moveTo>
                    <a:pt x="120" y="0"/>
                  </a:moveTo>
                  <a:cubicBezTo>
                    <a:pt x="63" y="238"/>
                    <a:pt x="1" y="418"/>
                    <a:pt x="1" y="655"/>
                  </a:cubicBezTo>
                  <a:cubicBezTo>
                    <a:pt x="1" y="1961"/>
                    <a:pt x="1307" y="3030"/>
                    <a:pt x="2912" y="3030"/>
                  </a:cubicBezTo>
                  <a:cubicBezTo>
                    <a:pt x="4512" y="3030"/>
                    <a:pt x="5818" y="1961"/>
                    <a:pt x="5818" y="655"/>
                  </a:cubicBezTo>
                  <a:cubicBezTo>
                    <a:pt x="5818" y="418"/>
                    <a:pt x="5761" y="238"/>
                    <a:pt x="5700" y="0"/>
                  </a:cubicBezTo>
                  <a:cubicBezTo>
                    <a:pt x="5343" y="1069"/>
                    <a:pt x="4218" y="1781"/>
                    <a:pt x="2912" y="1781"/>
                  </a:cubicBezTo>
                  <a:cubicBezTo>
                    <a:pt x="1606" y="1781"/>
                    <a:pt x="476" y="1069"/>
                    <a:pt x="120" y="0"/>
                  </a:cubicBezTo>
                  <a:close/>
                </a:path>
              </a:pathLst>
            </a:custGeom>
            <a:solidFill>
              <a:srgbClr val="E57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7"/>
            <p:cNvSpPr/>
            <p:nvPr/>
          </p:nvSpPr>
          <p:spPr>
            <a:xfrm>
              <a:off x="4635493" y="2478264"/>
              <a:ext cx="193427" cy="140067"/>
            </a:xfrm>
            <a:custGeom>
              <a:rect b="b" l="l" r="r" t="t"/>
              <a:pathLst>
                <a:path extrusionOk="0" h="7006" w="9675">
                  <a:moveTo>
                    <a:pt x="6175" y="2912"/>
                  </a:moveTo>
                  <a:cubicBezTo>
                    <a:pt x="6944" y="2912"/>
                    <a:pt x="7599" y="3563"/>
                    <a:pt x="7599" y="4394"/>
                  </a:cubicBezTo>
                  <a:cubicBezTo>
                    <a:pt x="7599" y="5225"/>
                    <a:pt x="6944" y="5880"/>
                    <a:pt x="6175" y="5880"/>
                  </a:cubicBezTo>
                  <a:cubicBezTo>
                    <a:pt x="5401" y="5880"/>
                    <a:pt x="4750" y="5225"/>
                    <a:pt x="4750" y="4394"/>
                  </a:cubicBezTo>
                  <a:cubicBezTo>
                    <a:pt x="4750" y="3563"/>
                    <a:pt x="5401" y="2912"/>
                    <a:pt x="6175" y="2912"/>
                  </a:cubicBezTo>
                  <a:close/>
                  <a:moveTo>
                    <a:pt x="4869" y="1"/>
                  </a:moveTo>
                  <a:cubicBezTo>
                    <a:pt x="2195" y="1"/>
                    <a:pt x="1" y="1544"/>
                    <a:pt x="1" y="3506"/>
                  </a:cubicBezTo>
                  <a:cubicBezTo>
                    <a:pt x="1" y="5462"/>
                    <a:pt x="2195" y="7006"/>
                    <a:pt x="4869" y="7006"/>
                  </a:cubicBezTo>
                  <a:cubicBezTo>
                    <a:pt x="7538" y="7006"/>
                    <a:pt x="9675" y="5462"/>
                    <a:pt x="9675" y="3506"/>
                  </a:cubicBezTo>
                  <a:cubicBezTo>
                    <a:pt x="9675" y="1544"/>
                    <a:pt x="7538" y="1"/>
                    <a:pt x="4869" y="1"/>
                  </a:cubicBezTo>
                  <a:close/>
                </a:path>
              </a:pathLst>
            </a:custGeom>
            <a:solidFill>
              <a:srgbClr val="FBB5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7"/>
            <p:cNvSpPr/>
            <p:nvPr/>
          </p:nvSpPr>
          <p:spPr>
            <a:xfrm>
              <a:off x="4730436" y="2536481"/>
              <a:ext cx="56999" cy="59358"/>
            </a:xfrm>
            <a:custGeom>
              <a:rect b="b" l="l" r="r" t="t"/>
              <a:pathLst>
                <a:path extrusionOk="0" h="2969" w="2851">
                  <a:moveTo>
                    <a:pt x="1426" y="0"/>
                  </a:moveTo>
                  <a:cubicBezTo>
                    <a:pt x="652" y="0"/>
                    <a:pt x="1" y="651"/>
                    <a:pt x="1" y="1482"/>
                  </a:cubicBezTo>
                  <a:cubicBezTo>
                    <a:pt x="1" y="2313"/>
                    <a:pt x="652" y="2968"/>
                    <a:pt x="1426" y="2968"/>
                  </a:cubicBezTo>
                  <a:cubicBezTo>
                    <a:pt x="2195" y="2968"/>
                    <a:pt x="2850" y="2313"/>
                    <a:pt x="2850" y="1482"/>
                  </a:cubicBezTo>
                  <a:cubicBezTo>
                    <a:pt x="2850" y="651"/>
                    <a:pt x="2195" y="0"/>
                    <a:pt x="14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7"/>
            <p:cNvSpPr/>
            <p:nvPr/>
          </p:nvSpPr>
          <p:spPr>
            <a:xfrm>
              <a:off x="4361301" y="2478264"/>
              <a:ext cx="192288" cy="140067"/>
            </a:xfrm>
            <a:custGeom>
              <a:rect b="b" l="l" r="r" t="t"/>
              <a:pathLst>
                <a:path extrusionOk="0" h="7006" w="9618">
                  <a:moveTo>
                    <a:pt x="6056" y="2912"/>
                  </a:moveTo>
                  <a:cubicBezTo>
                    <a:pt x="6887" y="2912"/>
                    <a:pt x="7481" y="3563"/>
                    <a:pt x="7481" y="4394"/>
                  </a:cubicBezTo>
                  <a:cubicBezTo>
                    <a:pt x="7481" y="5225"/>
                    <a:pt x="6887" y="5880"/>
                    <a:pt x="6056" y="5880"/>
                  </a:cubicBezTo>
                  <a:cubicBezTo>
                    <a:pt x="5286" y="5880"/>
                    <a:pt x="4631" y="5225"/>
                    <a:pt x="4631" y="4394"/>
                  </a:cubicBezTo>
                  <a:cubicBezTo>
                    <a:pt x="4631" y="3563"/>
                    <a:pt x="5286" y="2912"/>
                    <a:pt x="6056" y="2912"/>
                  </a:cubicBezTo>
                  <a:close/>
                  <a:moveTo>
                    <a:pt x="4812" y="1"/>
                  </a:moveTo>
                  <a:cubicBezTo>
                    <a:pt x="2138" y="1"/>
                    <a:pt x="1" y="1544"/>
                    <a:pt x="1" y="3506"/>
                  </a:cubicBezTo>
                  <a:cubicBezTo>
                    <a:pt x="1" y="5462"/>
                    <a:pt x="2138" y="7006"/>
                    <a:pt x="4812" y="7006"/>
                  </a:cubicBezTo>
                  <a:cubicBezTo>
                    <a:pt x="7481" y="7006"/>
                    <a:pt x="9618" y="5462"/>
                    <a:pt x="9618" y="3506"/>
                  </a:cubicBezTo>
                  <a:cubicBezTo>
                    <a:pt x="9618" y="1544"/>
                    <a:pt x="7481" y="1"/>
                    <a:pt x="4812" y="1"/>
                  </a:cubicBezTo>
                  <a:close/>
                </a:path>
              </a:pathLst>
            </a:custGeom>
            <a:solidFill>
              <a:srgbClr val="FBB5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7"/>
            <p:cNvSpPr/>
            <p:nvPr/>
          </p:nvSpPr>
          <p:spPr>
            <a:xfrm>
              <a:off x="4453885" y="2536481"/>
              <a:ext cx="56979" cy="59358"/>
            </a:xfrm>
            <a:custGeom>
              <a:rect b="b" l="l" r="r" t="t"/>
              <a:pathLst>
                <a:path extrusionOk="0" h="2969" w="2850">
                  <a:moveTo>
                    <a:pt x="1425" y="0"/>
                  </a:moveTo>
                  <a:cubicBezTo>
                    <a:pt x="655" y="0"/>
                    <a:pt x="0" y="651"/>
                    <a:pt x="0" y="1482"/>
                  </a:cubicBezTo>
                  <a:cubicBezTo>
                    <a:pt x="0" y="2313"/>
                    <a:pt x="655" y="2968"/>
                    <a:pt x="1425" y="2968"/>
                  </a:cubicBezTo>
                  <a:cubicBezTo>
                    <a:pt x="2256" y="2968"/>
                    <a:pt x="2850" y="2313"/>
                    <a:pt x="2850" y="1482"/>
                  </a:cubicBezTo>
                  <a:cubicBezTo>
                    <a:pt x="2850" y="651"/>
                    <a:pt x="2256" y="0"/>
                    <a:pt x="14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7"/>
            <p:cNvSpPr/>
            <p:nvPr/>
          </p:nvSpPr>
          <p:spPr>
            <a:xfrm>
              <a:off x="4259242" y="2458152"/>
              <a:ext cx="668249" cy="180412"/>
            </a:xfrm>
            <a:custGeom>
              <a:rect b="b" l="l" r="r" t="t"/>
              <a:pathLst>
                <a:path extrusionOk="0" h="9024" w="33425">
                  <a:moveTo>
                    <a:pt x="9974" y="1662"/>
                  </a:moveTo>
                  <a:cubicBezTo>
                    <a:pt x="12172" y="1662"/>
                    <a:pt x="14072" y="2968"/>
                    <a:pt x="14072" y="4512"/>
                  </a:cubicBezTo>
                  <a:cubicBezTo>
                    <a:pt x="14072" y="6112"/>
                    <a:pt x="12229" y="7361"/>
                    <a:pt x="9974" y="7361"/>
                  </a:cubicBezTo>
                  <a:cubicBezTo>
                    <a:pt x="7718" y="7361"/>
                    <a:pt x="5880" y="6112"/>
                    <a:pt x="5880" y="4512"/>
                  </a:cubicBezTo>
                  <a:cubicBezTo>
                    <a:pt x="5880" y="2968"/>
                    <a:pt x="7780" y="1662"/>
                    <a:pt x="9974" y="1662"/>
                  </a:cubicBezTo>
                  <a:close/>
                  <a:moveTo>
                    <a:pt x="23689" y="1662"/>
                  </a:moveTo>
                  <a:cubicBezTo>
                    <a:pt x="25883" y="1662"/>
                    <a:pt x="27782" y="2968"/>
                    <a:pt x="27782" y="4512"/>
                  </a:cubicBezTo>
                  <a:cubicBezTo>
                    <a:pt x="27782" y="6112"/>
                    <a:pt x="25944" y="7361"/>
                    <a:pt x="23689" y="7361"/>
                  </a:cubicBezTo>
                  <a:cubicBezTo>
                    <a:pt x="21433" y="7361"/>
                    <a:pt x="19590" y="6112"/>
                    <a:pt x="19590" y="4512"/>
                  </a:cubicBezTo>
                  <a:cubicBezTo>
                    <a:pt x="19590" y="2968"/>
                    <a:pt x="21490" y="1662"/>
                    <a:pt x="23689" y="1662"/>
                  </a:cubicBezTo>
                  <a:close/>
                  <a:moveTo>
                    <a:pt x="9974" y="0"/>
                  </a:moveTo>
                  <a:cubicBezTo>
                    <a:pt x="7661" y="0"/>
                    <a:pt x="5699" y="1069"/>
                    <a:pt x="4811" y="2612"/>
                  </a:cubicBezTo>
                  <a:cubicBezTo>
                    <a:pt x="3919" y="2256"/>
                    <a:pt x="2138" y="1544"/>
                    <a:pt x="300" y="1244"/>
                  </a:cubicBezTo>
                  <a:lnTo>
                    <a:pt x="1" y="2850"/>
                  </a:lnTo>
                  <a:cubicBezTo>
                    <a:pt x="1725" y="3206"/>
                    <a:pt x="3505" y="3856"/>
                    <a:pt x="4275" y="4213"/>
                  </a:cubicBezTo>
                  <a:lnTo>
                    <a:pt x="4275" y="4512"/>
                  </a:lnTo>
                  <a:cubicBezTo>
                    <a:pt x="4275" y="7005"/>
                    <a:pt x="6830" y="9023"/>
                    <a:pt x="9974" y="9023"/>
                  </a:cubicBezTo>
                  <a:cubicBezTo>
                    <a:pt x="13122" y="9023"/>
                    <a:pt x="15672" y="7005"/>
                    <a:pt x="15672" y="4512"/>
                  </a:cubicBezTo>
                  <a:lnTo>
                    <a:pt x="15672" y="4156"/>
                  </a:lnTo>
                  <a:cubicBezTo>
                    <a:pt x="15853" y="3975"/>
                    <a:pt x="16209" y="3738"/>
                    <a:pt x="16803" y="3738"/>
                  </a:cubicBezTo>
                  <a:cubicBezTo>
                    <a:pt x="17453" y="3738"/>
                    <a:pt x="17809" y="3975"/>
                    <a:pt x="17990" y="4156"/>
                  </a:cubicBezTo>
                  <a:cubicBezTo>
                    <a:pt x="17990" y="4274"/>
                    <a:pt x="17928" y="4393"/>
                    <a:pt x="17928" y="4512"/>
                  </a:cubicBezTo>
                  <a:cubicBezTo>
                    <a:pt x="17928" y="7005"/>
                    <a:pt x="20540" y="9023"/>
                    <a:pt x="23689" y="9023"/>
                  </a:cubicBezTo>
                  <a:cubicBezTo>
                    <a:pt x="26833" y="9023"/>
                    <a:pt x="29388" y="7005"/>
                    <a:pt x="29388" y="4512"/>
                  </a:cubicBezTo>
                  <a:lnTo>
                    <a:pt x="29388" y="4094"/>
                  </a:lnTo>
                  <a:cubicBezTo>
                    <a:pt x="30219" y="3738"/>
                    <a:pt x="31819" y="3144"/>
                    <a:pt x="33424" y="2850"/>
                  </a:cubicBezTo>
                  <a:lnTo>
                    <a:pt x="33125" y="1244"/>
                  </a:lnTo>
                  <a:cubicBezTo>
                    <a:pt x="31463" y="1544"/>
                    <a:pt x="29744" y="2137"/>
                    <a:pt x="28851" y="2550"/>
                  </a:cubicBezTo>
                  <a:cubicBezTo>
                    <a:pt x="27901" y="1069"/>
                    <a:pt x="25944" y="0"/>
                    <a:pt x="23689" y="0"/>
                  </a:cubicBezTo>
                  <a:cubicBezTo>
                    <a:pt x="21433" y="0"/>
                    <a:pt x="19472" y="1069"/>
                    <a:pt x="18522" y="2550"/>
                  </a:cubicBezTo>
                  <a:cubicBezTo>
                    <a:pt x="18109" y="2256"/>
                    <a:pt x="17515" y="2075"/>
                    <a:pt x="16803" y="2075"/>
                  </a:cubicBezTo>
                  <a:cubicBezTo>
                    <a:pt x="16147" y="2075"/>
                    <a:pt x="15554" y="2256"/>
                    <a:pt x="15140" y="2550"/>
                  </a:cubicBezTo>
                  <a:cubicBezTo>
                    <a:pt x="14191" y="1007"/>
                    <a:pt x="12229" y="0"/>
                    <a:pt x="99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7"/>
            <p:cNvSpPr/>
            <p:nvPr/>
          </p:nvSpPr>
          <p:spPr>
            <a:xfrm>
              <a:off x="4501346" y="2297276"/>
              <a:ext cx="185171" cy="19613"/>
            </a:xfrm>
            <a:custGeom>
              <a:rect b="b" l="l" r="r" t="t"/>
              <a:pathLst>
                <a:path extrusionOk="0" h="981" w="9262">
                  <a:moveTo>
                    <a:pt x="3404" y="0"/>
                  </a:moveTo>
                  <a:cubicBezTo>
                    <a:pt x="2184" y="0"/>
                    <a:pt x="917" y="118"/>
                    <a:pt x="1" y="686"/>
                  </a:cubicBezTo>
                  <a:cubicBezTo>
                    <a:pt x="1352" y="539"/>
                    <a:pt x="2704" y="355"/>
                    <a:pt x="4088" y="355"/>
                  </a:cubicBezTo>
                  <a:cubicBezTo>
                    <a:pt x="4406" y="355"/>
                    <a:pt x="4727" y="365"/>
                    <a:pt x="5049" y="387"/>
                  </a:cubicBezTo>
                  <a:cubicBezTo>
                    <a:pt x="6474" y="506"/>
                    <a:pt x="7836" y="743"/>
                    <a:pt x="9261" y="981"/>
                  </a:cubicBezTo>
                  <a:cubicBezTo>
                    <a:pt x="7836" y="387"/>
                    <a:pt x="6236" y="93"/>
                    <a:pt x="4693" y="31"/>
                  </a:cubicBezTo>
                  <a:cubicBezTo>
                    <a:pt x="4282" y="16"/>
                    <a:pt x="3846" y="0"/>
                    <a:pt x="3404" y="0"/>
                  </a:cubicBezTo>
                  <a:close/>
                </a:path>
              </a:pathLst>
            </a:custGeom>
            <a:solidFill>
              <a:srgbClr val="E88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7"/>
            <p:cNvSpPr/>
            <p:nvPr/>
          </p:nvSpPr>
          <p:spPr>
            <a:xfrm>
              <a:off x="4491850" y="2328624"/>
              <a:ext cx="205383" cy="19133"/>
            </a:xfrm>
            <a:custGeom>
              <a:rect b="b" l="l" r="r" t="t"/>
              <a:pathLst>
                <a:path extrusionOk="0" h="957" w="10273">
                  <a:moveTo>
                    <a:pt x="5489" y="1"/>
                  </a:moveTo>
                  <a:cubicBezTo>
                    <a:pt x="3611" y="1"/>
                    <a:pt x="1747" y="334"/>
                    <a:pt x="1" y="956"/>
                  </a:cubicBezTo>
                  <a:cubicBezTo>
                    <a:pt x="1782" y="662"/>
                    <a:pt x="3624" y="305"/>
                    <a:pt x="5462" y="305"/>
                  </a:cubicBezTo>
                  <a:cubicBezTo>
                    <a:pt x="6236" y="305"/>
                    <a:pt x="7006" y="424"/>
                    <a:pt x="7780" y="481"/>
                  </a:cubicBezTo>
                  <a:cubicBezTo>
                    <a:pt x="8611" y="543"/>
                    <a:pt x="9442" y="662"/>
                    <a:pt x="10273" y="719"/>
                  </a:cubicBezTo>
                  <a:cubicBezTo>
                    <a:pt x="9499" y="481"/>
                    <a:pt x="8729" y="305"/>
                    <a:pt x="7898" y="187"/>
                  </a:cubicBezTo>
                  <a:cubicBezTo>
                    <a:pt x="7098" y="62"/>
                    <a:pt x="6292" y="1"/>
                    <a:pt x="5489" y="1"/>
                  </a:cubicBezTo>
                  <a:close/>
                </a:path>
              </a:pathLst>
            </a:custGeom>
            <a:solidFill>
              <a:srgbClr val="E88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7"/>
            <p:cNvSpPr/>
            <p:nvPr/>
          </p:nvSpPr>
          <p:spPr>
            <a:xfrm>
              <a:off x="4504965" y="2355893"/>
              <a:ext cx="179173" cy="16834"/>
            </a:xfrm>
            <a:custGeom>
              <a:rect b="b" l="l" r="r" t="t"/>
              <a:pathLst>
                <a:path extrusionOk="0" h="842" w="8962">
                  <a:moveTo>
                    <a:pt x="4247" y="1"/>
                  </a:moveTo>
                  <a:cubicBezTo>
                    <a:pt x="2763" y="1"/>
                    <a:pt x="1332" y="252"/>
                    <a:pt x="0" y="841"/>
                  </a:cubicBezTo>
                  <a:cubicBezTo>
                    <a:pt x="1612" y="550"/>
                    <a:pt x="3223" y="452"/>
                    <a:pt x="4844" y="452"/>
                  </a:cubicBezTo>
                  <a:cubicBezTo>
                    <a:pt x="6208" y="452"/>
                    <a:pt x="7579" y="521"/>
                    <a:pt x="8961" y="604"/>
                  </a:cubicBezTo>
                  <a:cubicBezTo>
                    <a:pt x="7598" y="366"/>
                    <a:pt x="6174" y="67"/>
                    <a:pt x="4749" y="10"/>
                  </a:cubicBezTo>
                  <a:cubicBezTo>
                    <a:pt x="4581" y="4"/>
                    <a:pt x="4413" y="1"/>
                    <a:pt x="4247" y="1"/>
                  </a:cubicBezTo>
                  <a:close/>
                </a:path>
              </a:pathLst>
            </a:custGeom>
            <a:solidFill>
              <a:srgbClr val="E88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7"/>
            <p:cNvSpPr/>
            <p:nvPr/>
          </p:nvSpPr>
          <p:spPr>
            <a:xfrm>
              <a:off x="4408902" y="2859333"/>
              <a:ext cx="614529" cy="536339"/>
            </a:xfrm>
            <a:custGeom>
              <a:rect b="b" l="l" r="r" t="t"/>
              <a:pathLst>
                <a:path extrusionOk="0" h="26827" w="30738">
                  <a:moveTo>
                    <a:pt x="17371" y="0"/>
                  </a:moveTo>
                  <a:cubicBezTo>
                    <a:pt x="16828" y="0"/>
                    <a:pt x="16342" y="305"/>
                    <a:pt x="16203" y="530"/>
                  </a:cubicBezTo>
                  <a:cubicBezTo>
                    <a:pt x="15666" y="1361"/>
                    <a:pt x="16321" y="3797"/>
                    <a:pt x="16735" y="4804"/>
                  </a:cubicBezTo>
                  <a:cubicBezTo>
                    <a:pt x="17070" y="5697"/>
                    <a:pt x="17090" y="7380"/>
                    <a:pt x="16400" y="7380"/>
                  </a:cubicBezTo>
                  <a:cubicBezTo>
                    <a:pt x="16356" y="7380"/>
                    <a:pt x="16309" y="7373"/>
                    <a:pt x="16260" y="7359"/>
                  </a:cubicBezTo>
                  <a:cubicBezTo>
                    <a:pt x="15490" y="7060"/>
                    <a:pt x="10266" y="6409"/>
                    <a:pt x="8960" y="5754"/>
                  </a:cubicBezTo>
                  <a:cubicBezTo>
                    <a:pt x="7593" y="5160"/>
                    <a:pt x="5161" y="3797"/>
                    <a:pt x="3618" y="3498"/>
                  </a:cubicBezTo>
                  <a:cubicBezTo>
                    <a:pt x="3527" y="3480"/>
                    <a:pt x="3440" y="3472"/>
                    <a:pt x="3359" y="3472"/>
                  </a:cubicBezTo>
                  <a:cubicBezTo>
                    <a:pt x="2322" y="3472"/>
                    <a:pt x="2061" y="4786"/>
                    <a:pt x="2668" y="5279"/>
                  </a:cubicBezTo>
                  <a:cubicBezTo>
                    <a:pt x="2668" y="5279"/>
                    <a:pt x="2062" y="4996"/>
                    <a:pt x="1463" y="4996"/>
                  </a:cubicBezTo>
                  <a:cubicBezTo>
                    <a:pt x="1035" y="4996"/>
                    <a:pt x="610" y="5140"/>
                    <a:pt x="412" y="5635"/>
                  </a:cubicBezTo>
                  <a:cubicBezTo>
                    <a:pt x="0" y="6806"/>
                    <a:pt x="1094" y="7515"/>
                    <a:pt x="2378" y="8446"/>
                  </a:cubicBezTo>
                  <a:lnTo>
                    <a:pt x="2378" y="8446"/>
                  </a:lnTo>
                  <a:cubicBezTo>
                    <a:pt x="2251" y="8357"/>
                    <a:pt x="1919" y="8148"/>
                    <a:pt x="1622" y="8148"/>
                  </a:cubicBezTo>
                  <a:cubicBezTo>
                    <a:pt x="1407" y="8148"/>
                    <a:pt x="1211" y="8258"/>
                    <a:pt x="1125" y="8603"/>
                  </a:cubicBezTo>
                  <a:cubicBezTo>
                    <a:pt x="890" y="9541"/>
                    <a:pt x="1351" y="10192"/>
                    <a:pt x="3477" y="11407"/>
                  </a:cubicBezTo>
                  <a:lnTo>
                    <a:pt x="3477" y="11407"/>
                  </a:lnTo>
                  <a:cubicBezTo>
                    <a:pt x="3361" y="11346"/>
                    <a:pt x="3132" y="11246"/>
                    <a:pt x="2893" y="11246"/>
                  </a:cubicBezTo>
                  <a:cubicBezTo>
                    <a:pt x="2628" y="11246"/>
                    <a:pt x="2349" y="11369"/>
                    <a:pt x="2193" y="11809"/>
                  </a:cubicBezTo>
                  <a:cubicBezTo>
                    <a:pt x="1775" y="12877"/>
                    <a:pt x="4387" y="14302"/>
                    <a:pt x="6586" y="14777"/>
                  </a:cubicBezTo>
                  <a:cubicBezTo>
                    <a:pt x="8842" y="15313"/>
                    <a:pt x="12285" y="16439"/>
                    <a:pt x="13529" y="16914"/>
                  </a:cubicBezTo>
                  <a:cubicBezTo>
                    <a:pt x="14716" y="17450"/>
                    <a:pt x="16203" y="18044"/>
                    <a:pt x="18159" y="18813"/>
                  </a:cubicBezTo>
                  <a:cubicBezTo>
                    <a:pt x="22315" y="20357"/>
                    <a:pt x="25164" y="26236"/>
                    <a:pt x="26114" y="26768"/>
                  </a:cubicBezTo>
                  <a:cubicBezTo>
                    <a:pt x="26182" y="26808"/>
                    <a:pt x="26262" y="26827"/>
                    <a:pt x="26352" y="26827"/>
                  </a:cubicBezTo>
                  <a:cubicBezTo>
                    <a:pt x="27599" y="26827"/>
                    <a:pt x="30738" y="23177"/>
                    <a:pt x="29794" y="21131"/>
                  </a:cubicBezTo>
                  <a:cubicBezTo>
                    <a:pt x="29794" y="21131"/>
                    <a:pt x="24808" y="13532"/>
                    <a:pt x="24096" y="11571"/>
                  </a:cubicBezTo>
                  <a:cubicBezTo>
                    <a:pt x="23445" y="9614"/>
                    <a:pt x="21246" y="7834"/>
                    <a:pt x="20771" y="6528"/>
                  </a:cubicBezTo>
                  <a:cubicBezTo>
                    <a:pt x="20358" y="5222"/>
                    <a:pt x="19347" y="3322"/>
                    <a:pt x="18990" y="1660"/>
                  </a:cubicBezTo>
                  <a:cubicBezTo>
                    <a:pt x="18648" y="377"/>
                    <a:pt x="17975" y="0"/>
                    <a:pt x="17371" y="0"/>
                  </a:cubicBezTo>
                  <a:close/>
                </a:path>
              </a:pathLst>
            </a:custGeom>
            <a:solidFill>
              <a:srgbClr val="F0B7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7"/>
            <p:cNvSpPr/>
            <p:nvPr/>
          </p:nvSpPr>
          <p:spPr>
            <a:xfrm>
              <a:off x="4462241" y="2963711"/>
              <a:ext cx="166158" cy="63096"/>
            </a:xfrm>
            <a:custGeom>
              <a:rect b="b" l="l" r="r" t="t"/>
              <a:pathLst>
                <a:path extrusionOk="0" h="3156" w="8311">
                  <a:moveTo>
                    <a:pt x="0" y="1"/>
                  </a:moveTo>
                  <a:lnTo>
                    <a:pt x="0" y="58"/>
                  </a:lnTo>
                  <a:cubicBezTo>
                    <a:pt x="0" y="58"/>
                    <a:pt x="1482" y="1126"/>
                    <a:pt x="2550" y="1544"/>
                  </a:cubicBezTo>
                  <a:cubicBezTo>
                    <a:pt x="4281" y="2325"/>
                    <a:pt x="7054" y="3155"/>
                    <a:pt x="8125" y="3155"/>
                  </a:cubicBezTo>
                  <a:cubicBezTo>
                    <a:pt x="8194" y="3155"/>
                    <a:pt x="8256" y="3152"/>
                    <a:pt x="8311" y="3144"/>
                  </a:cubicBezTo>
                  <a:cubicBezTo>
                    <a:pt x="8311" y="3144"/>
                    <a:pt x="3738" y="1957"/>
                    <a:pt x="2731" y="1307"/>
                  </a:cubicBezTo>
                  <a:cubicBezTo>
                    <a:pt x="2137" y="950"/>
                    <a:pt x="1126" y="476"/>
                    <a:pt x="0" y="1"/>
                  </a:cubicBezTo>
                  <a:close/>
                </a:path>
              </a:pathLst>
            </a:custGeom>
            <a:solidFill>
              <a:srgbClr val="E88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7"/>
            <p:cNvSpPr/>
            <p:nvPr/>
          </p:nvSpPr>
          <p:spPr>
            <a:xfrm>
              <a:off x="4449127" y="3023048"/>
              <a:ext cx="176914" cy="55759"/>
            </a:xfrm>
            <a:custGeom>
              <a:rect b="b" l="l" r="r" t="t"/>
              <a:pathLst>
                <a:path extrusionOk="0" h="2789" w="8849">
                  <a:moveTo>
                    <a:pt x="1" y="1"/>
                  </a:moveTo>
                  <a:lnTo>
                    <a:pt x="1" y="1"/>
                  </a:lnTo>
                  <a:cubicBezTo>
                    <a:pt x="175" y="131"/>
                    <a:pt x="392" y="254"/>
                    <a:pt x="638" y="368"/>
                  </a:cubicBezTo>
                  <a:lnTo>
                    <a:pt x="638" y="368"/>
                  </a:lnTo>
                  <a:cubicBezTo>
                    <a:pt x="242" y="151"/>
                    <a:pt x="1" y="1"/>
                    <a:pt x="1" y="1"/>
                  </a:cubicBezTo>
                  <a:close/>
                  <a:moveTo>
                    <a:pt x="638" y="368"/>
                  </a:moveTo>
                  <a:lnTo>
                    <a:pt x="638" y="368"/>
                  </a:lnTo>
                  <a:cubicBezTo>
                    <a:pt x="1485" y="831"/>
                    <a:pt x="3038" y="1596"/>
                    <a:pt x="4455" y="1839"/>
                  </a:cubicBezTo>
                  <a:cubicBezTo>
                    <a:pt x="6592" y="2138"/>
                    <a:pt x="7067" y="2432"/>
                    <a:pt x="8848" y="2788"/>
                  </a:cubicBezTo>
                  <a:cubicBezTo>
                    <a:pt x="8848" y="2788"/>
                    <a:pt x="5343" y="1601"/>
                    <a:pt x="4275" y="1425"/>
                  </a:cubicBezTo>
                  <a:cubicBezTo>
                    <a:pt x="3402" y="1231"/>
                    <a:pt x="1736" y="879"/>
                    <a:pt x="638" y="368"/>
                  </a:cubicBezTo>
                  <a:close/>
                </a:path>
              </a:pathLst>
            </a:custGeom>
            <a:solidFill>
              <a:srgbClr val="E88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7"/>
            <p:cNvSpPr/>
            <p:nvPr/>
          </p:nvSpPr>
          <p:spPr>
            <a:xfrm>
              <a:off x="4474097" y="3084763"/>
              <a:ext cx="128192" cy="38006"/>
            </a:xfrm>
            <a:custGeom>
              <a:rect b="b" l="l" r="r" t="t"/>
              <a:pathLst>
                <a:path extrusionOk="0" h="1901" w="6412">
                  <a:moveTo>
                    <a:pt x="1" y="1"/>
                  </a:moveTo>
                  <a:cubicBezTo>
                    <a:pt x="1" y="1"/>
                    <a:pt x="1957" y="950"/>
                    <a:pt x="3325" y="1126"/>
                  </a:cubicBezTo>
                  <a:cubicBezTo>
                    <a:pt x="4807" y="1364"/>
                    <a:pt x="6412" y="1900"/>
                    <a:pt x="6412" y="1900"/>
                  </a:cubicBezTo>
                  <a:cubicBezTo>
                    <a:pt x="6412" y="1900"/>
                    <a:pt x="4037" y="889"/>
                    <a:pt x="2850" y="713"/>
                  </a:cubicBezTo>
                  <a:cubicBezTo>
                    <a:pt x="1839" y="594"/>
                    <a:pt x="295" y="58"/>
                    <a:pt x="1" y="1"/>
                  </a:cubicBezTo>
                  <a:close/>
                </a:path>
              </a:pathLst>
            </a:custGeom>
            <a:solidFill>
              <a:srgbClr val="E88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7"/>
            <p:cNvSpPr/>
            <p:nvPr/>
          </p:nvSpPr>
          <p:spPr>
            <a:xfrm>
              <a:off x="4754186" y="3100137"/>
              <a:ext cx="791563" cy="975114"/>
            </a:xfrm>
            <a:custGeom>
              <a:rect b="b" l="l" r="r" t="t"/>
              <a:pathLst>
                <a:path extrusionOk="0" h="48774" w="39593">
                  <a:moveTo>
                    <a:pt x="10804" y="1"/>
                  </a:moveTo>
                  <a:lnTo>
                    <a:pt x="0" y="8549"/>
                  </a:lnTo>
                  <a:cubicBezTo>
                    <a:pt x="1363" y="10568"/>
                    <a:pt x="2731" y="12705"/>
                    <a:pt x="4037" y="14785"/>
                  </a:cubicBezTo>
                  <a:cubicBezTo>
                    <a:pt x="5875" y="17691"/>
                    <a:pt x="7656" y="20659"/>
                    <a:pt x="9437" y="23570"/>
                  </a:cubicBezTo>
                  <a:cubicBezTo>
                    <a:pt x="9854" y="24283"/>
                    <a:pt x="10211" y="24933"/>
                    <a:pt x="10567" y="25646"/>
                  </a:cubicBezTo>
                  <a:cubicBezTo>
                    <a:pt x="11099" y="26595"/>
                    <a:pt x="18996" y="38411"/>
                    <a:pt x="20715" y="40904"/>
                  </a:cubicBezTo>
                  <a:cubicBezTo>
                    <a:pt x="21133" y="41436"/>
                    <a:pt x="24458" y="46066"/>
                    <a:pt x="25051" y="46541"/>
                  </a:cubicBezTo>
                  <a:cubicBezTo>
                    <a:pt x="26177" y="47553"/>
                    <a:pt x="27601" y="48265"/>
                    <a:pt x="29088" y="48621"/>
                  </a:cubicBezTo>
                  <a:cubicBezTo>
                    <a:pt x="29654" y="48733"/>
                    <a:pt x="30221" y="48774"/>
                    <a:pt x="30789" y="48774"/>
                  </a:cubicBezTo>
                  <a:cubicBezTo>
                    <a:pt x="31112" y="48774"/>
                    <a:pt x="31435" y="48761"/>
                    <a:pt x="31757" y="48740"/>
                  </a:cubicBezTo>
                  <a:cubicBezTo>
                    <a:pt x="32232" y="48678"/>
                    <a:pt x="32707" y="48678"/>
                    <a:pt x="33125" y="48441"/>
                  </a:cubicBezTo>
                  <a:lnTo>
                    <a:pt x="34013" y="48085"/>
                  </a:lnTo>
                  <a:cubicBezTo>
                    <a:pt x="34668" y="47790"/>
                    <a:pt x="35262" y="47491"/>
                    <a:pt x="35793" y="47078"/>
                  </a:cubicBezTo>
                  <a:cubicBezTo>
                    <a:pt x="35974" y="46959"/>
                    <a:pt x="36150" y="46840"/>
                    <a:pt x="36387" y="46660"/>
                  </a:cubicBezTo>
                  <a:cubicBezTo>
                    <a:pt x="36506" y="46603"/>
                    <a:pt x="36625" y="46484"/>
                    <a:pt x="36805" y="46366"/>
                  </a:cubicBezTo>
                  <a:cubicBezTo>
                    <a:pt x="37693" y="45534"/>
                    <a:pt x="39593" y="43160"/>
                    <a:pt x="39593" y="39361"/>
                  </a:cubicBezTo>
                  <a:cubicBezTo>
                    <a:pt x="39593" y="38112"/>
                    <a:pt x="39237" y="36630"/>
                    <a:pt x="38762" y="35500"/>
                  </a:cubicBezTo>
                  <a:cubicBezTo>
                    <a:pt x="38643" y="35262"/>
                    <a:pt x="37280" y="32650"/>
                    <a:pt x="36981" y="32119"/>
                  </a:cubicBezTo>
                  <a:cubicBezTo>
                    <a:pt x="36387" y="30931"/>
                    <a:pt x="35675" y="29801"/>
                    <a:pt x="34844" y="28794"/>
                  </a:cubicBezTo>
                  <a:cubicBezTo>
                    <a:pt x="33419" y="27013"/>
                    <a:pt x="15791" y="5700"/>
                    <a:pt x="108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6" name="Google Shape;1306;p57"/>
          <p:cNvGrpSpPr/>
          <p:nvPr/>
        </p:nvGrpSpPr>
        <p:grpSpPr>
          <a:xfrm>
            <a:off x="3200150" y="1214676"/>
            <a:ext cx="791550" cy="683433"/>
            <a:chOff x="5281325" y="1551626"/>
            <a:chExt cx="791550" cy="683433"/>
          </a:xfrm>
        </p:grpSpPr>
        <p:sp>
          <p:nvSpPr>
            <p:cNvPr id="1307" name="Google Shape;1307;p57"/>
            <p:cNvSpPr/>
            <p:nvPr/>
          </p:nvSpPr>
          <p:spPr>
            <a:xfrm rot="-680462">
              <a:off x="5329310" y="1614584"/>
              <a:ext cx="695581" cy="557517"/>
            </a:xfrm>
            <a:custGeom>
              <a:rect b="b" l="l" r="r" t="t"/>
              <a:pathLst>
                <a:path extrusionOk="0" h="34075" w="45293">
                  <a:moveTo>
                    <a:pt x="22616" y="1"/>
                  </a:moveTo>
                  <a:cubicBezTo>
                    <a:pt x="10150" y="1"/>
                    <a:pt x="1" y="6830"/>
                    <a:pt x="1" y="15316"/>
                  </a:cubicBezTo>
                  <a:cubicBezTo>
                    <a:pt x="1" y="20721"/>
                    <a:pt x="4213" y="25470"/>
                    <a:pt x="10567" y="28200"/>
                  </a:cubicBezTo>
                  <a:lnTo>
                    <a:pt x="5106" y="34075"/>
                  </a:lnTo>
                  <a:lnTo>
                    <a:pt x="18403" y="30276"/>
                  </a:lnTo>
                  <a:cubicBezTo>
                    <a:pt x="19766" y="30456"/>
                    <a:pt x="21191" y="30575"/>
                    <a:pt x="22616" y="30575"/>
                  </a:cubicBezTo>
                  <a:cubicBezTo>
                    <a:pt x="35144" y="30575"/>
                    <a:pt x="45292" y="23746"/>
                    <a:pt x="45292" y="15316"/>
                  </a:cubicBezTo>
                  <a:cubicBezTo>
                    <a:pt x="45292" y="6830"/>
                    <a:pt x="35144" y="1"/>
                    <a:pt x="226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8" name="Google Shape;1308;p57"/>
            <p:cNvGrpSpPr/>
            <p:nvPr/>
          </p:nvGrpSpPr>
          <p:grpSpPr>
            <a:xfrm>
              <a:off x="5428774" y="1720572"/>
              <a:ext cx="496509" cy="266943"/>
              <a:chOff x="238125" y="300425"/>
              <a:chExt cx="3724750" cy="2001075"/>
            </a:xfrm>
          </p:grpSpPr>
          <p:sp>
            <p:nvSpPr>
              <p:cNvPr id="1309" name="Google Shape;1309;p57"/>
              <p:cNvSpPr/>
              <p:nvPr/>
            </p:nvSpPr>
            <p:spPr>
              <a:xfrm>
                <a:off x="1945950" y="300425"/>
                <a:ext cx="2016925" cy="2001075"/>
              </a:xfrm>
              <a:custGeom>
                <a:rect b="b" l="l" r="r" t="t"/>
                <a:pathLst>
                  <a:path extrusionOk="0" h="80043" w="80677">
                    <a:moveTo>
                      <a:pt x="40342" y="20446"/>
                    </a:moveTo>
                    <a:cubicBezTo>
                      <a:pt x="51278" y="20446"/>
                      <a:pt x="60154" y="29322"/>
                      <a:pt x="60154" y="40259"/>
                    </a:cubicBezTo>
                    <a:cubicBezTo>
                      <a:pt x="60154" y="51278"/>
                      <a:pt x="51278" y="60154"/>
                      <a:pt x="40342" y="60154"/>
                    </a:cubicBezTo>
                    <a:cubicBezTo>
                      <a:pt x="29405" y="60154"/>
                      <a:pt x="20529" y="51278"/>
                      <a:pt x="20529" y="40259"/>
                    </a:cubicBezTo>
                    <a:cubicBezTo>
                      <a:pt x="20529" y="29322"/>
                      <a:pt x="29405" y="20446"/>
                      <a:pt x="40342" y="20446"/>
                    </a:cubicBezTo>
                    <a:close/>
                    <a:moveTo>
                      <a:pt x="39074" y="0"/>
                    </a:moveTo>
                    <a:lnTo>
                      <a:pt x="39308" y="7690"/>
                    </a:lnTo>
                    <a:cubicBezTo>
                      <a:pt x="34002" y="7849"/>
                      <a:pt x="29088" y="9193"/>
                      <a:pt x="24650" y="11653"/>
                    </a:cubicBezTo>
                    <a:lnTo>
                      <a:pt x="21005" y="4913"/>
                    </a:lnTo>
                    <a:cubicBezTo>
                      <a:pt x="15533" y="7925"/>
                      <a:pt x="10702" y="12287"/>
                      <a:pt x="7133" y="17435"/>
                    </a:cubicBezTo>
                    <a:lnTo>
                      <a:pt x="13473" y="21797"/>
                    </a:lnTo>
                    <a:cubicBezTo>
                      <a:pt x="10620" y="25918"/>
                      <a:pt x="8718" y="30749"/>
                      <a:pt x="8008" y="35903"/>
                    </a:cubicBezTo>
                    <a:lnTo>
                      <a:pt x="400" y="34870"/>
                    </a:lnTo>
                    <a:cubicBezTo>
                      <a:pt x="159" y="36696"/>
                      <a:pt x="0" y="38515"/>
                      <a:pt x="0" y="40259"/>
                    </a:cubicBezTo>
                    <a:cubicBezTo>
                      <a:pt x="0" y="44779"/>
                      <a:pt x="793" y="49217"/>
                      <a:pt x="2219" y="53497"/>
                    </a:cubicBezTo>
                    <a:lnTo>
                      <a:pt x="9510" y="50961"/>
                    </a:lnTo>
                    <a:cubicBezTo>
                      <a:pt x="11178" y="55874"/>
                      <a:pt x="14031" y="60230"/>
                      <a:pt x="17594" y="63717"/>
                    </a:cubicBezTo>
                    <a:lnTo>
                      <a:pt x="12287" y="69264"/>
                    </a:lnTo>
                    <a:cubicBezTo>
                      <a:pt x="16801" y="73626"/>
                      <a:pt x="22431" y="76955"/>
                      <a:pt x="28372" y="78774"/>
                    </a:cubicBezTo>
                    <a:lnTo>
                      <a:pt x="30673" y="71483"/>
                    </a:lnTo>
                    <a:cubicBezTo>
                      <a:pt x="33685" y="72434"/>
                      <a:pt x="37013" y="72992"/>
                      <a:pt x="40342" y="72992"/>
                    </a:cubicBezTo>
                    <a:cubicBezTo>
                      <a:pt x="42161" y="72992"/>
                      <a:pt x="43987" y="72751"/>
                      <a:pt x="45731" y="72517"/>
                    </a:cubicBezTo>
                    <a:lnTo>
                      <a:pt x="46999" y="80042"/>
                    </a:lnTo>
                    <a:cubicBezTo>
                      <a:pt x="53256" y="79015"/>
                      <a:pt x="59203" y="76479"/>
                      <a:pt x="64275" y="72751"/>
                    </a:cubicBezTo>
                    <a:lnTo>
                      <a:pt x="59679" y="66570"/>
                    </a:lnTo>
                    <a:cubicBezTo>
                      <a:pt x="63800" y="63558"/>
                      <a:pt x="67204" y="59596"/>
                      <a:pt x="69506" y="54999"/>
                    </a:cubicBezTo>
                    <a:lnTo>
                      <a:pt x="76321" y="58486"/>
                    </a:lnTo>
                    <a:cubicBezTo>
                      <a:pt x="79174" y="52863"/>
                      <a:pt x="80677" y="46599"/>
                      <a:pt x="80677" y="40259"/>
                    </a:cubicBezTo>
                    <a:lnTo>
                      <a:pt x="72993" y="40259"/>
                    </a:lnTo>
                    <a:cubicBezTo>
                      <a:pt x="72993" y="38122"/>
                      <a:pt x="72834" y="35903"/>
                      <a:pt x="72359" y="33843"/>
                    </a:cubicBezTo>
                    <a:lnTo>
                      <a:pt x="79884" y="32334"/>
                    </a:lnTo>
                    <a:cubicBezTo>
                      <a:pt x="78699" y="26152"/>
                      <a:pt x="75922" y="20288"/>
                      <a:pt x="72042" y="15374"/>
                    </a:cubicBezTo>
                    <a:lnTo>
                      <a:pt x="66019" y="20129"/>
                    </a:lnTo>
                    <a:cubicBezTo>
                      <a:pt x="62849" y="16091"/>
                      <a:pt x="58804" y="12921"/>
                      <a:pt x="54131" y="10702"/>
                    </a:cubicBezTo>
                    <a:lnTo>
                      <a:pt x="57377" y="3728"/>
                    </a:lnTo>
                    <a:cubicBezTo>
                      <a:pt x="52071" y="1268"/>
                      <a:pt x="46282" y="0"/>
                      <a:pt x="40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7"/>
              <p:cNvSpPr/>
              <p:nvPr/>
            </p:nvSpPr>
            <p:spPr>
              <a:xfrm>
                <a:off x="238125" y="383400"/>
                <a:ext cx="1392900" cy="1397100"/>
              </a:xfrm>
              <a:custGeom>
                <a:rect b="b" l="l" r="r" t="t"/>
                <a:pathLst>
                  <a:path extrusionOk="0" h="55884" w="55716">
                    <a:moveTo>
                      <a:pt x="27762" y="14205"/>
                    </a:moveTo>
                    <a:cubicBezTo>
                      <a:pt x="30851" y="14205"/>
                      <a:pt x="33962" y="15244"/>
                      <a:pt x="36537" y="17368"/>
                    </a:cubicBezTo>
                    <a:cubicBezTo>
                      <a:pt x="42402" y="22199"/>
                      <a:pt x="43270" y="30841"/>
                      <a:pt x="38439" y="36705"/>
                    </a:cubicBezTo>
                    <a:cubicBezTo>
                      <a:pt x="35709" y="40016"/>
                      <a:pt x="31742" y="41734"/>
                      <a:pt x="27749" y="41734"/>
                    </a:cubicBezTo>
                    <a:cubicBezTo>
                      <a:pt x="24669" y="41734"/>
                      <a:pt x="21574" y="40711"/>
                      <a:pt x="19020" y="38607"/>
                    </a:cubicBezTo>
                    <a:cubicBezTo>
                      <a:pt x="13155" y="33770"/>
                      <a:pt x="12363" y="25052"/>
                      <a:pt x="17200" y="19188"/>
                    </a:cubicBezTo>
                    <a:cubicBezTo>
                      <a:pt x="19910" y="15899"/>
                      <a:pt x="23818" y="14205"/>
                      <a:pt x="27762" y="14205"/>
                    </a:cubicBezTo>
                    <a:close/>
                    <a:moveTo>
                      <a:pt x="27872" y="1"/>
                    </a:moveTo>
                    <a:cubicBezTo>
                      <a:pt x="25258" y="1"/>
                      <a:pt x="22638" y="362"/>
                      <a:pt x="20129" y="1119"/>
                    </a:cubicBezTo>
                    <a:lnTo>
                      <a:pt x="21556" y="6191"/>
                    </a:lnTo>
                    <a:cubicBezTo>
                      <a:pt x="18227" y="7142"/>
                      <a:pt x="15140" y="8885"/>
                      <a:pt x="12445" y="11345"/>
                    </a:cubicBezTo>
                    <a:lnTo>
                      <a:pt x="8800" y="7459"/>
                    </a:lnTo>
                    <a:cubicBezTo>
                      <a:pt x="7925" y="8251"/>
                      <a:pt x="7056" y="9202"/>
                      <a:pt x="6264" y="10153"/>
                    </a:cubicBezTo>
                    <a:cubicBezTo>
                      <a:pt x="4279" y="12613"/>
                      <a:pt x="2694" y="15308"/>
                      <a:pt x="1585" y="18161"/>
                    </a:cubicBezTo>
                    <a:lnTo>
                      <a:pt x="6581" y="20063"/>
                    </a:lnTo>
                    <a:cubicBezTo>
                      <a:pt x="5313" y="23391"/>
                      <a:pt x="4913" y="26954"/>
                      <a:pt x="5313" y="30441"/>
                    </a:cubicBezTo>
                    <a:lnTo>
                      <a:pt x="0" y="31075"/>
                    </a:lnTo>
                    <a:cubicBezTo>
                      <a:pt x="476" y="35437"/>
                      <a:pt x="1984" y="39634"/>
                      <a:pt x="4438" y="43280"/>
                    </a:cubicBezTo>
                    <a:lnTo>
                      <a:pt x="8800" y="40351"/>
                    </a:lnTo>
                    <a:cubicBezTo>
                      <a:pt x="10068" y="42253"/>
                      <a:pt x="11570" y="43914"/>
                      <a:pt x="13396" y="45423"/>
                    </a:cubicBezTo>
                    <a:cubicBezTo>
                      <a:pt x="14347" y="46215"/>
                      <a:pt x="15374" y="46925"/>
                      <a:pt x="16484" y="47559"/>
                    </a:cubicBezTo>
                    <a:lnTo>
                      <a:pt x="13789" y="52156"/>
                    </a:lnTo>
                    <a:cubicBezTo>
                      <a:pt x="17593" y="54375"/>
                      <a:pt x="21873" y="55643"/>
                      <a:pt x="26235" y="55884"/>
                    </a:cubicBezTo>
                    <a:lnTo>
                      <a:pt x="26552" y="50571"/>
                    </a:lnTo>
                    <a:cubicBezTo>
                      <a:pt x="26901" y="50587"/>
                      <a:pt x="27250" y="50595"/>
                      <a:pt x="27600" y="50595"/>
                    </a:cubicBezTo>
                    <a:cubicBezTo>
                      <a:pt x="30748" y="50595"/>
                      <a:pt x="33927" y="49953"/>
                      <a:pt x="36854" y="48669"/>
                    </a:cubicBezTo>
                    <a:lnTo>
                      <a:pt x="38991" y="53582"/>
                    </a:lnTo>
                    <a:cubicBezTo>
                      <a:pt x="42953" y="51839"/>
                      <a:pt x="46599" y="49144"/>
                      <a:pt x="49376" y="45740"/>
                    </a:cubicBezTo>
                    <a:lnTo>
                      <a:pt x="45255" y="42411"/>
                    </a:lnTo>
                    <a:cubicBezTo>
                      <a:pt x="46206" y="41219"/>
                      <a:pt x="47074" y="39951"/>
                      <a:pt x="47791" y="38683"/>
                    </a:cubicBezTo>
                    <a:lnTo>
                      <a:pt x="52463" y="41143"/>
                    </a:lnTo>
                    <a:cubicBezTo>
                      <a:pt x="54524" y="37339"/>
                      <a:pt x="55633" y="32977"/>
                      <a:pt x="55716" y="28622"/>
                    </a:cubicBezTo>
                    <a:lnTo>
                      <a:pt x="50403" y="28539"/>
                    </a:lnTo>
                    <a:cubicBezTo>
                      <a:pt x="50485" y="24976"/>
                      <a:pt x="49769" y="21489"/>
                      <a:pt x="48266" y="18237"/>
                    </a:cubicBezTo>
                    <a:lnTo>
                      <a:pt x="53021" y="15942"/>
                    </a:lnTo>
                    <a:cubicBezTo>
                      <a:pt x="51278" y="12214"/>
                      <a:pt x="48818" y="9044"/>
                      <a:pt x="45572" y="6432"/>
                    </a:cubicBezTo>
                    <a:lnTo>
                      <a:pt x="44938" y="5874"/>
                    </a:lnTo>
                    <a:lnTo>
                      <a:pt x="41609" y="10077"/>
                    </a:lnTo>
                    <a:cubicBezTo>
                      <a:pt x="38756" y="7858"/>
                      <a:pt x="35504" y="6349"/>
                      <a:pt x="32099" y="5715"/>
                    </a:cubicBezTo>
                    <a:lnTo>
                      <a:pt x="33126" y="485"/>
                    </a:lnTo>
                    <a:cubicBezTo>
                      <a:pt x="31401" y="166"/>
                      <a:pt x="29638" y="1"/>
                      <a:pt x="278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1" name="Google Shape;1311;p57"/>
          <p:cNvGrpSpPr/>
          <p:nvPr/>
        </p:nvGrpSpPr>
        <p:grpSpPr>
          <a:xfrm>
            <a:off x="758763" y="2584873"/>
            <a:ext cx="837054" cy="750014"/>
            <a:chOff x="2839938" y="2921823"/>
            <a:chExt cx="837054" cy="750014"/>
          </a:xfrm>
        </p:grpSpPr>
        <p:sp>
          <p:nvSpPr>
            <p:cNvPr id="1312" name="Google Shape;1312;p57"/>
            <p:cNvSpPr/>
            <p:nvPr/>
          </p:nvSpPr>
          <p:spPr>
            <a:xfrm rot="-9685409">
              <a:off x="2910668" y="3018082"/>
              <a:ext cx="695594" cy="557497"/>
            </a:xfrm>
            <a:custGeom>
              <a:rect b="b" l="l" r="r" t="t"/>
              <a:pathLst>
                <a:path extrusionOk="0" h="34075" w="45293">
                  <a:moveTo>
                    <a:pt x="22616" y="1"/>
                  </a:moveTo>
                  <a:cubicBezTo>
                    <a:pt x="10150" y="1"/>
                    <a:pt x="1" y="6830"/>
                    <a:pt x="1" y="15316"/>
                  </a:cubicBezTo>
                  <a:cubicBezTo>
                    <a:pt x="1" y="20721"/>
                    <a:pt x="4213" y="25470"/>
                    <a:pt x="10567" y="28200"/>
                  </a:cubicBezTo>
                  <a:lnTo>
                    <a:pt x="5106" y="34075"/>
                  </a:lnTo>
                  <a:lnTo>
                    <a:pt x="18403" y="30276"/>
                  </a:lnTo>
                  <a:cubicBezTo>
                    <a:pt x="19766" y="30456"/>
                    <a:pt x="21191" y="30575"/>
                    <a:pt x="22616" y="30575"/>
                  </a:cubicBezTo>
                  <a:cubicBezTo>
                    <a:pt x="35144" y="30575"/>
                    <a:pt x="45292" y="23746"/>
                    <a:pt x="45292" y="15316"/>
                  </a:cubicBezTo>
                  <a:cubicBezTo>
                    <a:pt x="45292" y="6830"/>
                    <a:pt x="35144" y="1"/>
                    <a:pt x="226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3" name="Google Shape;1313;p57"/>
            <p:cNvGrpSpPr/>
            <p:nvPr/>
          </p:nvGrpSpPr>
          <p:grpSpPr>
            <a:xfrm rot="-126587">
              <a:off x="3107174" y="3115663"/>
              <a:ext cx="196876" cy="362338"/>
              <a:chOff x="1945964" y="215950"/>
              <a:chExt cx="338685" cy="623329"/>
            </a:xfrm>
          </p:grpSpPr>
          <p:sp>
            <p:nvSpPr>
              <p:cNvPr id="1314" name="Google Shape;1314;p57"/>
              <p:cNvSpPr/>
              <p:nvPr/>
            </p:nvSpPr>
            <p:spPr>
              <a:xfrm>
                <a:off x="1945964" y="215950"/>
                <a:ext cx="338685" cy="478196"/>
              </a:xfrm>
              <a:custGeom>
                <a:rect b="b" l="l" r="r" t="t"/>
                <a:pathLst>
                  <a:path extrusionOk="0" h="29920" w="21191">
                    <a:moveTo>
                      <a:pt x="10624" y="5519"/>
                    </a:moveTo>
                    <a:cubicBezTo>
                      <a:pt x="13117" y="5519"/>
                      <a:pt x="15197" y="7537"/>
                      <a:pt x="15197" y="10092"/>
                    </a:cubicBezTo>
                    <a:cubicBezTo>
                      <a:pt x="15197" y="12586"/>
                      <a:pt x="13117" y="14661"/>
                      <a:pt x="10624" y="14661"/>
                    </a:cubicBezTo>
                    <a:cubicBezTo>
                      <a:pt x="8073" y="14661"/>
                      <a:pt x="6055" y="12586"/>
                      <a:pt x="6055" y="10092"/>
                    </a:cubicBezTo>
                    <a:cubicBezTo>
                      <a:pt x="6055" y="7537"/>
                      <a:pt x="8073" y="5519"/>
                      <a:pt x="10624" y="5519"/>
                    </a:cubicBezTo>
                    <a:close/>
                    <a:moveTo>
                      <a:pt x="10624" y="1"/>
                    </a:moveTo>
                    <a:cubicBezTo>
                      <a:pt x="10624" y="1"/>
                      <a:pt x="0" y="357"/>
                      <a:pt x="0" y="11042"/>
                    </a:cubicBezTo>
                    <a:cubicBezTo>
                      <a:pt x="0" y="21727"/>
                      <a:pt x="10624" y="29919"/>
                      <a:pt x="10624" y="29919"/>
                    </a:cubicBezTo>
                    <a:cubicBezTo>
                      <a:pt x="10624" y="29919"/>
                      <a:pt x="21190" y="21727"/>
                      <a:pt x="21190" y="11042"/>
                    </a:cubicBezTo>
                    <a:cubicBezTo>
                      <a:pt x="21190" y="357"/>
                      <a:pt x="10624" y="1"/>
                      <a:pt x="106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7"/>
              <p:cNvSpPr/>
              <p:nvPr/>
            </p:nvSpPr>
            <p:spPr>
              <a:xfrm>
                <a:off x="2063613" y="735888"/>
                <a:ext cx="103391" cy="103391"/>
              </a:xfrm>
              <a:custGeom>
                <a:rect b="b" l="l" r="r" t="t"/>
                <a:pathLst>
                  <a:path extrusionOk="0" h="6469" w="6469">
                    <a:moveTo>
                      <a:pt x="3263" y="0"/>
                    </a:moveTo>
                    <a:cubicBezTo>
                      <a:pt x="1482" y="0"/>
                      <a:pt x="0" y="1425"/>
                      <a:pt x="0" y="3263"/>
                    </a:cubicBezTo>
                    <a:cubicBezTo>
                      <a:pt x="0" y="5044"/>
                      <a:pt x="1482" y="6468"/>
                      <a:pt x="3263" y="6468"/>
                    </a:cubicBezTo>
                    <a:cubicBezTo>
                      <a:pt x="5043" y="6468"/>
                      <a:pt x="6468" y="5044"/>
                      <a:pt x="6468" y="3263"/>
                    </a:cubicBezTo>
                    <a:cubicBezTo>
                      <a:pt x="6468" y="1425"/>
                      <a:pt x="5043" y="0"/>
                      <a:pt x="3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6" name="Google Shape;1316;p57"/>
            <p:cNvSpPr/>
            <p:nvPr/>
          </p:nvSpPr>
          <p:spPr>
            <a:xfrm rot="388984">
              <a:off x="3354405" y="3194238"/>
              <a:ext cx="104161" cy="205172"/>
            </a:xfrm>
            <a:custGeom>
              <a:rect b="b" l="l" r="r" t="t"/>
              <a:pathLst>
                <a:path extrusionOk="0" h="9912" w="4926">
                  <a:moveTo>
                    <a:pt x="2375" y="1"/>
                  </a:moveTo>
                  <a:cubicBezTo>
                    <a:pt x="1544" y="1"/>
                    <a:pt x="951" y="238"/>
                    <a:pt x="533" y="713"/>
                  </a:cubicBezTo>
                  <a:cubicBezTo>
                    <a:pt x="120" y="1188"/>
                    <a:pt x="1" y="1782"/>
                    <a:pt x="58" y="2551"/>
                  </a:cubicBezTo>
                  <a:cubicBezTo>
                    <a:pt x="58" y="2613"/>
                    <a:pt x="120" y="2850"/>
                    <a:pt x="177" y="3206"/>
                  </a:cubicBezTo>
                  <a:lnTo>
                    <a:pt x="1720" y="2907"/>
                  </a:lnTo>
                  <a:cubicBezTo>
                    <a:pt x="1663" y="2731"/>
                    <a:pt x="1601" y="2551"/>
                    <a:pt x="1601" y="2375"/>
                  </a:cubicBezTo>
                  <a:cubicBezTo>
                    <a:pt x="1601" y="2076"/>
                    <a:pt x="1663" y="1900"/>
                    <a:pt x="1782" y="1720"/>
                  </a:cubicBezTo>
                  <a:cubicBezTo>
                    <a:pt x="1901" y="1544"/>
                    <a:pt x="2138" y="1425"/>
                    <a:pt x="2375" y="1425"/>
                  </a:cubicBezTo>
                  <a:cubicBezTo>
                    <a:pt x="2670" y="1425"/>
                    <a:pt x="2850" y="1544"/>
                    <a:pt x="3026" y="1720"/>
                  </a:cubicBezTo>
                  <a:cubicBezTo>
                    <a:pt x="3207" y="1900"/>
                    <a:pt x="3325" y="2138"/>
                    <a:pt x="3325" y="2432"/>
                  </a:cubicBezTo>
                  <a:cubicBezTo>
                    <a:pt x="3325" y="2788"/>
                    <a:pt x="3264" y="3088"/>
                    <a:pt x="3145" y="3444"/>
                  </a:cubicBezTo>
                  <a:cubicBezTo>
                    <a:pt x="3026" y="3738"/>
                    <a:pt x="2907" y="4037"/>
                    <a:pt x="2670" y="4332"/>
                  </a:cubicBezTo>
                  <a:cubicBezTo>
                    <a:pt x="2494" y="4631"/>
                    <a:pt x="2257" y="4925"/>
                    <a:pt x="2019" y="5106"/>
                  </a:cubicBezTo>
                  <a:cubicBezTo>
                    <a:pt x="1839" y="5343"/>
                    <a:pt x="1544" y="5638"/>
                    <a:pt x="1245" y="5875"/>
                  </a:cubicBezTo>
                  <a:lnTo>
                    <a:pt x="1245" y="7419"/>
                  </a:lnTo>
                  <a:lnTo>
                    <a:pt x="2732" y="7419"/>
                  </a:lnTo>
                  <a:lnTo>
                    <a:pt x="2732" y="6231"/>
                  </a:lnTo>
                  <a:cubicBezTo>
                    <a:pt x="3088" y="5937"/>
                    <a:pt x="3325" y="5700"/>
                    <a:pt x="3563" y="5462"/>
                  </a:cubicBezTo>
                  <a:cubicBezTo>
                    <a:pt x="3800" y="5163"/>
                    <a:pt x="4038" y="4925"/>
                    <a:pt x="4275" y="4569"/>
                  </a:cubicBezTo>
                  <a:cubicBezTo>
                    <a:pt x="4451" y="4275"/>
                    <a:pt x="4631" y="3919"/>
                    <a:pt x="4750" y="3619"/>
                  </a:cubicBezTo>
                  <a:cubicBezTo>
                    <a:pt x="4869" y="3263"/>
                    <a:pt x="4926" y="2907"/>
                    <a:pt x="4926" y="2494"/>
                  </a:cubicBezTo>
                  <a:cubicBezTo>
                    <a:pt x="4926" y="1720"/>
                    <a:pt x="4688" y="1126"/>
                    <a:pt x="4275" y="651"/>
                  </a:cubicBezTo>
                  <a:cubicBezTo>
                    <a:pt x="3800" y="238"/>
                    <a:pt x="3207" y="1"/>
                    <a:pt x="2375" y="1"/>
                  </a:cubicBezTo>
                  <a:close/>
                  <a:moveTo>
                    <a:pt x="1188" y="8311"/>
                  </a:moveTo>
                  <a:lnTo>
                    <a:pt x="1188" y="9912"/>
                  </a:lnTo>
                  <a:lnTo>
                    <a:pt x="2850" y="9912"/>
                  </a:lnTo>
                  <a:lnTo>
                    <a:pt x="2850" y="831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57"/>
          <p:cNvGrpSpPr/>
          <p:nvPr/>
        </p:nvGrpSpPr>
        <p:grpSpPr>
          <a:xfrm>
            <a:off x="1085021" y="1212813"/>
            <a:ext cx="791550" cy="683433"/>
            <a:chOff x="3166196" y="1549763"/>
            <a:chExt cx="791550" cy="683433"/>
          </a:xfrm>
        </p:grpSpPr>
        <p:sp>
          <p:nvSpPr>
            <p:cNvPr id="1318" name="Google Shape;1318;p57"/>
            <p:cNvSpPr/>
            <p:nvPr/>
          </p:nvSpPr>
          <p:spPr>
            <a:xfrm flipH="1" rot="680462">
              <a:off x="3214181" y="1612721"/>
              <a:ext cx="695581" cy="557517"/>
            </a:xfrm>
            <a:custGeom>
              <a:rect b="b" l="l" r="r" t="t"/>
              <a:pathLst>
                <a:path extrusionOk="0" h="34075" w="45293">
                  <a:moveTo>
                    <a:pt x="22616" y="1"/>
                  </a:moveTo>
                  <a:cubicBezTo>
                    <a:pt x="10150" y="1"/>
                    <a:pt x="1" y="6830"/>
                    <a:pt x="1" y="15316"/>
                  </a:cubicBezTo>
                  <a:cubicBezTo>
                    <a:pt x="1" y="20721"/>
                    <a:pt x="4213" y="25470"/>
                    <a:pt x="10567" y="28200"/>
                  </a:cubicBezTo>
                  <a:lnTo>
                    <a:pt x="5106" y="34075"/>
                  </a:lnTo>
                  <a:lnTo>
                    <a:pt x="18403" y="30276"/>
                  </a:lnTo>
                  <a:cubicBezTo>
                    <a:pt x="19766" y="30456"/>
                    <a:pt x="21191" y="30575"/>
                    <a:pt x="22616" y="30575"/>
                  </a:cubicBezTo>
                  <a:cubicBezTo>
                    <a:pt x="35144" y="30575"/>
                    <a:pt x="45292" y="23746"/>
                    <a:pt x="45292" y="15316"/>
                  </a:cubicBezTo>
                  <a:cubicBezTo>
                    <a:pt x="45292" y="6830"/>
                    <a:pt x="35144" y="1"/>
                    <a:pt x="226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9" name="Google Shape;1319;p57"/>
            <p:cNvGrpSpPr/>
            <p:nvPr/>
          </p:nvGrpSpPr>
          <p:grpSpPr>
            <a:xfrm flipH="1">
              <a:off x="3323709" y="1705641"/>
              <a:ext cx="321547" cy="320823"/>
              <a:chOff x="5629100" y="1161825"/>
              <a:chExt cx="644125" cy="642675"/>
            </a:xfrm>
          </p:grpSpPr>
          <p:sp>
            <p:nvSpPr>
              <p:cNvPr id="1320" name="Google Shape;1320;p57"/>
              <p:cNvSpPr/>
              <p:nvPr/>
            </p:nvSpPr>
            <p:spPr>
              <a:xfrm>
                <a:off x="5629100" y="1161825"/>
                <a:ext cx="644125" cy="642675"/>
              </a:xfrm>
              <a:custGeom>
                <a:rect b="b" l="l" r="r" t="t"/>
                <a:pathLst>
                  <a:path extrusionOk="0" h="25707" w="25765">
                    <a:moveTo>
                      <a:pt x="12880" y="1"/>
                    </a:moveTo>
                    <a:cubicBezTo>
                      <a:pt x="5756" y="1"/>
                      <a:pt x="1" y="5761"/>
                      <a:pt x="1" y="12885"/>
                    </a:cubicBezTo>
                    <a:cubicBezTo>
                      <a:pt x="1" y="19946"/>
                      <a:pt x="5756" y="25707"/>
                      <a:pt x="12880" y="25707"/>
                    </a:cubicBezTo>
                    <a:cubicBezTo>
                      <a:pt x="20003" y="25707"/>
                      <a:pt x="25764" y="19946"/>
                      <a:pt x="25764" y="12885"/>
                    </a:cubicBezTo>
                    <a:cubicBezTo>
                      <a:pt x="25764" y="5761"/>
                      <a:pt x="20003" y="1"/>
                      <a:pt x="128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7"/>
              <p:cNvSpPr/>
              <p:nvPr/>
            </p:nvSpPr>
            <p:spPr>
              <a:xfrm>
                <a:off x="5666150" y="1201950"/>
                <a:ext cx="569900" cy="568375"/>
              </a:xfrm>
              <a:custGeom>
                <a:rect b="b" l="l" r="r" t="t"/>
                <a:pathLst>
                  <a:path extrusionOk="0" h="22735" w="22796">
                    <a:moveTo>
                      <a:pt x="11398" y="1"/>
                    </a:moveTo>
                    <a:cubicBezTo>
                      <a:pt x="5106" y="1"/>
                      <a:pt x="0" y="5106"/>
                      <a:pt x="0" y="11398"/>
                    </a:cubicBezTo>
                    <a:cubicBezTo>
                      <a:pt x="0" y="17691"/>
                      <a:pt x="5106" y="22734"/>
                      <a:pt x="11398" y="22734"/>
                    </a:cubicBezTo>
                    <a:cubicBezTo>
                      <a:pt x="17690" y="22734"/>
                      <a:pt x="22796" y="17691"/>
                      <a:pt x="22796" y="11398"/>
                    </a:cubicBezTo>
                    <a:cubicBezTo>
                      <a:pt x="22796" y="5106"/>
                      <a:pt x="17690" y="1"/>
                      <a:pt x="113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7"/>
              <p:cNvSpPr/>
              <p:nvPr/>
            </p:nvSpPr>
            <p:spPr>
              <a:xfrm>
                <a:off x="5928875" y="1246475"/>
                <a:ext cx="44550" cy="45975"/>
              </a:xfrm>
              <a:custGeom>
                <a:rect b="b" l="l" r="r" t="t"/>
                <a:pathLst>
                  <a:path extrusionOk="0" h="1839" w="1782">
                    <a:moveTo>
                      <a:pt x="889" y="1"/>
                    </a:moveTo>
                    <a:cubicBezTo>
                      <a:pt x="357" y="1"/>
                      <a:pt x="1" y="414"/>
                      <a:pt x="1" y="950"/>
                    </a:cubicBezTo>
                    <a:cubicBezTo>
                      <a:pt x="1" y="1425"/>
                      <a:pt x="357" y="1838"/>
                      <a:pt x="889" y="1838"/>
                    </a:cubicBezTo>
                    <a:cubicBezTo>
                      <a:pt x="1364" y="1838"/>
                      <a:pt x="1782" y="1425"/>
                      <a:pt x="1782" y="950"/>
                    </a:cubicBezTo>
                    <a:cubicBezTo>
                      <a:pt x="1782" y="414"/>
                      <a:pt x="1364" y="1"/>
                      <a:pt x="8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7"/>
              <p:cNvSpPr/>
              <p:nvPr/>
            </p:nvSpPr>
            <p:spPr>
              <a:xfrm>
                <a:off x="5928875" y="1679825"/>
                <a:ext cx="44550" cy="45975"/>
              </a:xfrm>
              <a:custGeom>
                <a:rect b="b" l="l" r="r" t="t"/>
                <a:pathLst>
                  <a:path extrusionOk="0" h="1839" w="1782">
                    <a:moveTo>
                      <a:pt x="889" y="1"/>
                    </a:moveTo>
                    <a:cubicBezTo>
                      <a:pt x="357" y="1"/>
                      <a:pt x="1" y="414"/>
                      <a:pt x="1" y="950"/>
                    </a:cubicBezTo>
                    <a:cubicBezTo>
                      <a:pt x="1" y="1425"/>
                      <a:pt x="357" y="1838"/>
                      <a:pt x="889" y="1838"/>
                    </a:cubicBezTo>
                    <a:cubicBezTo>
                      <a:pt x="1364" y="1838"/>
                      <a:pt x="1782" y="1425"/>
                      <a:pt x="1782" y="950"/>
                    </a:cubicBezTo>
                    <a:cubicBezTo>
                      <a:pt x="1782" y="414"/>
                      <a:pt x="1364" y="1"/>
                      <a:pt x="8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7"/>
              <p:cNvSpPr/>
              <p:nvPr/>
            </p:nvSpPr>
            <p:spPr>
              <a:xfrm>
                <a:off x="5710675" y="1463150"/>
                <a:ext cx="46075" cy="45975"/>
              </a:xfrm>
              <a:custGeom>
                <a:rect b="b" l="l" r="r" t="t"/>
                <a:pathLst>
                  <a:path extrusionOk="0" h="1839" w="1843">
                    <a:moveTo>
                      <a:pt x="950" y="1"/>
                    </a:moveTo>
                    <a:cubicBezTo>
                      <a:pt x="418" y="1"/>
                      <a:pt x="0" y="414"/>
                      <a:pt x="0" y="950"/>
                    </a:cubicBezTo>
                    <a:cubicBezTo>
                      <a:pt x="0" y="1425"/>
                      <a:pt x="418" y="1838"/>
                      <a:pt x="950" y="1838"/>
                    </a:cubicBezTo>
                    <a:cubicBezTo>
                      <a:pt x="1425" y="1838"/>
                      <a:pt x="1843" y="1425"/>
                      <a:pt x="1843" y="950"/>
                    </a:cubicBezTo>
                    <a:cubicBezTo>
                      <a:pt x="1843" y="414"/>
                      <a:pt x="1425" y="1"/>
                      <a:pt x="9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7"/>
              <p:cNvSpPr/>
              <p:nvPr/>
            </p:nvSpPr>
            <p:spPr>
              <a:xfrm>
                <a:off x="6145550" y="1463150"/>
                <a:ext cx="44550" cy="45975"/>
              </a:xfrm>
              <a:custGeom>
                <a:rect b="b" l="l" r="r" t="t"/>
                <a:pathLst>
                  <a:path extrusionOk="0" h="1839" w="1782">
                    <a:moveTo>
                      <a:pt x="889" y="1"/>
                    </a:moveTo>
                    <a:cubicBezTo>
                      <a:pt x="357" y="1"/>
                      <a:pt x="1" y="414"/>
                      <a:pt x="1" y="950"/>
                    </a:cubicBezTo>
                    <a:cubicBezTo>
                      <a:pt x="1" y="1425"/>
                      <a:pt x="357" y="1838"/>
                      <a:pt x="889" y="1838"/>
                    </a:cubicBezTo>
                    <a:cubicBezTo>
                      <a:pt x="1426" y="1838"/>
                      <a:pt x="1782" y="1425"/>
                      <a:pt x="1782" y="950"/>
                    </a:cubicBezTo>
                    <a:cubicBezTo>
                      <a:pt x="1782" y="414"/>
                      <a:pt x="1426" y="1"/>
                      <a:pt x="8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7"/>
              <p:cNvSpPr/>
              <p:nvPr/>
            </p:nvSpPr>
            <p:spPr>
              <a:xfrm>
                <a:off x="5737375" y="1355075"/>
                <a:ext cx="52025" cy="45775"/>
              </a:xfrm>
              <a:custGeom>
                <a:rect b="b" l="l" r="r" t="t"/>
                <a:pathLst>
                  <a:path extrusionOk="0" h="1831" w="2081">
                    <a:moveTo>
                      <a:pt x="1071" y="1"/>
                    </a:moveTo>
                    <a:cubicBezTo>
                      <a:pt x="741" y="1"/>
                      <a:pt x="403" y="175"/>
                      <a:pt x="238" y="463"/>
                    </a:cubicBezTo>
                    <a:cubicBezTo>
                      <a:pt x="1" y="881"/>
                      <a:pt x="119" y="1474"/>
                      <a:pt x="594" y="1712"/>
                    </a:cubicBezTo>
                    <a:cubicBezTo>
                      <a:pt x="734" y="1791"/>
                      <a:pt x="886" y="1830"/>
                      <a:pt x="1037" y="1830"/>
                    </a:cubicBezTo>
                    <a:cubicBezTo>
                      <a:pt x="1341" y="1830"/>
                      <a:pt x="1644" y="1672"/>
                      <a:pt x="1843" y="1355"/>
                    </a:cubicBezTo>
                    <a:cubicBezTo>
                      <a:pt x="2081" y="938"/>
                      <a:pt x="1900" y="406"/>
                      <a:pt x="1487" y="106"/>
                    </a:cubicBezTo>
                    <a:cubicBezTo>
                      <a:pt x="1360" y="34"/>
                      <a:pt x="1216" y="1"/>
                      <a:pt x="1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7"/>
              <p:cNvSpPr/>
              <p:nvPr/>
            </p:nvSpPr>
            <p:spPr>
              <a:xfrm>
                <a:off x="6112900" y="1571425"/>
                <a:ext cx="51925" cy="46100"/>
              </a:xfrm>
              <a:custGeom>
                <a:rect b="b" l="l" r="r" t="t"/>
                <a:pathLst>
                  <a:path extrusionOk="0" h="1844" w="2077">
                    <a:moveTo>
                      <a:pt x="1029" y="1"/>
                    </a:moveTo>
                    <a:cubicBezTo>
                      <a:pt x="713" y="1"/>
                      <a:pt x="397" y="159"/>
                      <a:pt x="238" y="476"/>
                    </a:cubicBezTo>
                    <a:cubicBezTo>
                      <a:pt x="1" y="893"/>
                      <a:pt x="120" y="1487"/>
                      <a:pt x="594" y="1725"/>
                    </a:cubicBezTo>
                    <a:cubicBezTo>
                      <a:pt x="732" y="1804"/>
                      <a:pt x="890" y="1843"/>
                      <a:pt x="1048" y="1843"/>
                    </a:cubicBezTo>
                    <a:cubicBezTo>
                      <a:pt x="1364" y="1843"/>
                      <a:pt x="1680" y="1685"/>
                      <a:pt x="1839" y="1368"/>
                    </a:cubicBezTo>
                    <a:cubicBezTo>
                      <a:pt x="2076" y="950"/>
                      <a:pt x="1957" y="357"/>
                      <a:pt x="1483" y="119"/>
                    </a:cubicBezTo>
                    <a:cubicBezTo>
                      <a:pt x="1345" y="40"/>
                      <a:pt x="1187" y="1"/>
                      <a:pt x="10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7"/>
              <p:cNvSpPr/>
              <p:nvPr/>
            </p:nvSpPr>
            <p:spPr>
              <a:xfrm>
                <a:off x="5816100" y="1651525"/>
                <a:ext cx="53450" cy="45825"/>
              </a:xfrm>
              <a:custGeom>
                <a:rect b="b" l="l" r="r" t="t"/>
                <a:pathLst>
                  <a:path extrusionOk="0" h="1833" w="2138">
                    <a:moveTo>
                      <a:pt x="1048" y="0"/>
                    </a:moveTo>
                    <a:cubicBezTo>
                      <a:pt x="736" y="0"/>
                      <a:pt x="451" y="145"/>
                      <a:pt x="295" y="420"/>
                    </a:cubicBezTo>
                    <a:cubicBezTo>
                      <a:pt x="0" y="895"/>
                      <a:pt x="176" y="1427"/>
                      <a:pt x="594" y="1726"/>
                    </a:cubicBezTo>
                    <a:cubicBezTo>
                      <a:pt x="739" y="1798"/>
                      <a:pt x="889" y="1832"/>
                      <a:pt x="1034" y="1832"/>
                    </a:cubicBezTo>
                    <a:cubicBezTo>
                      <a:pt x="1366" y="1832"/>
                      <a:pt x="1673" y="1657"/>
                      <a:pt x="1838" y="1370"/>
                    </a:cubicBezTo>
                    <a:cubicBezTo>
                      <a:pt x="2137" y="895"/>
                      <a:pt x="1957" y="358"/>
                      <a:pt x="1544" y="121"/>
                    </a:cubicBezTo>
                    <a:cubicBezTo>
                      <a:pt x="1381" y="40"/>
                      <a:pt x="1211" y="0"/>
                      <a:pt x="1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7"/>
              <p:cNvSpPr/>
              <p:nvPr/>
            </p:nvSpPr>
            <p:spPr>
              <a:xfrm>
                <a:off x="6032775" y="1275425"/>
                <a:ext cx="51900" cy="45975"/>
              </a:xfrm>
              <a:custGeom>
                <a:rect b="b" l="l" r="r" t="t"/>
                <a:pathLst>
                  <a:path extrusionOk="0" h="1839" w="2076">
                    <a:moveTo>
                      <a:pt x="1029" y="0"/>
                    </a:moveTo>
                    <a:cubicBezTo>
                      <a:pt x="730" y="0"/>
                      <a:pt x="431" y="171"/>
                      <a:pt x="238" y="443"/>
                    </a:cubicBezTo>
                    <a:cubicBezTo>
                      <a:pt x="0" y="918"/>
                      <a:pt x="176" y="1455"/>
                      <a:pt x="594" y="1692"/>
                    </a:cubicBezTo>
                    <a:cubicBezTo>
                      <a:pt x="735" y="1793"/>
                      <a:pt x="897" y="1838"/>
                      <a:pt x="1059" y="1838"/>
                    </a:cubicBezTo>
                    <a:cubicBezTo>
                      <a:pt x="1371" y="1838"/>
                      <a:pt x="1682" y="1668"/>
                      <a:pt x="1838" y="1393"/>
                    </a:cubicBezTo>
                    <a:cubicBezTo>
                      <a:pt x="2076" y="918"/>
                      <a:pt x="1957" y="386"/>
                      <a:pt x="1482" y="149"/>
                    </a:cubicBezTo>
                    <a:cubicBezTo>
                      <a:pt x="1341" y="46"/>
                      <a:pt x="1185" y="0"/>
                      <a:pt x="10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7"/>
              <p:cNvSpPr/>
              <p:nvPr/>
            </p:nvSpPr>
            <p:spPr>
              <a:xfrm>
                <a:off x="6114325" y="1357725"/>
                <a:ext cx="52025" cy="45775"/>
              </a:xfrm>
              <a:custGeom>
                <a:rect b="b" l="l" r="r" t="t"/>
                <a:pathLst>
                  <a:path extrusionOk="0" h="1831" w="2081">
                    <a:moveTo>
                      <a:pt x="1051" y="0"/>
                    </a:moveTo>
                    <a:cubicBezTo>
                      <a:pt x="893" y="0"/>
                      <a:pt x="734" y="40"/>
                      <a:pt x="594" y="119"/>
                    </a:cubicBezTo>
                    <a:cubicBezTo>
                      <a:pt x="120" y="357"/>
                      <a:pt x="1" y="893"/>
                      <a:pt x="238" y="1368"/>
                    </a:cubicBezTo>
                    <a:cubicBezTo>
                      <a:pt x="403" y="1655"/>
                      <a:pt x="713" y="1830"/>
                      <a:pt x="1046" y="1830"/>
                    </a:cubicBezTo>
                    <a:cubicBezTo>
                      <a:pt x="1192" y="1830"/>
                      <a:pt x="1343" y="1797"/>
                      <a:pt x="1487" y="1724"/>
                    </a:cubicBezTo>
                    <a:cubicBezTo>
                      <a:pt x="1900" y="1487"/>
                      <a:pt x="2081" y="893"/>
                      <a:pt x="1843" y="475"/>
                    </a:cubicBezTo>
                    <a:cubicBezTo>
                      <a:pt x="1685" y="159"/>
                      <a:pt x="1369" y="0"/>
                      <a:pt x="10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7"/>
              <p:cNvSpPr/>
              <p:nvPr/>
            </p:nvSpPr>
            <p:spPr>
              <a:xfrm>
                <a:off x="5735950" y="1569250"/>
                <a:ext cx="51925" cy="45925"/>
              </a:xfrm>
              <a:custGeom>
                <a:rect b="b" l="l" r="r" t="t"/>
                <a:pathLst>
                  <a:path extrusionOk="0" h="1837" w="2077">
                    <a:moveTo>
                      <a:pt x="1060" y="1"/>
                    </a:moveTo>
                    <a:cubicBezTo>
                      <a:pt x="898" y="1"/>
                      <a:pt x="736" y="47"/>
                      <a:pt x="594" y="149"/>
                    </a:cubicBezTo>
                    <a:cubicBezTo>
                      <a:pt x="176" y="387"/>
                      <a:pt x="1" y="919"/>
                      <a:pt x="238" y="1337"/>
                    </a:cubicBezTo>
                    <a:cubicBezTo>
                      <a:pt x="397" y="1653"/>
                      <a:pt x="713" y="1837"/>
                      <a:pt x="1029" y="1837"/>
                    </a:cubicBezTo>
                    <a:cubicBezTo>
                      <a:pt x="1187" y="1837"/>
                      <a:pt x="1345" y="1791"/>
                      <a:pt x="1482" y="1693"/>
                    </a:cubicBezTo>
                    <a:cubicBezTo>
                      <a:pt x="1900" y="1455"/>
                      <a:pt x="2076" y="919"/>
                      <a:pt x="1839" y="444"/>
                    </a:cubicBezTo>
                    <a:cubicBezTo>
                      <a:pt x="1682" y="172"/>
                      <a:pt x="1372" y="1"/>
                      <a:pt x="10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7"/>
              <p:cNvSpPr/>
              <p:nvPr/>
            </p:nvSpPr>
            <p:spPr>
              <a:xfrm>
                <a:off x="6031225" y="1652425"/>
                <a:ext cx="52025" cy="45925"/>
              </a:xfrm>
              <a:custGeom>
                <a:rect b="b" l="l" r="r" t="t"/>
                <a:pathLst>
                  <a:path extrusionOk="0" h="1837" w="2081">
                    <a:moveTo>
                      <a:pt x="1051" y="1"/>
                    </a:moveTo>
                    <a:cubicBezTo>
                      <a:pt x="892" y="1"/>
                      <a:pt x="733" y="47"/>
                      <a:pt x="594" y="147"/>
                    </a:cubicBezTo>
                    <a:cubicBezTo>
                      <a:pt x="119" y="384"/>
                      <a:pt x="1" y="916"/>
                      <a:pt x="238" y="1391"/>
                    </a:cubicBezTo>
                    <a:cubicBezTo>
                      <a:pt x="394" y="1666"/>
                      <a:pt x="681" y="1836"/>
                      <a:pt x="993" y="1836"/>
                    </a:cubicBezTo>
                    <a:cubicBezTo>
                      <a:pt x="1156" y="1836"/>
                      <a:pt x="1325" y="1791"/>
                      <a:pt x="1487" y="1690"/>
                    </a:cubicBezTo>
                    <a:cubicBezTo>
                      <a:pt x="1900" y="1453"/>
                      <a:pt x="2081" y="916"/>
                      <a:pt x="1843" y="503"/>
                    </a:cubicBezTo>
                    <a:cubicBezTo>
                      <a:pt x="1685" y="186"/>
                      <a:pt x="1368" y="1"/>
                      <a:pt x="1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7"/>
              <p:cNvSpPr/>
              <p:nvPr/>
            </p:nvSpPr>
            <p:spPr>
              <a:xfrm>
                <a:off x="5819075" y="1274625"/>
                <a:ext cx="51900" cy="45750"/>
              </a:xfrm>
              <a:custGeom>
                <a:rect b="b" l="l" r="r" t="t"/>
                <a:pathLst>
                  <a:path extrusionOk="0" h="1830" w="2076">
                    <a:moveTo>
                      <a:pt x="1047" y="0"/>
                    </a:moveTo>
                    <a:cubicBezTo>
                      <a:pt x="889" y="0"/>
                      <a:pt x="731" y="40"/>
                      <a:pt x="594" y="119"/>
                    </a:cubicBezTo>
                    <a:cubicBezTo>
                      <a:pt x="176" y="356"/>
                      <a:pt x="0" y="893"/>
                      <a:pt x="238" y="1368"/>
                    </a:cubicBezTo>
                    <a:cubicBezTo>
                      <a:pt x="403" y="1655"/>
                      <a:pt x="740" y="1830"/>
                      <a:pt x="1069" y="1830"/>
                    </a:cubicBezTo>
                    <a:cubicBezTo>
                      <a:pt x="1213" y="1830"/>
                      <a:pt x="1356" y="1796"/>
                      <a:pt x="1482" y="1724"/>
                    </a:cubicBezTo>
                    <a:cubicBezTo>
                      <a:pt x="1957" y="1425"/>
                      <a:pt x="2075" y="893"/>
                      <a:pt x="1838" y="475"/>
                    </a:cubicBezTo>
                    <a:cubicBezTo>
                      <a:pt x="1680" y="158"/>
                      <a:pt x="1363" y="0"/>
                      <a:pt x="10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7"/>
              <p:cNvSpPr/>
              <p:nvPr/>
            </p:nvSpPr>
            <p:spPr>
              <a:xfrm>
                <a:off x="5822025" y="1378500"/>
                <a:ext cx="270125" cy="136550"/>
              </a:xfrm>
              <a:custGeom>
                <a:rect b="b" l="l" r="r" t="t"/>
                <a:pathLst>
                  <a:path extrusionOk="0" h="5462" w="10805">
                    <a:moveTo>
                      <a:pt x="1" y="1"/>
                    </a:moveTo>
                    <a:lnTo>
                      <a:pt x="1069" y="2674"/>
                    </a:lnTo>
                    <a:lnTo>
                      <a:pt x="1663" y="1962"/>
                    </a:lnTo>
                    <a:lnTo>
                      <a:pt x="4037" y="3980"/>
                    </a:lnTo>
                    <a:cubicBezTo>
                      <a:pt x="3976" y="4099"/>
                      <a:pt x="3976" y="4218"/>
                      <a:pt x="3976" y="4336"/>
                    </a:cubicBezTo>
                    <a:cubicBezTo>
                      <a:pt x="3976" y="4987"/>
                      <a:pt x="4512" y="5462"/>
                      <a:pt x="5163" y="5462"/>
                    </a:cubicBezTo>
                    <a:cubicBezTo>
                      <a:pt x="5818" y="5462"/>
                      <a:pt x="6350" y="4987"/>
                      <a:pt x="6350" y="4336"/>
                    </a:cubicBezTo>
                    <a:cubicBezTo>
                      <a:pt x="6350" y="4156"/>
                      <a:pt x="6293" y="3980"/>
                      <a:pt x="6231" y="3861"/>
                    </a:cubicBezTo>
                    <a:lnTo>
                      <a:pt x="9200" y="2019"/>
                    </a:lnTo>
                    <a:lnTo>
                      <a:pt x="9499" y="2612"/>
                    </a:lnTo>
                    <a:lnTo>
                      <a:pt x="10805" y="594"/>
                    </a:lnTo>
                    <a:lnTo>
                      <a:pt x="8250" y="357"/>
                    </a:lnTo>
                    <a:lnTo>
                      <a:pt x="8250" y="357"/>
                    </a:lnTo>
                    <a:lnTo>
                      <a:pt x="8668" y="1131"/>
                    </a:lnTo>
                    <a:lnTo>
                      <a:pt x="5462" y="3149"/>
                    </a:lnTo>
                    <a:lnTo>
                      <a:pt x="5163" y="3149"/>
                    </a:lnTo>
                    <a:cubicBezTo>
                      <a:pt x="4987" y="3149"/>
                      <a:pt x="4807" y="3149"/>
                      <a:pt x="4631" y="3268"/>
                    </a:cubicBezTo>
                    <a:lnTo>
                      <a:pt x="2375" y="1250"/>
                    </a:lnTo>
                    <a:lnTo>
                      <a:pt x="2850" y="71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5" name="Google Shape;1335;p57"/>
            <p:cNvSpPr/>
            <p:nvPr/>
          </p:nvSpPr>
          <p:spPr>
            <a:xfrm rot="388984">
              <a:off x="3665805" y="1699638"/>
              <a:ext cx="104161" cy="205172"/>
            </a:xfrm>
            <a:custGeom>
              <a:rect b="b" l="l" r="r" t="t"/>
              <a:pathLst>
                <a:path extrusionOk="0" h="9912" w="4926">
                  <a:moveTo>
                    <a:pt x="2375" y="1"/>
                  </a:moveTo>
                  <a:cubicBezTo>
                    <a:pt x="1544" y="1"/>
                    <a:pt x="951" y="238"/>
                    <a:pt x="533" y="713"/>
                  </a:cubicBezTo>
                  <a:cubicBezTo>
                    <a:pt x="120" y="1188"/>
                    <a:pt x="1" y="1782"/>
                    <a:pt x="58" y="2551"/>
                  </a:cubicBezTo>
                  <a:cubicBezTo>
                    <a:pt x="58" y="2613"/>
                    <a:pt x="120" y="2850"/>
                    <a:pt x="177" y="3206"/>
                  </a:cubicBezTo>
                  <a:lnTo>
                    <a:pt x="1720" y="2907"/>
                  </a:lnTo>
                  <a:cubicBezTo>
                    <a:pt x="1663" y="2731"/>
                    <a:pt x="1601" y="2551"/>
                    <a:pt x="1601" y="2375"/>
                  </a:cubicBezTo>
                  <a:cubicBezTo>
                    <a:pt x="1601" y="2076"/>
                    <a:pt x="1663" y="1900"/>
                    <a:pt x="1782" y="1720"/>
                  </a:cubicBezTo>
                  <a:cubicBezTo>
                    <a:pt x="1901" y="1544"/>
                    <a:pt x="2138" y="1425"/>
                    <a:pt x="2375" y="1425"/>
                  </a:cubicBezTo>
                  <a:cubicBezTo>
                    <a:pt x="2670" y="1425"/>
                    <a:pt x="2850" y="1544"/>
                    <a:pt x="3026" y="1720"/>
                  </a:cubicBezTo>
                  <a:cubicBezTo>
                    <a:pt x="3207" y="1900"/>
                    <a:pt x="3325" y="2138"/>
                    <a:pt x="3325" y="2432"/>
                  </a:cubicBezTo>
                  <a:cubicBezTo>
                    <a:pt x="3325" y="2788"/>
                    <a:pt x="3264" y="3088"/>
                    <a:pt x="3145" y="3444"/>
                  </a:cubicBezTo>
                  <a:cubicBezTo>
                    <a:pt x="3026" y="3738"/>
                    <a:pt x="2907" y="4037"/>
                    <a:pt x="2670" y="4332"/>
                  </a:cubicBezTo>
                  <a:cubicBezTo>
                    <a:pt x="2494" y="4631"/>
                    <a:pt x="2257" y="4925"/>
                    <a:pt x="2019" y="5106"/>
                  </a:cubicBezTo>
                  <a:cubicBezTo>
                    <a:pt x="1839" y="5343"/>
                    <a:pt x="1544" y="5638"/>
                    <a:pt x="1245" y="5875"/>
                  </a:cubicBezTo>
                  <a:lnTo>
                    <a:pt x="1245" y="7419"/>
                  </a:lnTo>
                  <a:lnTo>
                    <a:pt x="2732" y="7419"/>
                  </a:lnTo>
                  <a:lnTo>
                    <a:pt x="2732" y="6231"/>
                  </a:lnTo>
                  <a:cubicBezTo>
                    <a:pt x="3088" y="5937"/>
                    <a:pt x="3325" y="5700"/>
                    <a:pt x="3563" y="5462"/>
                  </a:cubicBezTo>
                  <a:cubicBezTo>
                    <a:pt x="3800" y="5163"/>
                    <a:pt x="4038" y="4925"/>
                    <a:pt x="4275" y="4569"/>
                  </a:cubicBezTo>
                  <a:cubicBezTo>
                    <a:pt x="4451" y="4275"/>
                    <a:pt x="4631" y="3919"/>
                    <a:pt x="4750" y="3619"/>
                  </a:cubicBezTo>
                  <a:cubicBezTo>
                    <a:pt x="4869" y="3263"/>
                    <a:pt x="4926" y="2907"/>
                    <a:pt x="4926" y="2494"/>
                  </a:cubicBezTo>
                  <a:cubicBezTo>
                    <a:pt x="4926" y="1720"/>
                    <a:pt x="4688" y="1126"/>
                    <a:pt x="4275" y="651"/>
                  </a:cubicBezTo>
                  <a:cubicBezTo>
                    <a:pt x="3800" y="238"/>
                    <a:pt x="3207" y="1"/>
                    <a:pt x="2375" y="1"/>
                  </a:cubicBezTo>
                  <a:close/>
                  <a:moveTo>
                    <a:pt x="1188" y="8311"/>
                  </a:moveTo>
                  <a:lnTo>
                    <a:pt x="1188" y="9912"/>
                  </a:lnTo>
                  <a:lnTo>
                    <a:pt x="2850" y="9912"/>
                  </a:lnTo>
                  <a:lnTo>
                    <a:pt x="2850" y="831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57"/>
          <p:cNvGrpSpPr/>
          <p:nvPr/>
        </p:nvGrpSpPr>
        <p:grpSpPr>
          <a:xfrm>
            <a:off x="3464580" y="2584873"/>
            <a:ext cx="837054" cy="750014"/>
            <a:chOff x="5545755" y="2921823"/>
            <a:chExt cx="837054" cy="750014"/>
          </a:xfrm>
        </p:grpSpPr>
        <p:sp>
          <p:nvSpPr>
            <p:cNvPr id="1337" name="Google Shape;1337;p57"/>
            <p:cNvSpPr/>
            <p:nvPr/>
          </p:nvSpPr>
          <p:spPr>
            <a:xfrm flipH="1" rot="9685409">
              <a:off x="5616485" y="3018082"/>
              <a:ext cx="695594" cy="557497"/>
            </a:xfrm>
            <a:custGeom>
              <a:rect b="b" l="l" r="r" t="t"/>
              <a:pathLst>
                <a:path extrusionOk="0" h="34075" w="45293">
                  <a:moveTo>
                    <a:pt x="22616" y="1"/>
                  </a:moveTo>
                  <a:cubicBezTo>
                    <a:pt x="10150" y="1"/>
                    <a:pt x="1" y="6830"/>
                    <a:pt x="1" y="15316"/>
                  </a:cubicBezTo>
                  <a:cubicBezTo>
                    <a:pt x="1" y="20721"/>
                    <a:pt x="4213" y="25470"/>
                    <a:pt x="10567" y="28200"/>
                  </a:cubicBezTo>
                  <a:lnTo>
                    <a:pt x="5106" y="34075"/>
                  </a:lnTo>
                  <a:lnTo>
                    <a:pt x="18403" y="30276"/>
                  </a:lnTo>
                  <a:cubicBezTo>
                    <a:pt x="19766" y="30456"/>
                    <a:pt x="21191" y="30575"/>
                    <a:pt x="22616" y="30575"/>
                  </a:cubicBezTo>
                  <a:cubicBezTo>
                    <a:pt x="35144" y="30575"/>
                    <a:pt x="45292" y="23746"/>
                    <a:pt x="45292" y="15316"/>
                  </a:cubicBezTo>
                  <a:cubicBezTo>
                    <a:pt x="45292" y="6830"/>
                    <a:pt x="35144" y="1"/>
                    <a:pt x="226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8" name="Google Shape;1338;p57"/>
            <p:cNvGrpSpPr/>
            <p:nvPr/>
          </p:nvGrpSpPr>
          <p:grpSpPr>
            <a:xfrm rot="-3067385">
              <a:off x="5756478" y="3182837"/>
              <a:ext cx="415599" cy="302721"/>
              <a:chOff x="3336000" y="1371950"/>
              <a:chExt cx="509275" cy="371025"/>
            </a:xfrm>
          </p:grpSpPr>
          <p:sp>
            <p:nvSpPr>
              <p:cNvPr id="1339" name="Google Shape;1339;p57"/>
              <p:cNvSpPr/>
              <p:nvPr/>
            </p:nvSpPr>
            <p:spPr>
              <a:xfrm>
                <a:off x="3584050" y="1510025"/>
                <a:ext cx="261225" cy="232950"/>
              </a:xfrm>
              <a:custGeom>
                <a:rect b="b" l="l" r="r" t="t"/>
                <a:pathLst>
                  <a:path extrusionOk="0" h="9318" w="10449">
                    <a:moveTo>
                      <a:pt x="2912" y="0"/>
                    </a:moveTo>
                    <a:lnTo>
                      <a:pt x="2731" y="3025"/>
                    </a:lnTo>
                    <a:cubicBezTo>
                      <a:pt x="2298" y="2724"/>
                      <a:pt x="1929" y="2642"/>
                      <a:pt x="1622" y="2642"/>
                    </a:cubicBezTo>
                    <a:cubicBezTo>
                      <a:pt x="1508" y="2642"/>
                      <a:pt x="1403" y="2654"/>
                      <a:pt x="1307" y="2669"/>
                    </a:cubicBezTo>
                    <a:cubicBezTo>
                      <a:pt x="476" y="2731"/>
                      <a:pt x="181" y="3381"/>
                      <a:pt x="62" y="3799"/>
                    </a:cubicBezTo>
                    <a:cubicBezTo>
                      <a:pt x="62" y="3856"/>
                      <a:pt x="62" y="3975"/>
                      <a:pt x="1" y="4094"/>
                    </a:cubicBezTo>
                    <a:lnTo>
                      <a:pt x="1" y="4393"/>
                    </a:lnTo>
                    <a:cubicBezTo>
                      <a:pt x="1" y="4806"/>
                      <a:pt x="181" y="5518"/>
                      <a:pt x="950" y="5756"/>
                    </a:cubicBezTo>
                    <a:cubicBezTo>
                      <a:pt x="1145" y="5811"/>
                      <a:pt x="1351" y="5854"/>
                      <a:pt x="1582" y="5854"/>
                    </a:cubicBezTo>
                    <a:cubicBezTo>
                      <a:pt x="1848" y="5854"/>
                      <a:pt x="2146" y="5797"/>
                      <a:pt x="2494" y="5637"/>
                    </a:cubicBezTo>
                    <a:lnTo>
                      <a:pt x="2494" y="5637"/>
                    </a:lnTo>
                    <a:lnTo>
                      <a:pt x="2019" y="8667"/>
                    </a:lnTo>
                    <a:lnTo>
                      <a:pt x="4750" y="8905"/>
                    </a:lnTo>
                    <a:cubicBezTo>
                      <a:pt x="4750" y="8905"/>
                      <a:pt x="4584" y="7000"/>
                      <a:pt x="5933" y="7000"/>
                    </a:cubicBezTo>
                    <a:cubicBezTo>
                      <a:pt x="5972" y="7000"/>
                      <a:pt x="6013" y="7002"/>
                      <a:pt x="6056" y="7005"/>
                    </a:cubicBezTo>
                    <a:cubicBezTo>
                      <a:pt x="7599" y="7124"/>
                      <a:pt x="7305" y="8724"/>
                      <a:pt x="6830" y="9080"/>
                    </a:cubicBezTo>
                    <a:lnTo>
                      <a:pt x="9617" y="9318"/>
                    </a:lnTo>
                    <a:lnTo>
                      <a:pt x="9917" y="6530"/>
                    </a:lnTo>
                    <a:cubicBezTo>
                      <a:pt x="9917" y="6530"/>
                      <a:pt x="8074" y="6468"/>
                      <a:pt x="8136" y="4987"/>
                    </a:cubicBezTo>
                    <a:lnTo>
                      <a:pt x="8136" y="4925"/>
                    </a:lnTo>
                    <a:cubicBezTo>
                      <a:pt x="8136" y="4925"/>
                      <a:pt x="8193" y="4925"/>
                      <a:pt x="8193" y="4868"/>
                    </a:cubicBezTo>
                    <a:lnTo>
                      <a:pt x="8193" y="4806"/>
                    </a:lnTo>
                    <a:cubicBezTo>
                      <a:pt x="8363" y="3746"/>
                      <a:pt x="9294" y="3595"/>
                      <a:pt x="9810" y="3595"/>
                    </a:cubicBezTo>
                    <a:cubicBezTo>
                      <a:pt x="10015" y="3595"/>
                      <a:pt x="10154" y="3619"/>
                      <a:pt x="10154" y="3619"/>
                    </a:cubicBezTo>
                    <a:lnTo>
                      <a:pt x="10448" y="769"/>
                    </a:lnTo>
                    <a:lnTo>
                      <a:pt x="7661" y="475"/>
                    </a:lnTo>
                    <a:lnTo>
                      <a:pt x="7661" y="475"/>
                    </a:lnTo>
                    <a:cubicBezTo>
                      <a:pt x="8053" y="926"/>
                      <a:pt x="8022" y="2445"/>
                      <a:pt x="6747" y="2445"/>
                    </a:cubicBezTo>
                    <a:cubicBezTo>
                      <a:pt x="6679" y="2445"/>
                      <a:pt x="6607" y="2441"/>
                      <a:pt x="6531" y="2432"/>
                    </a:cubicBezTo>
                    <a:cubicBezTo>
                      <a:pt x="4987" y="2256"/>
                      <a:pt x="5581" y="295"/>
                      <a:pt x="5581" y="295"/>
                    </a:cubicBezTo>
                    <a:lnTo>
                      <a:pt x="2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7"/>
              <p:cNvSpPr/>
              <p:nvPr/>
            </p:nvSpPr>
            <p:spPr>
              <a:xfrm>
                <a:off x="3336000" y="1371950"/>
                <a:ext cx="334150" cy="304300"/>
              </a:xfrm>
              <a:custGeom>
                <a:rect b="b" l="l" r="r" t="t"/>
                <a:pathLst>
                  <a:path extrusionOk="0" h="12172" w="13366">
                    <a:moveTo>
                      <a:pt x="6480" y="0"/>
                    </a:moveTo>
                    <a:lnTo>
                      <a:pt x="4286" y="2674"/>
                    </a:lnTo>
                    <a:cubicBezTo>
                      <a:pt x="4286" y="2674"/>
                      <a:pt x="3619" y="1343"/>
                      <a:pt x="2565" y="1343"/>
                    </a:cubicBezTo>
                    <a:cubicBezTo>
                      <a:pt x="2176" y="1343"/>
                      <a:pt x="1735" y="1523"/>
                      <a:pt x="1256" y="2018"/>
                    </a:cubicBezTo>
                    <a:cubicBezTo>
                      <a:pt x="0" y="3331"/>
                      <a:pt x="1461" y="4845"/>
                      <a:pt x="2349" y="4845"/>
                    </a:cubicBezTo>
                    <a:cubicBezTo>
                      <a:pt x="2425" y="4845"/>
                      <a:pt x="2496" y="4834"/>
                      <a:pt x="2562" y="4811"/>
                    </a:cubicBezTo>
                    <a:lnTo>
                      <a:pt x="2562" y="4811"/>
                    </a:lnTo>
                    <a:lnTo>
                      <a:pt x="543" y="7124"/>
                    </a:lnTo>
                    <a:lnTo>
                      <a:pt x="2799" y="8904"/>
                    </a:lnTo>
                    <a:cubicBezTo>
                      <a:pt x="2799" y="8904"/>
                      <a:pt x="3522" y="7614"/>
                      <a:pt x="4479" y="7614"/>
                    </a:cubicBezTo>
                    <a:cubicBezTo>
                      <a:pt x="4719" y="7614"/>
                      <a:pt x="4974" y="7695"/>
                      <a:pt x="5235" y="7898"/>
                    </a:cubicBezTo>
                    <a:cubicBezTo>
                      <a:pt x="6541" y="8904"/>
                      <a:pt x="5292" y="10272"/>
                      <a:pt x="4642" y="10329"/>
                    </a:cubicBezTo>
                    <a:lnTo>
                      <a:pt x="6898" y="12172"/>
                    </a:lnTo>
                    <a:lnTo>
                      <a:pt x="8973" y="9498"/>
                    </a:lnTo>
                    <a:cubicBezTo>
                      <a:pt x="8379" y="9441"/>
                      <a:pt x="8085" y="9204"/>
                      <a:pt x="7786" y="8904"/>
                    </a:cubicBezTo>
                    <a:cubicBezTo>
                      <a:pt x="7254" y="8311"/>
                      <a:pt x="7429" y="7779"/>
                      <a:pt x="7667" y="7361"/>
                    </a:cubicBezTo>
                    <a:cubicBezTo>
                      <a:pt x="7667" y="7361"/>
                      <a:pt x="7729" y="7242"/>
                      <a:pt x="7847" y="7124"/>
                    </a:cubicBezTo>
                    <a:cubicBezTo>
                      <a:pt x="8157" y="6736"/>
                      <a:pt x="8568" y="6527"/>
                      <a:pt x="8964" y="6527"/>
                    </a:cubicBezTo>
                    <a:cubicBezTo>
                      <a:pt x="9175" y="6527"/>
                      <a:pt x="9381" y="6587"/>
                      <a:pt x="9566" y="6710"/>
                    </a:cubicBezTo>
                    <a:cubicBezTo>
                      <a:pt x="9923" y="6948"/>
                      <a:pt x="10222" y="7185"/>
                      <a:pt x="10398" y="7779"/>
                    </a:cubicBezTo>
                    <a:lnTo>
                      <a:pt x="12416" y="4868"/>
                    </a:lnTo>
                    <a:lnTo>
                      <a:pt x="10872" y="3624"/>
                    </a:lnTo>
                    <a:cubicBezTo>
                      <a:pt x="10872" y="3624"/>
                      <a:pt x="13366" y="2137"/>
                      <a:pt x="11466" y="655"/>
                    </a:cubicBezTo>
                    <a:cubicBezTo>
                      <a:pt x="11006" y="283"/>
                      <a:pt x="10598" y="138"/>
                      <a:pt x="10246" y="138"/>
                    </a:cubicBezTo>
                    <a:cubicBezTo>
                      <a:pt x="9193" y="138"/>
                      <a:pt x="8646" y="1440"/>
                      <a:pt x="8735" y="1843"/>
                    </a:cubicBezTo>
                    <a:lnTo>
                      <a:pt x="64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Limitations &amp; Future Enhancement</a:t>
            </a:r>
            <a:endParaRPr/>
          </a:p>
        </p:txBody>
      </p:sp>
      <p:sp>
        <p:nvSpPr>
          <p:cNvPr id="1346" name="Google Shape;1346;p58"/>
          <p:cNvSpPr txBox="1"/>
          <p:nvPr>
            <p:ph idx="1" type="body"/>
          </p:nvPr>
        </p:nvSpPr>
        <p:spPr>
          <a:xfrm>
            <a:off x="720000" y="1338464"/>
            <a:ext cx="7704000" cy="366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u="sng"/>
              <a:t>Limitations </a:t>
            </a:r>
            <a:r>
              <a:rPr b="1" lang="en" sz="2200" u="sng"/>
              <a:t>(Hardware)</a:t>
            </a:r>
            <a:endParaRPr b="1" sz="2200" u="sng"/>
          </a:p>
          <a:p>
            <a:pPr indent="0" lvl="0" marL="0" rtl="0" algn="l">
              <a:spcBef>
                <a:spcPts val="0"/>
              </a:spcBef>
              <a:spcAft>
                <a:spcPts val="0"/>
              </a:spcAft>
              <a:buNone/>
            </a:pPr>
            <a:r>
              <a:t/>
            </a:r>
            <a:endParaRPr b="1" sz="2200" u="sng"/>
          </a:p>
          <a:p>
            <a:pPr indent="0" lvl="0" marL="0" rtl="0" algn="l">
              <a:spcBef>
                <a:spcPts val="0"/>
              </a:spcBef>
              <a:spcAft>
                <a:spcPts val="0"/>
              </a:spcAft>
              <a:buNone/>
            </a:pPr>
            <a:r>
              <a:rPr b="1" lang="en" sz="2100"/>
              <a:t>Webcam Resolution &amp; Frame Processing ability:</a:t>
            </a:r>
            <a:endParaRPr b="1" sz="2100"/>
          </a:p>
          <a:p>
            <a:pPr indent="-336550" lvl="0" marL="457200" rtl="0" algn="l">
              <a:lnSpc>
                <a:spcPct val="115000"/>
              </a:lnSpc>
              <a:spcBef>
                <a:spcPts val="1500"/>
              </a:spcBef>
              <a:spcAft>
                <a:spcPts val="0"/>
              </a:spcAft>
              <a:buSzPts val="1700"/>
              <a:buChar char="-"/>
            </a:pPr>
            <a:r>
              <a:rPr lang="en" sz="1700"/>
              <a:t>Difficulty in detecting humans in large rooms (Require </a:t>
            </a:r>
            <a:r>
              <a:rPr lang="en" sz="1700"/>
              <a:t>them</a:t>
            </a:r>
            <a:r>
              <a:rPr lang="en" sz="1700"/>
              <a:t> to be closer to the webcam)</a:t>
            </a:r>
            <a:endParaRPr sz="1700"/>
          </a:p>
          <a:p>
            <a:pPr indent="-336550" lvl="0" marL="457200" rtl="0" algn="l">
              <a:lnSpc>
                <a:spcPct val="115000"/>
              </a:lnSpc>
              <a:spcBef>
                <a:spcPts val="0"/>
              </a:spcBef>
              <a:spcAft>
                <a:spcPts val="0"/>
              </a:spcAft>
              <a:buSzPts val="1700"/>
              <a:buChar char="-"/>
            </a:pPr>
            <a:r>
              <a:rPr lang="en" sz="1700"/>
              <a:t>Inability to achieve 100% visibility at night due to technical constraints.</a:t>
            </a:r>
            <a:endParaRPr sz="1700"/>
          </a:p>
          <a:p>
            <a:pPr indent="-336550" lvl="0" marL="457200" rtl="0" algn="l">
              <a:lnSpc>
                <a:spcPct val="115000"/>
              </a:lnSpc>
              <a:spcBef>
                <a:spcPts val="0"/>
              </a:spcBef>
              <a:spcAft>
                <a:spcPts val="0"/>
              </a:spcAft>
              <a:buSzPts val="1700"/>
              <a:buChar char="-"/>
            </a:pPr>
            <a:r>
              <a:rPr lang="en" sz="1700"/>
              <a:t>Constraints on using more advanced and larger models due to limitations in GPU &amp; CPU capabilities (Results in potential lag when processing the frame feed)</a:t>
            </a:r>
            <a:endParaRPr sz="1700"/>
          </a:p>
          <a:p>
            <a:pPr indent="0" lvl="0" marL="0" rtl="0" algn="l">
              <a:spcBef>
                <a:spcPts val="0"/>
              </a:spcBef>
              <a:spcAft>
                <a:spcPts val="0"/>
              </a:spcAft>
              <a:buNone/>
            </a:pPr>
            <a:r>
              <a:t/>
            </a:r>
            <a:endParaRPr b="1" sz="2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Limitations &amp; Future Enhancement</a:t>
            </a:r>
            <a:endParaRPr/>
          </a:p>
        </p:txBody>
      </p:sp>
      <p:sp>
        <p:nvSpPr>
          <p:cNvPr id="1352" name="Google Shape;1352;p59"/>
          <p:cNvSpPr txBox="1"/>
          <p:nvPr>
            <p:ph idx="1" type="body"/>
          </p:nvPr>
        </p:nvSpPr>
        <p:spPr>
          <a:xfrm>
            <a:off x="720000" y="1338464"/>
            <a:ext cx="7704000" cy="366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u="sng"/>
              <a:t>Enhancement #1</a:t>
            </a:r>
            <a:endParaRPr b="1" sz="2200" u="sng"/>
          </a:p>
          <a:p>
            <a:pPr indent="0" lvl="0" marL="0" rtl="0" algn="l">
              <a:spcBef>
                <a:spcPts val="0"/>
              </a:spcBef>
              <a:spcAft>
                <a:spcPts val="0"/>
              </a:spcAft>
              <a:buNone/>
            </a:pPr>
            <a:r>
              <a:t/>
            </a:r>
            <a:endParaRPr b="1" sz="2200" u="sng"/>
          </a:p>
          <a:p>
            <a:pPr indent="0" lvl="0" marL="0" rtl="0" algn="l">
              <a:spcBef>
                <a:spcPts val="0"/>
              </a:spcBef>
              <a:spcAft>
                <a:spcPts val="0"/>
              </a:spcAft>
              <a:buNone/>
            </a:pPr>
            <a:r>
              <a:rPr b="1" lang="en" sz="2100"/>
              <a:t>Higher Quality CCTV:</a:t>
            </a:r>
            <a:endParaRPr b="1" sz="2100"/>
          </a:p>
          <a:p>
            <a:pPr indent="-336550" lvl="0" marL="457200" rtl="0" algn="l">
              <a:lnSpc>
                <a:spcPct val="115000"/>
              </a:lnSpc>
              <a:spcBef>
                <a:spcPts val="1500"/>
              </a:spcBef>
              <a:spcAft>
                <a:spcPts val="0"/>
              </a:spcAft>
              <a:buSzPts val="1700"/>
              <a:buChar char="-"/>
            </a:pPr>
            <a:r>
              <a:rPr lang="en" sz="1700"/>
              <a:t>Night Vision (A Better Low Light Enhancement)</a:t>
            </a:r>
            <a:endParaRPr sz="1700"/>
          </a:p>
          <a:p>
            <a:pPr indent="-336550" lvl="0" marL="457200" rtl="0" algn="l">
              <a:lnSpc>
                <a:spcPct val="115000"/>
              </a:lnSpc>
              <a:spcBef>
                <a:spcPts val="0"/>
              </a:spcBef>
              <a:spcAft>
                <a:spcPts val="0"/>
              </a:spcAft>
              <a:buSzPts val="1700"/>
              <a:buChar char="-"/>
            </a:pPr>
            <a:r>
              <a:rPr lang="en" sz="1700"/>
              <a:t>Ensure clear visibility in scenarios with minimal lighting (Eg. Street lights / Moonlight)</a:t>
            </a:r>
            <a:endParaRPr sz="1700"/>
          </a:p>
          <a:p>
            <a:pPr indent="-336550" lvl="0" marL="457200" rtl="0" algn="l">
              <a:lnSpc>
                <a:spcPct val="115000"/>
              </a:lnSpc>
              <a:spcBef>
                <a:spcPts val="0"/>
              </a:spcBef>
              <a:spcAft>
                <a:spcPts val="0"/>
              </a:spcAft>
              <a:buSzPts val="1700"/>
              <a:buChar char="-"/>
            </a:pPr>
            <a:r>
              <a:rPr lang="en" sz="1700"/>
              <a:t>Facilitates effective monitoring of residents’ behaviors in diverse environment.</a:t>
            </a:r>
            <a:endParaRPr sz="17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Limitations &amp; Future Enhancement</a:t>
            </a:r>
            <a:endParaRPr/>
          </a:p>
        </p:txBody>
      </p:sp>
      <p:sp>
        <p:nvSpPr>
          <p:cNvPr id="1358" name="Google Shape;1358;p60"/>
          <p:cNvSpPr txBox="1"/>
          <p:nvPr>
            <p:ph idx="1" type="body"/>
          </p:nvPr>
        </p:nvSpPr>
        <p:spPr>
          <a:xfrm>
            <a:off x="720000" y="1267414"/>
            <a:ext cx="7704000" cy="366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u="sng"/>
              <a:t>Enhancement #2 </a:t>
            </a:r>
            <a:endParaRPr b="1" sz="2200" u="sng"/>
          </a:p>
          <a:p>
            <a:pPr indent="0" lvl="0" marL="0" rtl="0" algn="l">
              <a:spcBef>
                <a:spcPts val="0"/>
              </a:spcBef>
              <a:spcAft>
                <a:spcPts val="0"/>
              </a:spcAft>
              <a:buNone/>
            </a:pPr>
            <a:r>
              <a:t/>
            </a:r>
            <a:endParaRPr b="1" sz="2100" u="sng"/>
          </a:p>
          <a:p>
            <a:pPr indent="0" lvl="0" marL="0" rtl="0" algn="l">
              <a:spcBef>
                <a:spcPts val="0"/>
              </a:spcBef>
              <a:spcAft>
                <a:spcPts val="0"/>
              </a:spcAft>
              <a:buNone/>
            </a:pPr>
            <a:r>
              <a:rPr b="1" lang="en" sz="2100"/>
              <a:t>Integrate with other Azure Services:</a:t>
            </a:r>
            <a:endParaRPr b="1" sz="2100"/>
          </a:p>
          <a:p>
            <a:pPr indent="-336550" lvl="0" marL="457200" rtl="0" algn="l">
              <a:lnSpc>
                <a:spcPct val="115000"/>
              </a:lnSpc>
              <a:spcBef>
                <a:spcPts val="1500"/>
              </a:spcBef>
              <a:spcAft>
                <a:spcPts val="0"/>
              </a:spcAft>
              <a:buSzPts val="1700"/>
              <a:buChar char="-"/>
            </a:pPr>
            <a:r>
              <a:rPr lang="en" sz="1700"/>
              <a:t>Azure Cognitive Services (Perform tasks such as image analysis, text recognition, sentiment analysis, etc. on the data stored in blob container)</a:t>
            </a:r>
            <a:endParaRPr sz="1700"/>
          </a:p>
          <a:p>
            <a:pPr indent="0" lvl="0" marL="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Azure Functions (Allow to automate processes, data processing tasks, or react to changes in the created blob storage)</a:t>
            </a:r>
            <a:endParaRPr sz="1700"/>
          </a:p>
          <a:p>
            <a:pPr indent="0" lvl="0" marL="457200" rtl="0" algn="l">
              <a:lnSpc>
                <a:spcPct val="115000"/>
              </a:lnSpc>
              <a:spcBef>
                <a:spcPts val="0"/>
              </a:spcBef>
              <a:spcAft>
                <a:spcPts val="0"/>
              </a:spcAft>
              <a:buNone/>
            </a:pPr>
            <a:r>
              <a:rPr b="1" i="1" lang="en" sz="1700">
                <a:solidFill>
                  <a:srgbClr val="667A8C"/>
                </a:solidFill>
              </a:rPr>
              <a:t>Eg. Functions will be triggered in response to blob storage events [File creates, deletions, or modifications]</a:t>
            </a:r>
            <a:endParaRPr b="1" i="1" sz="1700">
              <a:solidFill>
                <a:srgbClr val="667A8C"/>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61"/>
          <p:cNvSpPr txBox="1"/>
          <p:nvPr>
            <p:ph type="title"/>
          </p:nvPr>
        </p:nvSpPr>
        <p:spPr>
          <a:xfrm>
            <a:off x="720000" y="2765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CONTRIBUTION LISTS</a:t>
            </a:r>
            <a:endParaRPr/>
          </a:p>
        </p:txBody>
      </p:sp>
      <p:graphicFrame>
        <p:nvGraphicFramePr>
          <p:cNvPr id="1364" name="Google Shape;1364;p61"/>
          <p:cNvGraphicFramePr/>
          <p:nvPr/>
        </p:nvGraphicFramePr>
        <p:xfrm>
          <a:off x="484025" y="987985"/>
          <a:ext cx="3000000" cy="3000000"/>
        </p:xfrm>
        <a:graphic>
          <a:graphicData uri="http://schemas.openxmlformats.org/drawingml/2006/table">
            <a:tbl>
              <a:tblPr>
                <a:noFill/>
                <a:tableStyleId>{56C2434F-416C-44F2-A7F0-7CC04CF66EBB}</a:tableStyleId>
              </a:tblPr>
              <a:tblGrid>
                <a:gridCol w="2433325"/>
                <a:gridCol w="1881900"/>
                <a:gridCol w="1976925"/>
                <a:gridCol w="1868075"/>
              </a:tblGrid>
              <a:tr h="365075">
                <a:tc gridSpan="4">
                  <a:txBody>
                    <a:bodyPr/>
                    <a:lstStyle/>
                    <a:p>
                      <a:pPr indent="0" lvl="0" marL="0" rtl="0" algn="ctr">
                        <a:spcBef>
                          <a:spcPts val="0"/>
                        </a:spcBef>
                        <a:spcAft>
                          <a:spcPts val="0"/>
                        </a:spcAft>
                        <a:buNone/>
                      </a:pPr>
                      <a:r>
                        <a:rPr lang="en">
                          <a:solidFill>
                            <a:srgbClr val="FFFFFF"/>
                          </a:solidFill>
                          <a:latin typeface="Jost Medium"/>
                          <a:ea typeface="Jost Medium"/>
                          <a:cs typeface="Jost Medium"/>
                          <a:sym typeface="Jost Medium"/>
                        </a:rPr>
                        <a:t>Tasks &amp; Responsibilities</a:t>
                      </a:r>
                      <a:endParaRPr sz="1800">
                        <a:solidFill>
                          <a:srgbClr val="FFFFFF"/>
                        </a:solidFill>
                        <a:latin typeface="Jost Medium"/>
                        <a:ea typeface="Jost Medium"/>
                        <a:cs typeface="Jost Medium"/>
                        <a:sym typeface="Jost Medium"/>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hMerge="1"/>
                <a:tc hMerge="1"/>
                <a:tc hMerge="1"/>
              </a:tr>
              <a:tr h="506875">
                <a:tc>
                  <a:txBody>
                    <a:bodyPr/>
                    <a:lstStyle/>
                    <a:p>
                      <a:pPr indent="0" lvl="0" marL="0" rtl="0" algn="ctr">
                        <a:spcBef>
                          <a:spcPts val="0"/>
                        </a:spcBef>
                        <a:spcAft>
                          <a:spcPts val="0"/>
                        </a:spcAft>
                        <a:buNone/>
                      </a:pPr>
                      <a:r>
                        <a:rPr b="1" lang="en" sz="1200">
                          <a:latin typeface="Inter Tight"/>
                          <a:ea typeface="Inter Tight"/>
                          <a:cs typeface="Inter Tight"/>
                          <a:sym typeface="Inter Tight"/>
                        </a:rPr>
                        <a:t>Leader:</a:t>
                      </a:r>
                      <a:endParaRPr b="1" sz="1200">
                        <a:latin typeface="Inter Tight"/>
                        <a:ea typeface="Inter Tight"/>
                        <a:cs typeface="Inter Tight"/>
                        <a:sym typeface="Inter Tight"/>
                      </a:endParaRPr>
                    </a:p>
                    <a:p>
                      <a:pPr indent="0" lvl="0" marL="0" rtl="0" algn="ctr">
                        <a:spcBef>
                          <a:spcPts val="0"/>
                        </a:spcBef>
                        <a:spcAft>
                          <a:spcPts val="0"/>
                        </a:spcAft>
                        <a:buNone/>
                      </a:pPr>
                      <a:r>
                        <a:rPr b="1" lang="en" sz="1200">
                          <a:latin typeface="Inter Tight"/>
                          <a:ea typeface="Inter Tight"/>
                          <a:cs typeface="Inter Tight"/>
                          <a:sym typeface="Inter Tight"/>
                        </a:rPr>
                        <a:t>Angel</a:t>
                      </a:r>
                      <a:endParaRPr sz="1300">
                        <a:solidFill>
                          <a:schemeClr val="dk1"/>
                        </a:solidFill>
                        <a:latin typeface="Jost"/>
                        <a:ea typeface="Jost"/>
                        <a:cs typeface="Jost"/>
                        <a:sym typeface="Jos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Jost"/>
                          <a:ea typeface="Jost"/>
                          <a:cs typeface="Jost"/>
                          <a:sym typeface="Jost"/>
                        </a:rPr>
                        <a:t>Member:</a:t>
                      </a:r>
                      <a:endParaRPr b="1" sz="1200">
                        <a:latin typeface="Jost"/>
                        <a:ea typeface="Jost"/>
                        <a:cs typeface="Jost"/>
                        <a:sym typeface="Jost"/>
                      </a:endParaRPr>
                    </a:p>
                    <a:p>
                      <a:pPr indent="0" lvl="0" marL="0" rtl="0" algn="ctr">
                        <a:spcBef>
                          <a:spcPts val="0"/>
                        </a:spcBef>
                        <a:spcAft>
                          <a:spcPts val="0"/>
                        </a:spcAft>
                        <a:buNone/>
                      </a:pPr>
                      <a:r>
                        <a:rPr b="1" lang="en" sz="1200">
                          <a:latin typeface="Jost"/>
                          <a:ea typeface="Jost"/>
                          <a:cs typeface="Jost"/>
                          <a:sym typeface="Jost"/>
                        </a:rPr>
                        <a:t>Ying Jing</a:t>
                      </a:r>
                      <a:endParaRPr sz="1300">
                        <a:solidFill>
                          <a:schemeClr val="dk1"/>
                        </a:solidFill>
                        <a:latin typeface="Jost"/>
                        <a:ea typeface="Jost"/>
                        <a:cs typeface="Jost"/>
                        <a:sym typeface="Jos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Jost"/>
                          <a:ea typeface="Jost"/>
                          <a:cs typeface="Jost"/>
                          <a:sym typeface="Jost"/>
                        </a:rPr>
                        <a:t>Member:</a:t>
                      </a:r>
                      <a:endParaRPr b="1" sz="1200">
                        <a:latin typeface="Jost"/>
                        <a:ea typeface="Jost"/>
                        <a:cs typeface="Jost"/>
                        <a:sym typeface="Jost"/>
                      </a:endParaRPr>
                    </a:p>
                    <a:p>
                      <a:pPr indent="0" lvl="0" marL="0" rtl="0" algn="ctr">
                        <a:spcBef>
                          <a:spcPts val="0"/>
                        </a:spcBef>
                        <a:spcAft>
                          <a:spcPts val="0"/>
                        </a:spcAft>
                        <a:buNone/>
                      </a:pPr>
                      <a:r>
                        <a:rPr b="1" lang="en" sz="1200">
                          <a:latin typeface="Jost"/>
                          <a:ea typeface="Jost"/>
                          <a:cs typeface="Jost"/>
                          <a:sym typeface="Jost"/>
                        </a:rPr>
                        <a:t>Derrek</a:t>
                      </a:r>
                      <a:endParaRPr sz="1300">
                        <a:solidFill>
                          <a:schemeClr val="dk1"/>
                        </a:solidFill>
                        <a:latin typeface="Jost"/>
                        <a:ea typeface="Jost"/>
                        <a:cs typeface="Jost"/>
                        <a:sym typeface="Jos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Jost"/>
                          <a:ea typeface="Jost"/>
                          <a:cs typeface="Jost"/>
                          <a:sym typeface="Jost"/>
                        </a:rPr>
                        <a:t>Member:</a:t>
                      </a:r>
                      <a:endParaRPr b="1" sz="1200">
                        <a:latin typeface="Jost"/>
                        <a:ea typeface="Jost"/>
                        <a:cs typeface="Jost"/>
                        <a:sym typeface="Jost"/>
                      </a:endParaRPr>
                    </a:p>
                    <a:p>
                      <a:pPr indent="0" lvl="0" marL="0" rtl="0" algn="ctr">
                        <a:spcBef>
                          <a:spcPts val="0"/>
                        </a:spcBef>
                        <a:spcAft>
                          <a:spcPts val="0"/>
                        </a:spcAft>
                        <a:buNone/>
                      </a:pPr>
                      <a:r>
                        <a:rPr b="1" lang="en" sz="1200">
                          <a:latin typeface="Jost"/>
                          <a:ea typeface="Jost"/>
                          <a:cs typeface="Jost"/>
                          <a:sym typeface="Jost"/>
                        </a:rPr>
                        <a:t>YouYan</a:t>
                      </a:r>
                      <a:endParaRPr sz="1300">
                        <a:solidFill>
                          <a:schemeClr val="dk1"/>
                        </a:solidFill>
                        <a:latin typeface="Jost"/>
                        <a:ea typeface="Jost"/>
                        <a:cs typeface="Jost"/>
                        <a:sym typeface="Jos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2775550">
                <a:tc>
                  <a:txBody>
                    <a:bodyPr/>
                    <a:lstStyle/>
                    <a:p>
                      <a:pPr indent="-304800" lvl="0" marL="457200" rtl="0" algn="l">
                        <a:spcBef>
                          <a:spcPts val="0"/>
                        </a:spcBef>
                        <a:spcAft>
                          <a:spcPts val="0"/>
                        </a:spcAft>
                        <a:buClr>
                          <a:schemeClr val="dk1"/>
                        </a:buClr>
                        <a:buSzPts val="1200"/>
                        <a:buFont typeface="Jost"/>
                        <a:buAutoNum type="arabicPeriod"/>
                      </a:pPr>
                      <a:r>
                        <a:rPr lang="en" sz="1200">
                          <a:solidFill>
                            <a:schemeClr val="dk1"/>
                          </a:solidFill>
                          <a:latin typeface="Jost"/>
                          <a:ea typeface="Jost"/>
                          <a:cs typeface="Jost"/>
                          <a:sym typeface="Jost"/>
                        </a:rPr>
                        <a:t>Research</a:t>
                      </a:r>
                      <a:endParaRPr sz="1200">
                        <a:solidFill>
                          <a:schemeClr val="dk1"/>
                        </a:solidFill>
                        <a:latin typeface="Jost"/>
                        <a:ea typeface="Jost"/>
                        <a:cs typeface="Jost"/>
                        <a:sym typeface="Jost"/>
                      </a:endParaRPr>
                    </a:p>
                    <a:p>
                      <a:pPr indent="-304800" lvl="0" marL="457200" rtl="0" algn="l">
                        <a:spcBef>
                          <a:spcPts val="0"/>
                        </a:spcBef>
                        <a:spcAft>
                          <a:spcPts val="0"/>
                        </a:spcAft>
                        <a:buClr>
                          <a:schemeClr val="dk1"/>
                        </a:buClr>
                        <a:buSzPts val="1200"/>
                        <a:buFont typeface="Jost"/>
                        <a:buAutoNum type="arabicPeriod"/>
                      </a:pPr>
                      <a:r>
                        <a:rPr lang="en" sz="1200">
                          <a:solidFill>
                            <a:schemeClr val="dk1"/>
                          </a:solidFill>
                          <a:latin typeface="Jost"/>
                          <a:ea typeface="Jost"/>
                          <a:cs typeface="Jost"/>
                          <a:sym typeface="Jost"/>
                        </a:rPr>
                        <a:t>Human Detection feature</a:t>
                      </a:r>
                      <a:endParaRPr sz="1200">
                        <a:solidFill>
                          <a:schemeClr val="dk1"/>
                        </a:solidFill>
                        <a:latin typeface="Jost"/>
                        <a:ea typeface="Jost"/>
                        <a:cs typeface="Jost"/>
                        <a:sym typeface="Jost"/>
                      </a:endParaRPr>
                    </a:p>
                    <a:p>
                      <a:pPr indent="-304800" lvl="0" marL="457200" rtl="0" algn="l">
                        <a:spcBef>
                          <a:spcPts val="0"/>
                        </a:spcBef>
                        <a:spcAft>
                          <a:spcPts val="0"/>
                        </a:spcAft>
                        <a:buClr>
                          <a:schemeClr val="dk1"/>
                        </a:buClr>
                        <a:buSzPts val="1200"/>
                        <a:buFont typeface="Jost"/>
                        <a:buAutoNum type="arabicPeriod"/>
                      </a:pPr>
                      <a:r>
                        <a:rPr lang="en" sz="1200">
                          <a:solidFill>
                            <a:schemeClr val="dk1"/>
                          </a:solidFill>
                          <a:latin typeface="Jost"/>
                          <a:ea typeface="Jost"/>
                          <a:cs typeface="Jost"/>
                          <a:sym typeface="Jost"/>
                        </a:rPr>
                        <a:t>Loitering and Boundary Detection feature </a:t>
                      </a:r>
                      <a:endParaRPr sz="1200">
                        <a:solidFill>
                          <a:schemeClr val="dk1"/>
                        </a:solidFill>
                        <a:latin typeface="Jost"/>
                        <a:ea typeface="Jost"/>
                        <a:cs typeface="Jost"/>
                        <a:sym typeface="Jost"/>
                      </a:endParaRPr>
                    </a:p>
                    <a:p>
                      <a:pPr indent="-304800" lvl="0" marL="457200" rtl="0" algn="l">
                        <a:spcBef>
                          <a:spcPts val="0"/>
                        </a:spcBef>
                        <a:spcAft>
                          <a:spcPts val="0"/>
                        </a:spcAft>
                        <a:buClr>
                          <a:schemeClr val="dk1"/>
                        </a:buClr>
                        <a:buSzPts val="1200"/>
                        <a:buFont typeface="Jost"/>
                        <a:buAutoNum type="arabicPeriod"/>
                      </a:pPr>
                      <a:r>
                        <a:rPr lang="en" sz="1200">
                          <a:solidFill>
                            <a:schemeClr val="dk1"/>
                          </a:solidFill>
                          <a:latin typeface="Jost"/>
                          <a:ea typeface="Jost"/>
                          <a:cs typeface="Jost"/>
                          <a:sym typeface="Jost"/>
                        </a:rPr>
                        <a:t>Alarm System feature </a:t>
                      </a:r>
                      <a:endParaRPr sz="1200">
                        <a:solidFill>
                          <a:schemeClr val="dk1"/>
                        </a:solidFill>
                        <a:latin typeface="Jost"/>
                        <a:ea typeface="Jost"/>
                        <a:cs typeface="Jost"/>
                        <a:sym typeface="Jost"/>
                      </a:endParaRPr>
                    </a:p>
                    <a:p>
                      <a:pPr indent="-304800" lvl="0" marL="457200" rtl="0" algn="l">
                        <a:spcBef>
                          <a:spcPts val="0"/>
                        </a:spcBef>
                        <a:spcAft>
                          <a:spcPts val="0"/>
                        </a:spcAft>
                        <a:buClr>
                          <a:schemeClr val="dk1"/>
                        </a:buClr>
                        <a:buSzPts val="1200"/>
                        <a:buFont typeface="Jost"/>
                        <a:buAutoNum type="arabicPeriod"/>
                      </a:pPr>
                      <a:r>
                        <a:rPr lang="en" sz="1200">
                          <a:solidFill>
                            <a:schemeClr val="dk1"/>
                          </a:solidFill>
                          <a:latin typeface="Jost"/>
                          <a:ea typeface="Jost"/>
                          <a:cs typeface="Jost"/>
                          <a:sym typeface="Jost"/>
                        </a:rPr>
                        <a:t>Azure blob storage feature</a:t>
                      </a:r>
                      <a:endParaRPr sz="1200">
                        <a:solidFill>
                          <a:schemeClr val="dk1"/>
                        </a:solidFill>
                        <a:latin typeface="Jost"/>
                        <a:ea typeface="Jost"/>
                        <a:cs typeface="Jost"/>
                        <a:sym typeface="Jost"/>
                      </a:endParaRPr>
                    </a:p>
                    <a:p>
                      <a:pPr indent="-304800" lvl="0" marL="457200" rtl="0" algn="l">
                        <a:spcBef>
                          <a:spcPts val="0"/>
                        </a:spcBef>
                        <a:spcAft>
                          <a:spcPts val="0"/>
                        </a:spcAft>
                        <a:buClr>
                          <a:schemeClr val="dk1"/>
                        </a:buClr>
                        <a:buSzPts val="1200"/>
                        <a:buFont typeface="Jost"/>
                        <a:buAutoNum type="arabicPeriod"/>
                      </a:pPr>
                      <a:r>
                        <a:rPr lang="en" sz="1200">
                          <a:solidFill>
                            <a:schemeClr val="dk1"/>
                          </a:solidFill>
                          <a:latin typeface="Jost"/>
                          <a:ea typeface="Jost"/>
                          <a:cs typeface="Jost"/>
                          <a:sym typeface="Jost"/>
                        </a:rPr>
                        <a:t>Slides</a:t>
                      </a:r>
                      <a:endParaRPr sz="1200">
                        <a:solidFill>
                          <a:schemeClr val="dk1"/>
                        </a:solidFill>
                        <a:latin typeface="Jost"/>
                        <a:ea typeface="Jost"/>
                        <a:cs typeface="Jost"/>
                        <a:sym typeface="Jost"/>
                      </a:endParaRPr>
                    </a:p>
                    <a:p>
                      <a:pPr indent="-304800" lvl="0" marL="457200" rtl="0" algn="l">
                        <a:spcBef>
                          <a:spcPts val="0"/>
                        </a:spcBef>
                        <a:spcAft>
                          <a:spcPts val="0"/>
                        </a:spcAft>
                        <a:buClr>
                          <a:schemeClr val="dk1"/>
                        </a:buClr>
                        <a:buSzPts val="1200"/>
                        <a:buFont typeface="Jost"/>
                        <a:buAutoNum type="arabicPeriod"/>
                      </a:pPr>
                      <a:r>
                        <a:rPr lang="en" sz="1200">
                          <a:solidFill>
                            <a:schemeClr val="dk1"/>
                          </a:solidFill>
                          <a:latin typeface="Jost"/>
                          <a:ea typeface="Jost"/>
                          <a:cs typeface="Jost"/>
                          <a:sym typeface="Jost"/>
                        </a:rPr>
                        <a:t>Report</a:t>
                      </a:r>
                      <a:endParaRPr sz="1200">
                        <a:solidFill>
                          <a:schemeClr val="dk1"/>
                        </a:solidFill>
                        <a:latin typeface="Jost"/>
                        <a:ea typeface="Jost"/>
                        <a:cs typeface="Jost"/>
                        <a:sym typeface="Jost"/>
                      </a:endParaRPr>
                    </a:p>
                    <a:p>
                      <a:pPr indent="-304800" lvl="0" marL="457200" rtl="0" algn="l">
                        <a:spcBef>
                          <a:spcPts val="0"/>
                        </a:spcBef>
                        <a:spcAft>
                          <a:spcPts val="0"/>
                        </a:spcAft>
                        <a:buClr>
                          <a:schemeClr val="dk1"/>
                        </a:buClr>
                        <a:buSzPts val="1200"/>
                        <a:buFont typeface="Jost"/>
                        <a:buAutoNum type="arabicPeriod"/>
                      </a:pPr>
                      <a:r>
                        <a:rPr lang="en" sz="1200">
                          <a:solidFill>
                            <a:schemeClr val="dk1"/>
                          </a:solidFill>
                          <a:latin typeface="Jost"/>
                          <a:ea typeface="Jost"/>
                          <a:cs typeface="Jost"/>
                          <a:sym typeface="Jost"/>
                        </a:rPr>
                        <a:t>Director &amp; photographer for demo video</a:t>
                      </a:r>
                      <a:endParaRPr sz="1200">
                        <a:solidFill>
                          <a:schemeClr val="dk1"/>
                        </a:solidFill>
                        <a:latin typeface="Jost"/>
                        <a:ea typeface="Jost"/>
                        <a:cs typeface="Jost"/>
                        <a:sym typeface="Jost"/>
                      </a:endParaRPr>
                    </a:p>
                    <a:p>
                      <a:pPr indent="0" lvl="0" marL="0" rtl="0" algn="l">
                        <a:spcBef>
                          <a:spcPts val="0"/>
                        </a:spcBef>
                        <a:spcAft>
                          <a:spcPts val="0"/>
                        </a:spcAft>
                        <a:buNone/>
                      </a:pPr>
                      <a:r>
                        <a:t/>
                      </a:r>
                      <a:endParaRPr sz="1200">
                        <a:solidFill>
                          <a:schemeClr val="dk1"/>
                        </a:solidFill>
                        <a:latin typeface="Jost"/>
                        <a:ea typeface="Jost"/>
                        <a:cs typeface="Jost"/>
                        <a:sym typeface="Jos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04800" lvl="0" marL="457200" rtl="0" algn="l">
                        <a:spcBef>
                          <a:spcPts val="0"/>
                        </a:spcBef>
                        <a:spcAft>
                          <a:spcPts val="0"/>
                        </a:spcAft>
                        <a:buClr>
                          <a:schemeClr val="dk1"/>
                        </a:buClr>
                        <a:buSzPts val="1200"/>
                        <a:buFont typeface="Jost"/>
                        <a:buAutoNum type="arabicPeriod"/>
                      </a:pPr>
                      <a:r>
                        <a:rPr lang="en" sz="1200">
                          <a:solidFill>
                            <a:schemeClr val="dk1"/>
                          </a:solidFill>
                          <a:latin typeface="Jost"/>
                          <a:ea typeface="Jost"/>
                          <a:cs typeface="Jost"/>
                          <a:sym typeface="Jost"/>
                        </a:rPr>
                        <a:t>Research</a:t>
                      </a:r>
                      <a:endParaRPr sz="1200">
                        <a:solidFill>
                          <a:schemeClr val="dk1"/>
                        </a:solidFill>
                        <a:latin typeface="Jost"/>
                        <a:ea typeface="Jost"/>
                        <a:cs typeface="Jost"/>
                        <a:sym typeface="Jost"/>
                      </a:endParaRPr>
                    </a:p>
                    <a:p>
                      <a:pPr indent="-304800" lvl="0" marL="457200" rtl="0" algn="l">
                        <a:spcBef>
                          <a:spcPts val="0"/>
                        </a:spcBef>
                        <a:spcAft>
                          <a:spcPts val="0"/>
                        </a:spcAft>
                        <a:buClr>
                          <a:schemeClr val="dk1"/>
                        </a:buClr>
                        <a:buSzPts val="1200"/>
                        <a:buFont typeface="Jost"/>
                        <a:buAutoNum type="arabicPeriod"/>
                      </a:pPr>
                      <a:r>
                        <a:rPr lang="en" sz="1200">
                          <a:solidFill>
                            <a:schemeClr val="dk1"/>
                          </a:solidFill>
                          <a:latin typeface="Jost"/>
                          <a:ea typeface="Jost"/>
                          <a:cs typeface="Jost"/>
                          <a:sym typeface="Jost"/>
                        </a:rPr>
                        <a:t>Low Light Enhancement feature </a:t>
                      </a:r>
                      <a:endParaRPr sz="1200">
                        <a:solidFill>
                          <a:schemeClr val="dk1"/>
                        </a:solidFill>
                        <a:latin typeface="Jost"/>
                        <a:ea typeface="Jost"/>
                        <a:cs typeface="Jost"/>
                        <a:sym typeface="Jost"/>
                      </a:endParaRPr>
                    </a:p>
                    <a:p>
                      <a:pPr indent="-304800" lvl="0" marL="457200" rtl="0" algn="l">
                        <a:spcBef>
                          <a:spcPts val="0"/>
                        </a:spcBef>
                        <a:spcAft>
                          <a:spcPts val="0"/>
                        </a:spcAft>
                        <a:buClr>
                          <a:schemeClr val="dk1"/>
                        </a:buClr>
                        <a:buSzPts val="1200"/>
                        <a:buFont typeface="Jost"/>
                        <a:buAutoNum type="arabicPeriod"/>
                      </a:pPr>
                      <a:r>
                        <a:rPr lang="en" sz="1200">
                          <a:solidFill>
                            <a:schemeClr val="dk1"/>
                          </a:solidFill>
                          <a:latin typeface="Jost"/>
                          <a:ea typeface="Jost"/>
                          <a:cs typeface="Jost"/>
                          <a:sym typeface="Jost"/>
                        </a:rPr>
                        <a:t>Azure blob feature </a:t>
                      </a:r>
                      <a:endParaRPr sz="1200">
                        <a:solidFill>
                          <a:schemeClr val="dk1"/>
                        </a:solidFill>
                        <a:latin typeface="Jost"/>
                        <a:ea typeface="Jost"/>
                        <a:cs typeface="Jost"/>
                        <a:sym typeface="Jost"/>
                      </a:endParaRPr>
                    </a:p>
                    <a:p>
                      <a:pPr indent="-304800" lvl="0" marL="457200" rtl="0" algn="l">
                        <a:spcBef>
                          <a:spcPts val="0"/>
                        </a:spcBef>
                        <a:spcAft>
                          <a:spcPts val="0"/>
                        </a:spcAft>
                        <a:buClr>
                          <a:schemeClr val="dk1"/>
                        </a:buClr>
                        <a:buSzPts val="1200"/>
                        <a:buFont typeface="Jost"/>
                        <a:buAutoNum type="arabicPeriod"/>
                      </a:pPr>
                      <a:r>
                        <a:rPr lang="en" sz="1200">
                          <a:solidFill>
                            <a:schemeClr val="dk1"/>
                          </a:solidFill>
                          <a:latin typeface="Jost"/>
                          <a:ea typeface="Jost"/>
                          <a:cs typeface="Jost"/>
                          <a:sym typeface="Jost"/>
                        </a:rPr>
                        <a:t>Slides</a:t>
                      </a:r>
                      <a:endParaRPr sz="1200">
                        <a:solidFill>
                          <a:schemeClr val="dk1"/>
                        </a:solidFill>
                        <a:latin typeface="Jost"/>
                        <a:ea typeface="Jost"/>
                        <a:cs typeface="Jost"/>
                        <a:sym typeface="Jost"/>
                      </a:endParaRPr>
                    </a:p>
                    <a:p>
                      <a:pPr indent="-304800" lvl="0" marL="457200" rtl="0" algn="l">
                        <a:spcBef>
                          <a:spcPts val="0"/>
                        </a:spcBef>
                        <a:spcAft>
                          <a:spcPts val="0"/>
                        </a:spcAft>
                        <a:buClr>
                          <a:schemeClr val="dk1"/>
                        </a:buClr>
                        <a:buSzPts val="1200"/>
                        <a:buFont typeface="Jost"/>
                        <a:buAutoNum type="arabicPeriod"/>
                      </a:pPr>
                      <a:r>
                        <a:rPr lang="en" sz="1200">
                          <a:solidFill>
                            <a:schemeClr val="dk1"/>
                          </a:solidFill>
                          <a:latin typeface="Jost"/>
                          <a:ea typeface="Jost"/>
                          <a:cs typeface="Jost"/>
                          <a:sym typeface="Jost"/>
                        </a:rPr>
                        <a:t>Report</a:t>
                      </a:r>
                      <a:endParaRPr sz="1200">
                        <a:solidFill>
                          <a:schemeClr val="dk1"/>
                        </a:solidFill>
                        <a:latin typeface="Jost"/>
                        <a:ea typeface="Jost"/>
                        <a:cs typeface="Jost"/>
                        <a:sym typeface="Jost"/>
                      </a:endParaRPr>
                    </a:p>
                    <a:p>
                      <a:pPr indent="-304800" lvl="0" marL="457200" rtl="0" algn="l">
                        <a:spcBef>
                          <a:spcPts val="0"/>
                        </a:spcBef>
                        <a:spcAft>
                          <a:spcPts val="0"/>
                        </a:spcAft>
                        <a:buClr>
                          <a:schemeClr val="dk1"/>
                        </a:buClr>
                        <a:buSzPts val="1200"/>
                        <a:buFont typeface="Jost"/>
                        <a:buAutoNum type="arabicPeriod"/>
                      </a:pPr>
                      <a:r>
                        <a:rPr lang="en" sz="1200">
                          <a:solidFill>
                            <a:schemeClr val="dk1"/>
                          </a:solidFill>
                          <a:latin typeface="Jost"/>
                          <a:ea typeface="Jost"/>
                          <a:cs typeface="Jost"/>
                          <a:sym typeface="Jost"/>
                        </a:rPr>
                        <a:t>Actor &amp; Editor for demo video</a:t>
                      </a:r>
                      <a:endParaRPr sz="1200">
                        <a:solidFill>
                          <a:schemeClr val="dk1"/>
                        </a:solidFill>
                        <a:latin typeface="Jost"/>
                        <a:ea typeface="Jost"/>
                        <a:cs typeface="Jost"/>
                        <a:sym typeface="Jost"/>
                      </a:endParaRPr>
                    </a:p>
                    <a:p>
                      <a:pPr indent="0" lvl="0" marL="0" rtl="0" algn="ctr">
                        <a:spcBef>
                          <a:spcPts val="0"/>
                        </a:spcBef>
                        <a:spcAft>
                          <a:spcPts val="0"/>
                        </a:spcAft>
                        <a:buNone/>
                      </a:pPr>
                      <a:r>
                        <a:t/>
                      </a:r>
                      <a:endParaRPr sz="1200">
                        <a:solidFill>
                          <a:schemeClr val="dk1"/>
                        </a:solidFill>
                        <a:latin typeface="Jost"/>
                        <a:ea typeface="Jost"/>
                        <a:cs typeface="Jost"/>
                        <a:sym typeface="Jos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04800" lvl="0" marL="457200" rtl="0" algn="l">
                        <a:spcBef>
                          <a:spcPts val="0"/>
                        </a:spcBef>
                        <a:spcAft>
                          <a:spcPts val="0"/>
                        </a:spcAft>
                        <a:buClr>
                          <a:schemeClr val="dk1"/>
                        </a:buClr>
                        <a:buSzPts val="1200"/>
                        <a:buFont typeface="Jost"/>
                        <a:buAutoNum type="arabicPeriod"/>
                      </a:pPr>
                      <a:r>
                        <a:rPr lang="en" sz="1200">
                          <a:solidFill>
                            <a:schemeClr val="dk1"/>
                          </a:solidFill>
                          <a:latin typeface="Jost"/>
                          <a:ea typeface="Jost"/>
                          <a:cs typeface="Jost"/>
                          <a:sym typeface="Jost"/>
                        </a:rPr>
                        <a:t>Research</a:t>
                      </a:r>
                      <a:endParaRPr sz="1200">
                        <a:solidFill>
                          <a:schemeClr val="dk1"/>
                        </a:solidFill>
                        <a:latin typeface="Jost"/>
                        <a:ea typeface="Jost"/>
                        <a:cs typeface="Jost"/>
                        <a:sym typeface="Jost"/>
                      </a:endParaRPr>
                    </a:p>
                    <a:p>
                      <a:pPr indent="-304800" lvl="0" marL="457200" rtl="0" algn="l">
                        <a:spcBef>
                          <a:spcPts val="0"/>
                        </a:spcBef>
                        <a:spcAft>
                          <a:spcPts val="0"/>
                        </a:spcAft>
                        <a:buClr>
                          <a:schemeClr val="dk1"/>
                        </a:buClr>
                        <a:buSzPts val="1200"/>
                        <a:buFont typeface="Jost"/>
                        <a:buAutoNum type="arabicPeriod"/>
                      </a:pPr>
                      <a:r>
                        <a:rPr lang="en" sz="1200">
                          <a:solidFill>
                            <a:schemeClr val="dk1"/>
                          </a:solidFill>
                          <a:latin typeface="Jost"/>
                          <a:ea typeface="Jost"/>
                          <a:cs typeface="Jost"/>
                          <a:sym typeface="Jost"/>
                        </a:rPr>
                        <a:t>Low Light Enhancement feature </a:t>
                      </a:r>
                      <a:endParaRPr sz="1200">
                        <a:solidFill>
                          <a:schemeClr val="dk1"/>
                        </a:solidFill>
                        <a:latin typeface="Jost"/>
                        <a:ea typeface="Jost"/>
                        <a:cs typeface="Jost"/>
                        <a:sym typeface="Jost"/>
                      </a:endParaRPr>
                    </a:p>
                    <a:p>
                      <a:pPr indent="-304800" lvl="0" marL="457200" rtl="0" algn="l">
                        <a:spcBef>
                          <a:spcPts val="0"/>
                        </a:spcBef>
                        <a:spcAft>
                          <a:spcPts val="0"/>
                        </a:spcAft>
                        <a:buClr>
                          <a:schemeClr val="dk1"/>
                        </a:buClr>
                        <a:buSzPts val="1200"/>
                        <a:buFont typeface="Jost"/>
                        <a:buAutoNum type="arabicPeriod"/>
                      </a:pPr>
                      <a:r>
                        <a:rPr lang="en" sz="1200">
                          <a:solidFill>
                            <a:schemeClr val="dk1"/>
                          </a:solidFill>
                          <a:latin typeface="Jost"/>
                          <a:ea typeface="Jost"/>
                          <a:cs typeface="Jost"/>
                          <a:sym typeface="Jost"/>
                        </a:rPr>
                        <a:t>Merged codes &amp; debug them</a:t>
                      </a:r>
                      <a:endParaRPr sz="1200">
                        <a:solidFill>
                          <a:schemeClr val="dk1"/>
                        </a:solidFill>
                        <a:latin typeface="Jost"/>
                        <a:ea typeface="Jost"/>
                        <a:cs typeface="Jost"/>
                        <a:sym typeface="Jost"/>
                      </a:endParaRPr>
                    </a:p>
                    <a:p>
                      <a:pPr indent="-304800" lvl="0" marL="457200" rtl="0" algn="l">
                        <a:spcBef>
                          <a:spcPts val="0"/>
                        </a:spcBef>
                        <a:spcAft>
                          <a:spcPts val="0"/>
                        </a:spcAft>
                        <a:buClr>
                          <a:schemeClr val="dk1"/>
                        </a:buClr>
                        <a:buSzPts val="1200"/>
                        <a:buFont typeface="Jost"/>
                        <a:buAutoNum type="arabicPeriod"/>
                      </a:pPr>
                      <a:r>
                        <a:rPr lang="en" sz="1200">
                          <a:solidFill>
                            <a:schemeClr val="dk1"/>
                          </a:solidFill>
                          <a:latin typeface="Jost"/>
                          <a:ea typeface="Jost"/>
                          <a:cs typeface="Jost"/>
                          <a:sym typeface="Jost"/>
                        </a:rPr>
                        <a:t>UI in Jupyter</a:t>
                      </a:r>
                      <a:endParaRPr sz="1200">
                        <a:solidFill>
                          <a:schemeClr val="dk1"/>
                        </a:solidFill>
                        <a:latin typeface="Jost"/>
                        <a:ea typeface="Jost"/>
                        <a:cs typeface="Jost"/>
                        <a:sym typeface="Jost"/>
                      </a:endParaRPr>
                    </a:p>
                    <a:p>
                      <a:pPr indent="-304800" lvl="0" marL="457200" rtl="0" algn="l">
                        <a:spcBef>
                          <a:spcPts val="0"/>
                        </a:spcBef>
                        <a:spcAft>
                          <a:spcPts val="0"/>
                        </a:spcAft>
                        <a:buClr>
                          <a:schemeClr val="dk1"/>
                        </a:buClr>
                        <a:buSzPts val="1200"/>
                        <a:buFont typeface="Jost"/>
                        <a:buAutoNum type="arabicPeriod"/>
                      </a:pPr>
                      <a:r>
                        <a:rPr lang="en" sz="1200">
                          <a:solidFill>
                            <a:schemeClr val="dk1"/>
                          </a:solidFill>
                          <a:latin typeface="Jost"/>
                          <a:ea typeface="Jost"/>
                          <a:cs typeface="Jost"/>
                          <a:sym typeface="Jost"/>
                        </a:rPr>
                        <a:t>Slides</a:t>
                      </a:r>
                      <a:endParaRPr sz="1200">
                        <a:solidFill>
                          <a:schemeClr val="dk1"/>
                        </a:solidFill>
                        <a:latin typeface="Jost"/>
                        <a:ea typeface="Jost"/>
                        <a:cs typeface="Jost"/>
                        <a:sym typeface="Jost"/>
                      </a:endParaRPr>
                    </a:p>
                    <a:p>
                      <a:pPr indent="-304800" lvl="0" marL="457200" rtl="0" algn="l">
                        <a:spcBef>
                          <a:spcPts val="0"/>
                        </a:spcBef>
                        <a:spcAft>
                          <a:spcPts val="0"/>
                        </a:spcAft>
                        <a:buClr>
                          <a:schemeClr val="dk1"/>
                        </a:buClr>
                        <a:buSzPts val="1200"/>
                        <a:buFont typeface="Jost"/>
                        <a:buAutoNum type="arabicPeriod"/>
                      </a:pPr>
                      <a:r>
                        <a:rPr lang="en" sz="1200">
                          <a:solidFill>
                            <a:schemeClr val="dk1"/>
                          </a:solidFill>
                          <a:latin typeface="Jost"/>
                          <a:ea typeface="Jost"/>
                          <a:cs typeface="Jost"/>
                          <a:sym typeface="Jost"/>
                        </a:rPr>
                        <a:t>Report</a:t>
                      </a:r>
                      <a:endParaRPr sz="1200">
                        <a:solidFill>
                          <a:schemeClr val="dk1"/>
                        </a:solidFill>
                        <a:latin typeface="Jost"/>
                        <a:ea typeface="Jost"/>
                        <a:cs typeface="Jost"/>
                        <a:sym typeface="Jost"/>
                      </a:endParaRPr>
                    </a:p>
                    <a:p>
                      <a:pPr indent="0" lvl="0" marL="0" rtl="0" algn="l">
                        <a:spcBef>
                          <a:spcPts val="0"/>
                        </a:spcBef>
                        <a:spcAft>
                          <a:spcPts val="0"/>
                        </a:spcAft>
                        <a:buNone/>
                      </a:pPr>
                      <a:r>
                        <a:t/>
                      </a:r>
                      <a:endParaRPr sz="1200">
                        <a:solidFill>
                          <a:schemeClr val="dk1"/>
                        </a:solidFill>
                        <a:latin typeface="Jost"/>
                        <a:ea typeface="Jost"/>
                        <a:cs typeface="Jost"/>
                        <a:sym typeface="Jost"/>
                      </a:endParaRPr>
                    </a:p>
                    <a:p>
                      <a:pPr indent="0" lvl="0" marL="0" rtl="0" algn="ctr">
                        <a:spcBef>
                          <a:spcPts val="0"/>
                        </a:spcBef>
                        <a:spcAft>
                          <a:spcPts val="0"/>
                        </a:spcAft>
                        <a:buNone/>
                      </a:pPr>
                      <a:r>
                        <a:t/>
                      </a:r>
                      <a:endParaRPr sz="1200">
                        <a:solidFill>
                          <a:schemeClr val="dk1"/>
                        </a:solidFill>
                        <a:latin typeface="Jost"/>
                        <a:ea typeface="Jost"/>
                        <a:cs typeface="Jost"/>
                        <a:sym typeface="Jos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04800" lvl="0" marL="457200" rtl="0" algn="l">
                        <a:spcBef>
                          <a:spcPts val="0"/>
                        </a:spcBef>
                        <a:spcAft>
                          <a:spcPts val="0"/>
                        </a:spcAft>
                        <a:buClr>
                          <a:schemeClr val="dk1"/>
                        </a:buClr>
                        <a:buSzPts val="1200"/>
                        <a:buFont typeface="Jost"/>
                        <a:buAutoNum type="arabicPeriod"/>
                      </a:pPr>
                      <a:r>
                        <a:rPr lang="en" sz="1200">
                          <a:solidFill>
                            <a:schemeClr val="dk1"/>
                          </a:solidFill>
                          <a:latin typeface="Jost"/>
                          <a:ea typeface="Jost"/>
                          <a:cs typeface="Jost"/>
                          <a:sym typeface="Jost"/>
                        </a:rPr>
                        <a:t>Research</a:t>
                      </a:r>
                      <a:endParaRPr sz="1200">
                        <a:solidFill>
                          <a:schemeClr val="dk1"/>
                        </a:solidFill>
                        <a:latin typeface="Jost"/>
                        <a:ea typeface="Jost"/>
                        <a:cs typeface="Jost"/>
                        <a:sym typeface="Jost"/>
                      </a:endParaRPr>
                    </a:p>
                    <a:p>
                      <a:pPr indent="-304800" lvl="0" marL="457200" rtl="0" algn="l">
                        <a:spcBef>
                          <a:spcPts val="0"/>
                        </a:spcBef>
                        <a:spcAft>
                          <a:spcPts val="0"/>
                        </a:spcAft>
                        <a:buClr>
                          <a:schemeClr val="dk1"/>
                        </a:buClr>
                        <a:buSzPts val="1200"/>
                        <a:buFont typeface="Jost"/>
                        <a:buAutoNum type="arabicPeriod"/>
                      </a:pPr>
                      <a:r>
                        <a:rPr lang="en" sz="1200">
                          <a:solidFill>
                            <a:schemeClr val="dk1"/>
                          </a:solidFill>
                          <a:latin typeface="Jost"/>
                          <a:ea typeface="Jost"/>
                          <a:cs typeface="Jost"/>
                          <a:sym typeface="Jost"/>
                        </a:rPr>
                        <a:t>Loitering Detection feature</a:t>
                      </a:r>
                      <a:endParaRPr sz="1200">
                        <a:solidFill>
                          <a:schemeClr val="dk1"/>
                        </a:solidFill>
                        <a:latin typeface="Jost"/>
                        <a:ea typeface="Jost"/>
                        <a:cs typeface="Jost"/>
                        <a:sym typeface="Jost"/>
                      </a:endParaRPr>
                    </a:p>
                    <a:p>
                      <a:pPr indent="-304800" lvl="0" marL="457200" rtl="0" algn="l">
                        <a:spcBef>
                          <a:spcPts val="0"/>
                        </a:spcBef>
                        <a:spcAft>
                          <a:spcPts val="0"/>
                        </a:spcAft>
                        <a:buClr>
                          <a:schemeClr val="dk1"/>
                        </a:buClr>
                        <a:buSzPts val="1200"/>
                        <a:buFont typeface="Jost"/>
                        <a:buAutoNum type="arabicPeriod"/>
                      </a:pPr>
                      <a:r>
                        <a:rPr lang="en" sz="1200">
                          <a:solidFill>
                            <a:schemeClr val="dk1"/>
                          </a:solidFill>
                          <a:latin typeface="Jost"/>
                          <a:ea typeface="Jost"/>
                          <a:cs typeface="Jost"/>
                          <a:sym typeface="Jost"/>
                        </a:rPr>
                        <a:t>Slides</a:t>
                      </a:r>
                      <a:endParaRPr sz="1200">
                        <a:solidFill>
                          <a:schemeClr val="dk1"/>
                        </a:solidFill>
                        <a:latin typeface="Jost"/>
                        <a:ea typeface="Jost"/>
                        <a:cs typeface="Jost"/>
                        <a:sym typeface="Jost"/>
                      </a:endParaRPr>
                    </a:p>
                    <a:p>
                      <a:pPr indent="-304800" lvl="0" marL="457200" rtl="0" algn="l">
                        <a:spcBef>
                          <a:spcPts val="0"/>
                        </a:spcBef>
                        <a:spcAft>
                          <a:spcPts val="0"/>
                        </a:spcAft>
                        <a:buClr>
                          <a:schemeClr val="dk1"/>
                        </a:buClr>
                        <a:buSzPts val="1200"/>
                        <a:buFont typeface="Jost"/>
                        <a:buAutoNum type="arabicPeriod"/>
                      </a:pPr>
                      <a:r>
                        <a:rPr lang="en" sz="1200">
                          <a:solidFill>
                            <a:schemeClr val="dk1"/>
                          </a:solidFill>
                          <a:latin typeface="Jost"/>
                          <a:ea typeface="Jost"/>
                          <a:cs typeface="Jost"/>
                          <a:sym typeface="Jost"/>
                        </a:rPr>
                        <a:t>Report</a:t>
                      </a:r>
                      <a:endParaRPr sz="1200">
                        <a:solidFill>
                          <a:schemeClr val="dk1"/>
                        </a:solidFill>
                        <a:latin typeface="Jost"/>
                        <a:ea typeface="Jost"/>
                        <a:cs typeface="Jost"/>
                        <a:sym typeface="Jost"/>
                      </a:endParaRPr>
                    </a:p>
                    <a:p>
                      <a:pPr indent="-304800" lvl="0" marL="457200" rtl="0" algn="l">
                        <a:spcBef>
                          <a:spcPts val="0"/>
                        </a:spcBef>
                        <a:spcAft>
                          <a:spcPts val="0"/>
                        </a:spcAft>
                        <a:buClr>
                          <a:schemeClr val="dk1"/>
                        </a:buClr>
                        <a:buSzPts val="1200"/>
                        <a:buFont typeface="Jost"/>
                        <a:buAutoNum type="arabicPeriod"/>
                      </a:pPr>
                      <a:r>
                        <a:rPr lang="en" sz="1200">
                          <a:solidFill>
                            <a:schemeClr val="dk1"/>
                          </a:solidFill>
                          <a:latin typeface="Jost"/>
                          <a:ea typeface="Jost"/>
                          <a:cs typeface="Jost"/>
                          <a:sym typeface="Jost"/>
                        </a:rPr>
                        <a:t>Voice actor for demo video</a:t>
                      </a:r>
                      <a:endParaRPr sz="1200">
                        <a:solidFill>
                          <a:schemeClr val="dk1"/>
                        </a:solidFill>
                        <a:latin typeface="Jost"/>
                        <a:ea typeface="Jost"/>
                        <a:cs typeface="Jost"/>
                        <a:sym typeface="Jost"/>
                      </a:endParaRPr>
                    </a:p>
                    <a:p>
                      <a:pPr indent="-304800" lvl="0" marL="457200" rtl="0" algn="l">
                        <a:spcBef>
                          <a:spcPts val="0"/>
                        </a:spcBef>
                        <a:spcAft>
                          <a:spcPts val="0"/>
                        </a:spcAft>
                        <a:buClr>
                          <a:schemeClr val="dk1"/>
                        </a:buClr>
                        <a:buSzPts val="1200"/>
                        <a:buFont typeface="Jost"/>
                        <a:buAutoNum type="arabicPeriod"/>
                      </a:pPr>
                      <a:r>
                        <a:rPr lang="en" sz="1200">
                          <a:solidFill>
                            <a:schemeClr val="dk1"/>
                          </a:solidFill>
                          <a:latin typeface="Jost"/>
                          <a:ea typeface="Jost"/>
                          <a:cs typeface="Jost"/>
                          <a:sym typeface="Jost"/>
                        </a:rPr>
                        <a:t>Provided mental support from overseas</a:t>
                      </a:r>
                      <a:endParaRPr sz="1200">
                        <a:solidFill>
                          <a:schemeClr val="dk1"/>
                        </a:solidFill>
                        <a:latin typeface="Jost"/>
                        <a:ea typeface="Jost"/>
                        <a:cs typeface="Jost"/>
                        <a:sym typeface="Jost"/>
                      </a:endParaRPr>
                    </a:p>
                    <a:p>
                      <a:pPr indent="0" lvl="0" marL="914400" rtl="0" algn="l">
                        <a:spcBef>
                          <a:spcPts val="0"/>
                        </a:spcBef>
                        <a:spcAft>
                          <a:spcPts val="0"/>
                        </a:spcAft>
                        <a:buNone/>
                      </a:pPr>
                      <a:r>
                        <a:t/>
                      </a:r>
                      <a:endParaRPr sz="1200">
                        <a:solidFill>
                          <a:schemeClr val="dk1"/>
                        </a:solidFill>
                        <a:latin typeface="Jost"/>
                        <a:ea typeface="Jost"/>
                        <a:cs typeface="Jost"/>
                        <a:sym typeface="Jos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62"/>
          <p:cNvSpPr txBox="1"/>
          <p:nvPr>
            <p:ph type="title"/>
          </p:nvPr>
        </p:nvSpPr>
        <p:spPr>
          <a:xfrm>
            <a:off x="4112950" y="2009250"/>
            <a:ext cx="4337700" cy="112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LIVE DEMO</a:t>
            </a:r>
            <a:endParaRPr/>
          </a:p>
        </p:txBody>
      </p:sp>
      <p:sp>
        <p:nvSpPr>
          <p:cNvPr id="1370" name="Google Shape;1370;p62"/>
          <p:cNvSpPr/>
          <p:nvPr/>
        </p:nvSpPr>
        <p:spPr>
          <a:xfrm>
            <a:off x="346500" y="1266925"/>
            <a:ext cx="2952000" cy="3916500"/>
          </a:xfrm>
          <a:prstGeom prst="round2SameRect">
            <a:avLst>
              <a:gd fmla="val 49037" name="adj1"/>
              <a:gd fmla="val 0" name="adj2"/>
            </a:avLst>
          </a:prstGeom>
          <a:solidFill>
            <a:srgbClr val="FFFFFF">
              <a:alpha val="3000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1" name="Google Shape;1371;p62"/>
          <p:cNvGrpSpPr/>
          <p:nvPr/>
        </p:nvGrpSpPr>
        <p:grpSpPr>
          <a:xfrm>
            <a:off x="615677" y="1450894"/>
            <a:ext cx="3036346" cy="3336680"/>
            <a:chOff x="615677" y="1450894"/>
            <a:chExt cx="3036346" cy="3336680"/>
          </a:xfrm>
        </p:grpSpPr>
        <p:grpSp>
          <p:nvGrpSpPr>
            <p:cNvPr id="1372" name="Google Shape;1372;p62"/>
            <p:cNvGrpSpPr/>
            <p:nvPr/>
          </p:nvGrpSpPr>
          <p:grpSpPr>
            <a:xfrm>
              <a:off x="615677" y="1450894"/>
              <a:ext cx="814170" cy="2241716"/>
              <a:chOff x="2766400" y="993550"/>
              <a:chExt cx="1510800" cy="4159800"/>
            </a:xfrm>
          </p:grpSpPr>
          <p:sp>
            <p:nvSpPr>
              <p:cNvPr id="1373" name="Google Shape;1373;p62"/>
              <p:cNvSpPr/>
              <p:nvPr/>
            </p:nvSpPr>
            <p:spPr>
              <a:xfrm>
                <a:off x="2833125" y="1063250"/>
                <a:ext cx="1380200" cy="2923625"/>
              </a:xfrm>
              <a:custGeom>
                <a:rect b="b" l="l" r="r" t="t"/>
                <a:pathLst>
                  <a:path extrusionOk="0" h="116945" w="55208">
                    <a:moveTo>
                      <a:pt x="0" y="1"/>
                    </a:moveTo>
                    <a:lnTo>
                      <a:pt x="0" y="116945"/>
                    </a:lnTo>
                    <a:lnTo>
                      <a:pt x="55207" y="116945"/>
                    </a:lnTo>
                    <a:lnTo>
                      <a:pt x="5520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2"/>
              <p:cNvSpPr/>
              <p:nvPr/>
            </p:nvSpPr>
            <p:spPr>
              <a:xfrm>
                <a:off x="2769350" y="993550"/>
                <a:ext cx="1507850" cy="3996575"/>
              </a:xfrm>
              <a:custGeom>
                <a:rect b="b" l="l" r="r" t="t"/>
                <a:pathLst>
                  <a:path extrusionOk="0" h="159863" w="60314">
                    <a:moveTo>
                      <a:pt x="57758" y="2789"/>
                    </a:moveTo>
                    <a:lnTo>
                      <a:pt x="57758" y="30870"/>
                    </a:lnTo>
                    <a:lnTo>
                      <a:pt x="53128" y="30870"/>
                    </a:lnTo>
                    <a:lnTo>
                      <a:pt x="53128" y="30751"/>
                    </a:lnTo>
                    <a:lnTo>
                      <a:pt x="53128" y="28433"/>
                    </a:lnTo>
                    <a:cubicBezTo>
                      <a:pt x="53128" y="28139"/>
                      <a:pt x="53309" y="27958"/>
                      <a:pt x="53546" y="27958"/>
                    </a:cubicBezTo>
                    <a:cubicBezTo>
                      <a:pt x="53722" y="27958"/>
                      <a:pt x="53902" y="27783"/>
                      <a:pt x="53902" y="27545"/>
                    </a:cubicBezTo>
                    <a:lnTo>
                      <a:pt x="53902" y="26177"/>
                    </a:lnTo>
                    <a:cubicBezTo>
                      <a:pt x="53902" y="25940"/>
                      <a:pt x="53722" y="25764"/>
                      <a:pt x="53546" y="25764"/>
                    </a:cubicBezTo>
                    <a:cubicBezTo>
                      <a:pt x="53309" y="25764"/>
                      <a:pt x="53128" y="25527"/>
                      <a:pt x="53128" y="25289"/>
                    </a:cubicBezTo>
                    <a:lnTo>
                      <a:pt x="53128" y="15255"/>
                    </a:lnTo>
                    <a:lnTo>
                      <a:pt x="53309" y="15255"/>
                    </a:lnTo>
                    <a:cubicBezTo>
                      <a:pt x="53427" y="15255"/>
                      <a:pt x="53546" y="15136"/>
                      <a:pt x="53546" y="15017"/>
                    </a:cubicBezTo>
                    <a:lnTo>
                      <a:pt x="53546" y="13892"/>
                    </a:lnTo>
                    <a:cubicBezTo>
                      <a:pt x="53546" y="13773"/>
                      <a:pt x="53427" y="13654"/>
                      <a:pt x="53309" y="13654"/>
                    </a:cubicBezTo>
                    <a:lnTo>
                      <a:pt x="47016" y="13654"/>
                    </a:lnTo>
                    <a:cubicBezTo>
                      <a:pt x="46897" y="13654"/>
                      <a:pt x="46779" y="13773"/>
                      <a:pt x="46779" y="13892"/>
                    </a:cubicBezTo>
                    <a:lnTo>
                      <a:pt x="46779" y="15017"/>
                    </a:lnTo>
                    <a:cubicBezTo>
                      <a:pt x="46779" y="15136"/>
                      <a:pt x="46897" y="15255"/>
                      <a:pt x="47016" y="15255"/>
                    </a:cubicBezTo>
                    <a:lnTo>
                      <a:pt x="47192" y="15255"/>
                    </a:lnTo>
                    <a:lnTo>
                      <a:pt x="47192" y="25289"/>
                    </a:lnTo>
                    <a:cubicBezTo>
                      <a:pt x="47192" y="25527"/>
                      <a:pt x="47016" y="25764"/>
                      <a:pt x="46779" y="25764"/>
                    </a:cubicBezTo>
                    <a:cubicBezTo>
                      <a:pt x="46598" y="25764"/>
                      <a:pt x="46423" y="25940"/>
                      <a:pt x="46423" y="26177"/>
                    </a:cubicBezTo>
                    <a:lnTo>
                      <a:pt x="46423" y="27545"/>
                    </a:lnTo>
                    <a:cubicBezTo>
                      <a:pt x="46423" y="27783"/>
                      <a:pt x="46598" y="27958"/>
                      <a:pt x="46779" y="27958"/>
                    </a:cubicBezTo>
                    <a:cubicBezTo>
                      <a:pt x="47016" y="27958"/>
                      <a:pt x="47192" y="28139"/>
                      <a:pt x="47192" y="28433"/>
                    </a:cubicBezTo>
                    <a:lnTo>
                      <a:pt x="47192" y="30751"/>
                    </a:lnTo>
                    <a:lnTo>
                      <a:pt x="47192" y="30870"/>
                    </a:lnTo>
                    <a:lnTo>
                      <a:pt x="41555" y="30870"/>
                    </a:lnTo>
                    <a:lnTo>
                      <a:pt x="41555" y="28789"/>
                    </a:lnTo>
                    <a:lnTo>
                      <a:pt x="42562" y="20004"/>
                    </a:lnTo>
                    <a:lnTo>
                      <a:pt x="36507" y="20004"/>
                    </a:lnTo>
                    <a:lnTo>
                      <a:pt x="37575" y="28789"/>
                    </a:lnTo>
                    <a:lnTo>
                      <a:pt x="37575" y="30870"/>
                    </a:lnTo>
                    <a:lnTo>
                      <a:pt x="34251" y="30870"/>
                    </a:lnTo>
                    <a:lnTo>
                      <a:pt x="34251" y="28789"/>
                    </a:lnTo>
                    <a:lnTo>
                      <a:pt x="35319" y="15791"/>
                    </a:lnTo>
                    <a:lnTo>
                      <a:pt x="29264" y="15791"/>
                    </a:lnTo>
                    <a:lnTo>
                      <a:pt x="30276" y="28789"/>
                    </a:lnTo>
                    <a:lnTo>
                      <a:pt x="30276" y="30870"/>
                    </a:lnTo>
                    <a:lnTo>
                      <a:pt x="27009" y="30870"/>
                    </a:lnTo>
                    <a:lnTo>
                      <a:pt x="27009" y="28789"/>
                    </a:lnTo>
                    <a:lnTo>
                      <a:pt x="28020" y="15791"/>
                    </a:lnTo>
                    <a:lnTo>
                      <a:pt x="21965" y="15791"/>
                    </a:lnTo>
                    <a:lnTo>
                      <a:pt x="23034" y="28789"/>
                    </a:lnTo>
                    <a:lnTo>
                      <a:pt x="23034" y="30870"/>
                    </a:lnTo>
                    <a:lnTo>
                      <a:pt x="18460" y="30870"/>
                    </a:lnTo>
                    <a:lnTo>
                      <a:pt x="18460" y="19054"/>
                    </a:lnTo>
                    <a:lnTo>
                      <a:pt x="12643" y="19054"/>
                    </a:lnTo>
                    <a:lnTo>
                      <a:pt x="12643" y="30870"/>
                    </a:lnTo>
                    <a:lnTo>
                      <a:pt x="10862" y="30870"/>
                    </a:lnTo>
                    <a:lnTo>
                      <a:pt x="10862" y="19054"/>
                    </a:lnTo>
                    <a:lnTo>
                      <a:pt x="5044" y="19054"/>
                    </a:lnTo>
                    <a:lnTo>
                      <a:pt x="5044" y="30870"/>
                    </a:lnTo>
                    <a:lnTo>
                      <a:pt x="2551" y="30870"/>
                    </a:lnTo>
                    <a:lnTo>
                      <a:pt x="2551" y="2789"/>
                    </a:lnTo>
                    <a:close/>
                    <a:moveTo>
                      <a:pt x="57758" y="32413"/>
                    </a:moveTo>
                    <a:lnTo>
                      <a:pt x="57758" y="60489"/>
                    </a:lnTo>
                    <a:lnTo>
                      <a:pt x="54909" y="60489"/>
                    </a:lnTo>
                    <a:cubicBezTo>
                      <a:pt x="55028" y="60370"/>
                      <a:pt x="55089" y="60195"/>
                      <a:pt x="55089" y="59895"/>
                    </a:cubicBezTo>
                    <a:lnTo>
                      <a:pt x="55089" y="55978"/>
                    </a:lnTo>
                    <a:cubicBezTo>
                      <a:pt x="55089" y="55384"/>
                      <a:pt x="54790" y="54852"/>
                      <a:pt x="54315" y="54496"/>
                    </a:cubicBezTo>
                    <a:lnTo>
                      <a:pt x="54315" y="53959"/>
                    </a:lnTo>
                    <a:cubicBezTo>
                      <a:pt x="54377" y="53902"/>
                      <a:pt x="54434" y="53840"/>
                      <a:pt x="54434" y="53783"/>
                    </a:cubicBezTo>
                    <a:lnTo>
                      <a:pt x="54258" y="52003"/>
                    </a:lnTo>
                    <a:lnTo>
                      <a:pt x="55327" y="52003"/>
                    </a:lnTo>
                    <a:cubicBezTo>
                      <a:pt x="55384" y="52003"/>
                      <a:pt x="55503" y="51884"/>
                      <a:pt x="55503" y="51765"/>
                    </a:cubicBezTo>
                    <a:cubicBezTo>
                      <a:pt x="55503" y="51703"/>
                      <a:pt x="55384" y="51585"/>
                      <a:pt x="55327" y="51585"/>
                    </a:cubicBezTo>
                    <a:lnTo>
                      <a:pt x="54078" y="51585"/>
                    </a:lnTo>
                    <a:lnTo>
                      <a:pt x="54021" y="51228"/>
                    </a:lnTo>
                    <a:cubicBezTo>
                      <a:pt x="54021" y="51110"/>
                      <a:pt x="53959" y="51053"/>
                      <a:pt x="53840" y="51053"/>
                    </a:cubicBezTo>
                    <a:lnTo>
                      <a:pt x="53783" y="51053"/>
                    </a:lnTo>
                    <a:lnTo>
                      <a:pt x="53603" y="48735"/>
                    </a:lnTo>
                    <a:cubicBezTo>
                      <a:pt x="53603" y="48617"/>
                      <a:pt x="53546" y="48560"/>
                      <a:pt x="53427" y="48560"/>
                    </a:cubicBezTo>
                    <a:lnTo>
                      <a:pt x="53366" y="48560"/>
                    </a:lnTo>
                    <a:cubicBezTo>
                      <a:pt x="53247" y="48560"/>
                      <a:pt x="53190" y="48617"/>
                      <a:pt x="53190" y="48735"/>
                    </a:cubicBezTo>
                    <a:lnTo>
                      <a:pt x="53009" y="51053"/>
                    </a:lnTo>
                    <a:lnTo>
                      <a:pt x="52891" y="51053"/>
                    </a:lnTo>
                    <a:cubicBezTo>
                      <a:pt x="52834" y="51053"/>
                      <a:pt x="52715" y="51110"/>
                      <a:pt x="52715" y="51228"/>
                    </a:cubicBezTo>
                    <a:lnTo>
                      <a:pt x="52715" y="51585"/>
                    </a:lnTo>
                    <a:lnTo>
                      <a:pt x="51466" y="51585"/>
                    </a:lnTo>
                    <a:cubicBezTo>
                      <a:pt x="51347" y="51585"/>
                      <a:pt x="51290" y="51703"/>
                      <a:pt x="51290" y="51765"/>
                    </a:cubicBezTo>
                    <a:cubicBezTo>
                      <a:pt x="51290" y="51884"/>
                      <a:pt x="51347" y="52003"/>
                      <a:pt x="51466" y="52003"/>
                    </a:cubicBezTo>
                    <a:lnTo>
                      <a:pt x="52477" y="52003"/>
                    </a:lnTo>
                    <a:lnTo>
                      <a:pt x="52297" y="53783"/>
                    </a:lnTo>
                    <a:cubicBezTo>
                      <a:pt x="52297" y="53840"/>
                      <a:pt x="52359" y="53902"/>
                      <a:pt x="52416" y="53959"/>
                    </a:cubicBezTo>
                    <a:lnTo>
                      <a:pt x="52416" y="54496"/>
                    </a:lnTo>
                    <a:cubicBezTo>
                      <a:pt x="51941" y="54852"/>
                      <a:pt x="51646" y="55384"/>
                      <a:pt x="51646" y="55978"/>
                    </a:cubicBezTo>
                    <a:lnTo>
                      <a:pt x="51646" y="59895"/>
                    </a:lnTo>
                    <a:cubicBezTo>
                      <a:pt x="51646" y="60195"/>
                      <a:pt x="51703" y="60370"/>
                      <a:pt x="51822" y="60489"/>
                    </a:cubicBezTo>
                    <a:lnTo>
                      <a:pt x="49210" y="60489"/>
                    </a:lnTo>
                    <a:cubicBezTo>
                      <a:pt x="49329" y="60370"/>
                      <a:pt x="49391" y="60195"/>
                      <a:pt x="49391" y="59895"/>
                    </a:cubicBezTo>
                    <a:lnTo>
                      <a:pt x="49391" y="55978"/>
                    </a:lnTo>
                    <a:cubicBezTo>
                      <a:pt x="49391" y="55384"/>
                      <a:pt x="49091" y="54852"/>
                      <a:pt x="48617" y="54496"/>
                    </a:cubicBezTo>
                    <a:lnTo>
                      <a:pt x="48617" y="53959"/>
                    </a:lnTo>
                    <a:cubicBezTo>
                      <a:pt x="48678" y="53902"/>
                      <a:pt x="48735" y="53840"/>
                      <a:pt x="48735" y="53783"/>
                    </a:cubicBezTo>
                    <a:lnTo>
                      <a:pt x="48560" y="52003"/>
                    </a:lnTo>
                    <a:lnTo>
                      <a:pt x="49628" y="52003"/>
                    </a:lnTo>
                    <a:cubicBezTo>
                      <a:pt x="49685" y="52003"/>
                      <a:pt x="49804" y="51884"/>
                      <a:pt x="49804" y="51765"/>
                    </a:cubicBezTo>
                    <a:cubicBezTo>
                      <a:pt x="49804" y="51703"/>
                      <a:pt x="49685" y="51585"/>
                      <a:pt x="49628" y="51585"/>
                    </a:cubicBezTo>
                    <a:lnTo>
                      <a:pt x="48379" y="51585"/>
                    </a:lnTo>
                    <a:lnTo>
                      <a:pt x="48322" y="51228"/>
                    </a:lnTo>
                    <a:cubicBezTo>
                      <a:pt x="48322" y="51110"/>
                      <a:pt x="48260" y="51053"/>
                      <a:pt x="48142" y="51053"/>
                    </a:cubicBezTo>
                    <a:lnTo>
                      <a:pt x="48085" y="51053"/>
                    </a:lnTo>
                    <a:lnTo>
                      <a:pt x="47904" y="48735"/>
                    </a:lnTo>
                    <a:cubicBezTo>
                      <a:pt x="47904" y="48617"/>
                      <a:pt x="47847" y="48560"/>
                      <a:pt x="47728" y="48560"/>
                    </a:cubicBezTo>
                    <a:lnTo>
                      <a:pt x="47667" y="48560"/>
                    </a:lnTo>
                    <a:cubicBezTo>
                      <a:pt x="47548" y="48560"/>
                      <a:pt x="47491" y="48617"/>
                      <a:pt x="47491" y="48735"/>
                    </a:cubicBezTo>
                    <a:lnTo>
                      <a:pt x="47311" y="51053"/>
                    </a:lnTo>
                    <a:lnTo>
                      <a:pt x="47192" y="51053"/>
                    </a:lnTo>
                    <a:cubicBezTo>
                      <a:pt x="47135" y="51053"/>
                      <a:pt x="47016" y="51110"/>
                      <a:pt x="47016" y="51228"/>
                    </a:cubicBezTo>
                    <a:lnTo>
                      <a:pt x="47016" y="51585"/>
                    </a:lnTo>
                    <a:lnTo>
                      <a:pt x="45767" y="51585"/>
                    </a:lnTo>
                    <a:cubicBezTo>
                      <a:pt x="45648" y="51585"/>
                      <a:pt x="45591" y="51703"/>
                      <a:pt x="45591" y="51765"/>
                    </a:cubicBezTo>
                    <a:cubicBezTo>
                      <a:pt x="45591" y="51884"/>
                      <a:pt x="45648" y="52003"/>
                      <a:pt x="45767" y="52003"/>
                    </a:cubicBezTo>
                    <a:lnTo>
                      <a:pt x="46779" y="52003"/>
                    </a:lnTo>
                    <a:lnTo>
                      <a:pt x="46598" y="53783"/>
                    </a:lnTo>
                    <a:cubicBezTo>
                      <a:pt x="46598" y="53840"/>
                      <a:pt x="46660" y="53902"/>
                      <a:pt x="46717" y="53959"/>
                    </a:cubicBezTo>
                    <a:lnTo>
                      <a:pt x="46717" y="54496"/>
                    </a:lnTo>
                    <a:cubicBezTo>
                      <a:pt x="46242" y="54852"/>
                      <a:pt x="45948" y="55384"/>
                      <a:pt x="45948" y="55978"/>
                    </a:cubicBezTo>
                    <a:lnTo>
                      <a:pt x="45948" y="59895"/>
                    </a:lnTo>
                    <a:cubicBezTo>
                      <a:pt x="45948" y="60195"/>
                      <a:pt x="46005" y="60370"/>
                      <a:pt x="46123" y="60489"/>
                    </a:cubicBezTo>
                    <a:lnTo>
                      <a:pt x="42562" y="60489"/>
                    </a:lnTo>
                    <a:lnTo>
                      <a:pt x="42562" y="48854"/>
                    </a:lnTo>
                    <a:lnTo>
                      <a:pt x="37456" y="48854"/>
                    </a:lnTo>
                    <a:lnTo>
                      <a:pt x="37456" y="60489"/>
                    </a:lnTo>
                    <a:lnTo>
                      <a:pt x="36269" y="60489"/>
                    </a:lnTo>
                    <a:lnTo>
                      <a:pt x="36269" y="48854"/>
                    </a:lnTo>
                    <a:lnTo>
                      <a:pt x="31107" y="48854"/>
                    </a:lnTo>
                    <a:lnTo>
                      <a:pt x="31107" y="60489"/>
                    </a:lnTo>
                    <a:lnTo>
                      <a:pt x="19472" y="60489"/>
                    </a:lnTo>
                    <a:cubicBezTo>
                      <a:pt x="19766" y="60370"/>
                      <a:pt x="19947" y="60076"/>
                      <a:pt x="19947" y="59720"/>
                    </a:cubicBezTo>
                    <a:lnTo>
                      <a:pt x="19947" y="57345"/>
                    </a:lnTo>
                    <a:lnTo>
                      <a:pt x="20004" y="54315"/>
                    </a:lnTo>
                    <a:cubicBezTo>
                      <a:pt x="20004" y="53665"/>
                      <a:pt x="19885" y="52952"/>
                      <a:pt x="19766" y="52359"/>
                    </a:cubicBezTo>
                    <a:cubicBezTo>
                      <a:pt x="19472" y="51110"/>
                      <a:pt x="18878" y="49923"/>
                      <a:pt x="18047" y="49034"/>
                    </a:cubicBezTo>
                    <a:lnTo>
                      <a:pt x="17810" y="48735"/>
                    </a:lnTo>
                    <a:lnTo>
                      <a:pt x="18285" y="48797"/>
                    </a:lnTo>
                    <a:lnTo>
                      <a:pt x="18104" y="46660"/>
                    </a:lnTo>
                    <a:cubicBezTo>
                      <a:pt x="18104" y="46479"/>
                      <a:pt x="17985" y="46361"/>
                      <a:pt x="17810" y="46361"/>
                    </a:cubicBezTo>
                    <a:lnTo>
                      <a:pt x="15492" y="46304"/>
                    </a:lnTo>
                    <a:cubicBezTo>
                      <a:pt x="15317" y="46304"/>
                      <a:pt x="15198" y="46479"/>
                      <a:pt x="15198" y="46598"/>
                    </a:cubicBezTo>
                    <a:lnTo>
                      <a:pt x="15017" y="48735"/>
                    </a:lnTo>
                    <a:lnTo>
                      <a:pt x="15435" y="48735"/>
                    </a:lnTo>
                    <a:lnTo>
                      <a:pt x="15198" y="49034"/>
                    </a:lnTo>
                    <a:cubicBezTo>
                      <a:pt x="14367" y="49923"/>
                      <a:pt x="13773" y="51053"/>
                      <a:pt x="13474" y="52297"/>
                    </a:cubicBezTo>
                    <a:cubicBezTo>
                      <a:pt x="13298" y="52952"/>
                      <a:pt x="13236" y="53603"/>
                      <a:pt x="13236" y="54315"/>
                    </a:cubicBezTo>
                    <a:lnTo>
                      <a:pt x="13179" y="59720"/>
                    </a:lnTo>
                    <a:cubicBezTo>
                      <a:pt x="13179" y="60076"/>
                      <a:pt x="13417" y="60432"/>
                      <a:pt x="13773" y="60489"/>
                    </a:cubicBezTo>
                    <a:lnTo>
                      <a:pt x="10567" y="60489"/>
                    </a:lnTo>
                    <a:cubicBezTo>
                      <a:pt x="10862" y="60370"/>
                      <a:pt x="11042" y="60076"/>
                      <a:pt x="11042" y="59720"/>
                    </a:cubicBezTo>
                    <a:lnTo>
                      <a:pt x="11099" y="54315"/>
                    </a:lnTo>
                    <a:cubicBezTo>
                      <a:pt x="11099" y="53665"/>
                      <a:pt x="10981" y="52952"/>
                      <a:pt x="10862" y="52359"/>
                    </a:cubicBezTo>
                    <a:cubicBezTo>
                      <a:pt x="10567" y="51110"/>
                      <a:pt x="9974" y="49923"/>
                      <a:pt x="9143" y="49034"/>
                    </a:cubicBezTo>
                    <a:lnTo>
                      <a:pt x="8905" y="48735"/>
                    </a:lnTo>
                    <a:lnTo>
                      <a:pt x="8905" y="48735"/>
                    </a:lnTo>
                    <a:lnTo>
                      <a:pt x="9380" y="48797"/>
                    </a:lnTo>
                    <a:lnTo>
                      <a:pt x="9200" y="46660"/>
                    </a:lnTo>
                    <a:cubicBezTo>
                      <a:pt x="9200" y="46479"/>
                      <a:pt x="9081" y="46361"/>
                      <a:pt x="8905" y="46361"/>
                    </a:cubicBezTo>
                    <a:lnTo>
                      <a:pt x="6588" y="46304"/>
                    </a:lnTo>
                    <a:cubicBezTo>
                      <a:pt x="6412" y="46304"/>
                      <a:pt x="6293" y="46479"/>
                      <a:pt x="6293" y="46598"/>
                    </a:cubicBezTo>
                    <a:lnTo>
                      <a:pt x="6113" y="48735"/>
                    </a:lnTo>
                    <a:lnTo>
                      <a:pt x="6531" y="48735"/>
                    </a:lnTo>
                    <a:lnTo>
                      <a:pt x="6293" y="49034"/>
                    </a:lnTo>
                    <a:cubicBezTo>
                      <a:pt x="5462" y="49923"/>
                      <a:pt x="4869" y="51053"/>
                      <a:pt x="4570" y="52297"/>
                    </a:cubicBezTo>
                    <a:cubicBezTo>
                      <a:pt x="4394" y="52952"/>
                      <a:pt x="4332" y="53603"/>
                      <a:pt x="4332" y="54315"/>
                    </a:cubicBezTo>
                    <a:lnTo>
                      <a:pt x="4275" y="59720"/>
                    </a:lnTo>
                    <a:cubicBezTo>
                      <a:pt x="4275" y="60076"/>
                      <a:pt x="4513" y="60432"/>
                      <a:pt x="4869" y="60489"/>
                    </a:cubicBezTo>
                    <a:lnTo>
                      <a:pt x="2551" y="60489"/>
                    </a:lnTo>
                    <a:lnTo>
                      <a:pt x="2551" y="32413"/>
                    </a:lnTo>
                    <a:close/>
                    <a:moveTo>
                      <a:pt x="57758" y="62032"/>
                    </a:moveTo>
                    <a:lnTo>
                      <a:pt x="57758" y="90113"/>
                    </a:lnTo>
                    <a:lnTo>
                      <a:pt x="53665" y="90113"/>
                    </a:lnTo>
                    <a:cubicBezTo>
                      <a:pt x="54315" y="89814"/>
                      <a:pt x="54733" y="89102"/>
                      <a:pt x="54615" y="88389"/>
                    </a:cubicBezTo>
                    <a:lnTo>
                      <a:pt x="53665" y="78003"/>
                    </a:lnTo>
                    <a:lnTo>
                      <a:pt x="53665" y="75567"/>
                    </a:lnTo>
                    <a:lnTo>
                      <a:pt x="50160" y="75567"/>
                    </a:lnTo>
                    <a:lnTo>
                      <a:pt x="50160" y="78003"/>
                    </a:lnTo>
                    <a:lnTo>
                      <a:pt x="49210" y="88389"/>
                    </a:lnTo>
                    <a:cubicBezTo>
                      <a:pt x="49091" y="89102"/>
                      <a:pt x="49509" y="89814"/>
                      <a:pt x="50160" y="90113"/>
                    </a:cubicBezTo>
                    <a:lnTo>
                      <a:pt x="44998" y="90113"/>
                    </a:lnTo>
                    <a:cubicBezTo>
                      <a:pt x="45591" y="89814"/>
                      <a:pt x="46005" y="89102"/>
                      <a:pt x="45948" y="88389"/>
                    </a:cubicBezTo>
                    <a:lnTo>
                      <a:pt x="44936" y="78003"/>
                    </a:lnTo>
                    <a:lnTo>
                      <a:pt x="44936" y="75567"/>
                    </a:lnTo>
                    <a:lnTo>
                      <a:pt x="41436" y="75567"/>
                    </a:lnTo>
                    <a:lnTo>
                      <a:pt x="41436" y="78003"/>
                    </a:lnTo>
                    <a:lnTo>
                      <a:pt x="40486" y="88389"/>
                    </a:lnTo>
                    <a:cubicBezTo>
                      <a:pt x="40425" y="89102"/>
                      <a:pt x="40842" y="89814"/>
                      <a:pt x="41436" y="90113"/>
                    </a:cubicBezTo>
                    <a:lnTo>
                      <a:pt x="32650" y="90113"/>
                    </a:lnTo>
                    <a:cubicBezTo>
                      <a:pt x="33064" y="89814"/>
                      <a:pt x="33363" y="89282"/>
                      <a:pt x="33363" y="88689"/>
                    </a:cubicBezTo>
                    <a:lnTo>
                      <a:pt x="33363" y="80734"/>
                    </a:lnTo>
                    <a:cubicBezTo>
                      <a:pt x="33363" y="79903"/>
                      <a:pt x="33064" y="79191"/>
                      <a:pt x="32532" y="78654"/>
                    </a:cubicBezTo>
                    <a:cubicBezTo>
                      <a:pt x="32294" y="78417"/>
                      <a:pt x="32057" y="78241"/>
                      <a:pt x="31758" y="78060"/>
                    </a:cubicBezTo>
                    <a:lnTo>
                      <a:pt x="31758" y="76517"/>
                    </a:lnTo>
                    <a:lnTo>
                      <a:pt x="31758" y="72836"/>
                    </a:lnTo>
                    <a:lnTo>
                      <a:pt x="29089" y="72836"/>
                    </a:lnTo>
                    <a:lnTo>
                      <a:pt x="29089" y="76517"/>
                    </a:lnTo>
                    <a:lnTo>
                      <a:pt x="29089" y="78060"/>
                    </a:lnTo>
                    <a:cubicBezTo>
                      <a:pt x="28139" y="78597"/>
                      <a:pt x="27483" y="79547"/>
                      <a:pt x="27483" y="80734"/>
                    </a:cubicBezTo>
                    <a:lnTo>
                      <a:pt x="27483" y="88689"/>
                    </a:lnTo>
                    <a:cubicBezTo>
                      <a:pt x="27483" y="89282"/>
                      <a:pt x="27783" y="89814"/>
                      <a:pt x="28196" y="90113"/>
                    </a:cubicBezTo>
                    <a:lnTo>
                      <a:pt x="20835" y="90113"/>
                    </a:lnTo>
                    <a:lnTo>
                      <a:pt x="20835" y="88214"/>
                    </a:lnTo>
                    <a:lnTo>
                      <a:pt x="22084" y="75211"/>
                    </a:lnTo>
                    <a:lnTo>
                      <a:pt x="14780" y="75211"/>
                    </a:lnTo>
                    <a:lnTo>
                      <a:pt x="16086" y="88214"/>
                    </a:lnTo>
                    <a:lnTo>
                      <a:pt x="16086" y="90113"/>
                    </a:lnTo>
                    <a:lnTo>
                      <a:pt x="11399" y="90113"/>
                    </a:lnTo>
                    <a:lnTo>
                      <a:pt x="11399" y="88214"/>
                    </a:lnTo>
                    <a:lnTo>
                      <a:pt x="12643" y="75211"/>
                    </a:lnTo>
                    <a:lnTo>
                      <a:pt x="5401" y="75211"/>
                    </a:lnTo>
                    <a:lnTo>
                      <a:pt x="6650" y="88214"/>
                    </a:lnTo>
                    <a:lnTo>
                      <a:pt x="6650" y="90113"/>
                    </a:lnTo>
                    <a:lnTo>
                      <a:pt x="2551" y="90113"/>
                    </a:lnTo>
                    <a:lnTo>
                      <a:pt x="2551" y="62032"/>
                    </a:lnTo>
                    <a:close/>
                    <a:moveTo>
                      <a:pt x="44404" y="111128"/>
                    </a:moveTo>
                    <a:lnTo>
                      <a:pt x="44404" y="119733"/>
                    </a:lnTo>
                    <a:lnTo>
                      <a:pt x="42680" y="119733"/>
                    </a:lnTo>
                    <a:lnTo>
                      <a:pt x="42680" y="111128"/>
                    </a:lnTo>
                    <a:close/>
                    <a:moveTo>
                      <a:pt x="57758" y="91657"/>
                    </a:moveTo>
                    <a:lnTo>
                      <a:pt x="57758" y="119733"/>
                    </a:lnTo>
                    <a:lnTo>
                      <a:pt x="54733" y="119733"/>
                    </a:lnTo>
                    <a:lnTo>
                      <a:pt x="54733" y="111009"/>
                    </a:lnTo>
                    <a:lnTo>
                      <a:pt x="48441" y="111009"/>
                    </a:lnTo>
                    <a:lnTo>
                      <a:pt x="48441" y="101511"/>
                    </a:lnTo>
                    <a:lnTo>
                      <a:pt x="38112" y="101511"/>
                    </a:lnTo>
                    <a:lnTo>
                      <a:pt x="38112" y="111009"/>
                    </a:lnTo>
                    <a:lnTo>
                      <a:pt x="32294" y="111009"/>
                    </a:lnTo>
                    <a:lnTo>
                      <a:pt x="32294" y="119733"/>
                    </a:lnTo>
                    <a:lnTo>
                      <a:pt x="29502" y="119733"/>
                    </a:lnTo>
                    <a:lnTo>
                      <a:pt x="29502" y="118014"/>
                    </a:lnTo>
                    <a:cubicBezTo>
                      <a:pt x="29502" y="117715"/>
                      <a:pt x="29682" y="117539"/>
                      <a:pt x="29920" y="117539"/>
                    </a:cubicBezTo>
                    <a:cubicBezTo>
                      <a:pt x="30095" y="117539"/>
                      <a:pt x="30276" y="117358"/>
                      <a:pt x="30276" y="117064"/>
                    </a:cubicBezTo>
                    <a:lnTo>
                      <a:pt x="30276" y="115758"/>
                    </a:lnTo>
                    <a:cubicBezTo>
                      <a:pt x="30276" y="115521"/>
                      <a:pt x="30095" y="115340"/>
                      <a:pt x="29920" y="115340"/>
                    </a:cubicBezTo>
                    <a:cubicBezTo>
                      <a:pt x="29682" y="115340"/>
                      <a:pt x="29502" y="115103"/>
                      <a:pt x="29502" y="114865"/>
                    </a:cubicBezTo>
                    <a:lnTo>
                      <a:pt x="29502" y="104835"/>
                    </a:lnTo>
                    <a:lnTo>
                      <a:pt x="29682" y="104835"/>
                    </a:lnTo>
                    <a:cubicBezTo>
                      <a:pt x="29801" y="104835"/>
                      <a:pt x="29920" y="104717"/>
                      <a:pt x="29920" y="104598"/>
                    </a:cubicBezTo>
                    <a:lnTo>
                      <a:pt x="29920" y="103468"/>
                    </a:lnTo>
                    <a:cubicBezTo>
                      <a:pt x="29920" y="103349"/>
                      <a:pt x="29801" y="103230"/>
                      <a:pt x="29682" y="103230"/>
                    </a:cubicBezTo>
                    <a:lnTo>
                      <a:pt x="23390" y="103230"/>
                    </a:lnTo>
                    <a:cubicBezTo>
                      <a:pt x="23271" y="103230"/>
                      <a:pt x="23152" y="103349"/>
                      <a:pt x="23152" y="103468"/>
                    </a:cubicBezTo>
                    <a:lnTo>
                      <a:pt x="23152" y="104598"/>
                    </a:lnTo>
                    <a:cubicBezTo>
                      <a:pt x="23152" y="104717"/>
                      <a:pt x="23271" y="104835"/>
                      <a:pt x="23390" y="104835"/>
                    </a:cubicBezTo>
                    <a:lnTo>
                      <a:pt x="23566" y="104835"/>
                    </a:lnTo>
                    <a:lnTo>
                      <a:pt x="23566" y="114865"/>
                    </a:lnTo>
                    <a:cubicBezTo>
                      <a:pt x="23566" y="115103"/>
                      <a:pt x="23390" y="115340"/>
                      <a:pt x="23209" y="115340"/>
                    </a:cubicBezTo>
                    <a:cubicBezTo>
                      <a:pt x="22972" y="115340"/>
                      <a:pt x="22796" y="115521"/>
                      <a:pt x="22796" y="115758"/>
                    </a:cubicBezTo>
                    <a:lnTo>
                      <a:pt x="22796" y="117064"/>
                    </a:lnTo>
                    <a:cubicBezTo>
                      <a:pt x="22796" y="117358"/>
                      <a:pt x="22972" y="117539"/>
                      <a:pt x="23209" y="117539"/>
                    </a:cubicBezTo>
                    <a:cubicBezTo>
                      <a:pt x="23390" y="117539"/>
                      <a:pt x="23566" y="117715"/>
                      <a:pt x="23566" y="118014"/>
                    </a:cubicBezTo>
                    <a:lnTo>
                      <a:pt x="23566" y="119733"/>
                    </a:lnTo>
                    <a:lnTo>
                      <a:pt x="20004" y="119733"/>
                    </a:lnTo>
                    <a:lnTo>
                      <a:pt x="20004" y="118014"/>
                    </a:lnTo>
                    <a:cubicBezTo>
                      <a:pt x="20004" y="117715"/>
                      <a:pt x="20184" y="117539"/>
                      <a:pt x="20360" y="117539"/>
                    </a:cubicBezTo>
                    <a:cubicBezTo>
                      <a:pt x="20597" y="117539"/>
                      <a:pt x="20778" y="117358"/>
                      <a:pt x="20778" y="117064"/>
                    </a:cubicBezTo>
                    <a:lnTo>
                      <a:pt x="20778" y="115758"/>
                    </a:lnTo>
                    <a:cubicBezTo>
                      <a:pt x="20778" y="115521"/>
                      <a:pt x="20597" y="115340"/>
                      <a:pt x="20360" y="115340"/>
                    </a:cubicBezTo>
                    <a:cubicBezTo>
                      <a:pt x="20184" y="115340"/>
                      <a:pt x="20004" y="115103"/>
                      <a:pt x="20004" y="114865"/>
                    </a:cubicBezTo>
                    <a:lnTo>
                      <a:pt x="20004" y="104835"/>
                    </a:lnTo>
                    <a:lnTo>
                      <a:pt x="20184" y="104835"/>
                    </a:lnTo>
                    <a:cubicBezTo>
                      <a:pt x="20303" y="104835"/>
                      <a:pt x="20422" y="104717"/>
                      <a:pt x="20422" y="104598"/>
                    </a:cubicBezTo>
                    <a:lnTo>
                      <a:pt x="20422" y="103468"/>
                    </a:lnTo>
                    <a:cubicBezTo>
                      <a:pt x="20422" y="103349"/>
                      <a:pt x="20303" y="103230"/>
                      <a:pt x="20184" y="103230"/>
                    </a:cubicBezTo>
                    <a:lnTo>
                      <a:pt x="13892" y="103230"/>
                    </a:lnTo>
                    <a:cubicBezTo>
                      <a:pt x="13773" y="103230"/>
                      <a:pt x="13654" y="103349"/>
                      <a:pt x="13654" y="103468"/>
                    </a:cubicBezTo>
                    <a:lnTo>
                      <a:pt x="13654" y="104598"/>
                    </a:lnTo>
                    <a:cubicBezTo>
                      <a:pt x="13654" y="104717"/>
                      <a:pt x="13773" y="104835"/>
                      <a:pt x="13892" y="104835"/>
                    </a:cubicBezTo>
                    <a:lnTo>
                      <a:pt x="14011" y="104835"/>
                    </a:lnTo>
                    <a:lnTo>
                      <a:pt x="14011" y="114865"/>
                    </a:lnTo>
                    <a:cubicBezTo>
                      <a:pt x="14011" y="115103"/>
                      <a:pt x="13892" y="115340"/>
                      <a:pt x="13654" y="115340"/>
                    </a:cubicBezTo>
                    <a:cubicBezTo>
                      <a:pt x="13474" y="115340"/>
                      <a:pt x="13298" y="115521"/>
                      <a:pt x="13298" y="115758"/>
                    </a:cubicBezTo>
                    <a:lnTo>
                      <a:pt x="13298" y="117064"/>
                    </a:lnTo>
                    <a:cubicBezTo>
                      <a:pt x="13298" y="117358"/>
                      <a:pt x="13474" y="117539"/>
                      <a:pt x="13654" y="117539"/>
                    </a:cubicBezTo>
                    <a:cubicBezTo>
                      <a:pt x="13892" y="117539"/>
                      <a:pt x="14011" y="117715"/>
                      <a:pt x="14011" y="118014"/>
                    </a:cubicBezTo>
                    <a:lnTo>
                      <a:pt x="14011" y="119733"/>
                    </a:lnTo>
                    <a:lnTo>
                      <a:pt x="10506" y="119733"/>
                    </a:lnTo>
                    <a:lnTo>
                      <a:pt x="10506" y="118014"/>
                    </a:lnTo>
                    <a:cubicBezTo>
                      <a:pt x="10506" y="117715"/>
                      <a:pt x="10686" y="117539"/>
                      <a:pt x="10862" y="117539"/>
                    </a:cubicBezTo>
                    <a:cubicBezTo>
                      <a:pt x="11099" y="117539"/>
                      <a:pt x="11218" y="117358"/>
                      <a:pt x="11218" y="117064"/>
                    </a:cubicBezTo>
                    <a:lnTo>
                      <a:pt x="11218" y="115758"/>
                    </a:lnTo>
                    <a:cubicBezTo>
                      <a:pt x="11218" y="115521"/>
                      <a:pt x="11099" y="115340"/>
                      <a:pt x="10862" y="115340"/>
                    </a:cubicBezTo>
                    <a:cubicBezTo>
                      <a:pt x="10686" y="115340"/>
                      <a:pt x="10506" y="115103"/>
                      <a:pt x="10506" y="114865"/>
                    </a:cubicBezTo>
                    <a:lnTo>
                      <a:pt x="10506" y="104835"/>
                    </a:lnTo>
                    <a:lnTo>
                      <a:pt x="10686" y="104835"/>
                    </a:lnTo>
                    <a:cubicBezTo>
                      <a:pt x="10805" y="104835"/>
                      <a:pt x="10924" y="104717"/>
                      <a:pt x="10924" y="104598"/>
                    </a:cubicBezTo>
                    <a:lnTo>
                      <a:pt x="10924" y="103468"/>
                    </a:lnTo>
                    <a:cubicBezTo>
                      <a:pt x="10924" y="103349"/>
                      <a:pt x="10805" y="103230"/>
                      <a:pt x="10686" y="103230"/>
                    </a:cubicBezTo>
                    <a:lnTo>
                      <a:pt x="4394" y="103230"/>
                    </a:lnTo>
                    <a:cubicBezTo>
                      <a:pt x="4213" y="103230"/>
                      <a:pt x="4095" y="103349"/>
                      <a:pt x="4095" y="103468"/>
                    </a:cubicBezTo>
                    <a:lnTo>
                      <a:pt x="4095" y="104598"/>
                    </a:lnTo>
                    <a:cubicBezTo>
                      <a:pt x="4095" y="104717"/>
                      <a:pt x="4213" y="104835"/>
                      <a:pt x="4394" y="104835"/>
                    </a:cubicBezTo>
                    <a:lnTo>
                      <a:pt x="4513" y="104835"/>
                    </a:lnTo>
                    <a:lnTo>
                      <a:pt x="4513" y="114865"/>
                    </a:lnTo>
                    <a:cubicBezTo>
                      <a:pt x="4513" y="115103"/>
                      <a:pt x="4394" y="115340"/>
                      <a:pt x="4156" y="115340"/>
                    </a:cubicBezTo>
                    <a:cubicBezTo>
                      <a:pt x="3976" y="115340"/>
                      <a:pt x="3800" y="115521"/>
                      <a:pt x="3800" y="115758"/>
                    </a:cubicBezTo>
                    <a:lnTo>
                      <a:pt x="3800" y="117064"/>
                    </a:lnTo>
                    <a:cubicBezTo>
                      <a:pt x="3800" y="117358"/>
                      <a:pt x="3976" y="117539"/>
                      <a:pt x="4156" y="117539"/>
                    </a:cubicBezTo>
                    <a:cubicBezTo>
                      <a:pt x="4394" y="117539"/>
                      <a:pt x="4513" y="117715"/>
                      <a:pt x="4513" y="118014"/>
                    </a:cubicBezTo>
                    <a:lnTo>
                      <a:pt x="4513" y="119733"/>
                    </a:lnTo>
                    <a:lnTo>
                      <a:pt x="2551" y="119733"/>
                    </a:lnTo>
                    <a:lnTo>
                      <a:pt x="2551" y="91657"/>
                    </a:lnTo>
                    <a:close/>
                    <a:moveTo>
                      <a:pt x="1" y="1"/>
                    </a:moveTo>
                    <a:lnTo>
                      <a:pt x="1" y="159862"/>
                    </a:lnTo>
                    <a:lnTo>
                      <a:pt x="60313" y="159862"/>
                    </a:lnTo>
                    <a:lnTo>
                      <a:pt x="603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2"/>
              <p:cNvSpPr/>
              <p:nvPr/>
            </p:nvSpPr>
            <p:spPr>
              <a:xfrm>
                <a:off x="2828725" y="4144175"/>
                <a:ext cx="1381625" cy="762825"/>
              </a:xfrm>
              <a:custGeom>
                <a:rect b="b" l="l" r="r" t="t"/>
                <a:pathLst>
                  <a:path extrusionOk="0" h="30513" w="55265">
                    <a:moveTo>
                      <a:pt x="54733" y="475"/>
                    </a:moveTo>
                    <a:lnTo>
                      <a:pt x="54733" y="29981"/>
                    </a:lnTo>
                    <a:lnTo>
                      <a:pt x="532" y="29981"/>
                    </a:lnTo>
                    <a:lnTo>
                      <a:pt x="532" y="475"/>
                    </a:lnTo>
                    <a:close/>
                    <a:moveTo>
                      <a:pt x="0" y="0"/>
                    </a:moveTo>
                    <a:lnTo>
                      <a:pt x="0" y="30513"/>
                    </a:lnTo>
                    <a:lnTo>
                      <a:pt x="55265" y="30513"/>
                    </a:lnTo>
                    <a:lnTo>
                      <a:pt x="5526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2"/>
              <p:cNvSpPr/>
              <p:nvPr/>
            </p:nvSpPr>
            <p:spPr>
              <a:xfrm>
                <a:off x="2766400" y="4988675"/>
                <a:ext cx="1510800" cy="164675"/>
              </a:xfrm>
              <a:custGeom>
                <a:rect b="b" l="l" r="r" t="t"/>
                <a:pathLst>
                  <a:path extrusionOk="0" h="6587" w="60432">
                    <a:moveTo>
                      <a:pt x="0" y="0"/>
                    </a:moveTo>
                    <a:lnTo>
                      <a:pt x="0" y="6587"/>
                    </a:lnTo>
                    <a:lnTo>
                      <a:pt x="60431" y="6587"/>
                    </a:lnTo>
                    <a:lnTo>
                      <a:pt x="6043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7" name="Google Shape;1377;p62"/>
            <p:cNvGrpSpPr/>
            <p:nvPr/>
          </p:nvGrpSpPr>
          <p:grpSpPr>
            <a:xfrm>
              <a:off x="990386" y="2153156"/>
              <a:ext cx="2661637" cy="2634418"/>
              <a:chOff x="310919" y="1716318"/>
              <a:chExt cx="2994641" cy="2964017"/>
            </a:xfrm>
          </p:grpSpPr>
          <p:grpSp>
            <p:nvGrpSpPr>
              <p:cNvPr id="1378" name="Google Shape;1378;p62"/>
              <p:cNvGrpSpPr/>
              <p:nvPr/>
            </p:nvGrpSpPr>
            <p:grpSpPr>
              <a:xfrm>
                <a:off x="310919" y="1716318"/>
                <a:ext cx="2994641" cy="2964017"/>
                <a:chOff x="565475" y="1098682"/>
                <a:chExt cx="3454824" cy="3419493"/>
              </a:xfrm>
            </p:grpSpPr>
            <p:sp>
              <p:nvSpPr>
                <p:cNvPr id="1379" name="Google Shape;1379;p62"/>
                <p:cNvSpPr/>
                <p:nvPr/>
              </p:nvSpPr>
              <p:spPr>
                <a:xfrm>
                  <a:off x="2368675" y="2617125"/>
                  <a:ext cx="1443950" cy="1065575"/>
                </a:xfrm>
                <a:custGeom>
                  <a:rect b="b" l="l" r="r" t="t"/>
                  <a:pathLst>
                    <a:path extrusionOk="0" h="42623" w="57758">
                      <a:moveTo>
                        <a:pt x="0" y="1"/>
                      </a:moveTo>
                      <a:lnTo>
                        <a:pt x="0" y="42623"/>
                      </a:lnTo>
                      <a:lnTo>
                        <a:pt x="57757" y="42623"/>
                      </a:lnTo>
                      <a:lnTo>
                        <a:pt x="577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2"/>
                <p:cNvSpPr/>
                <p:nvPr/>
              </p:nvSpPr>
              <p:spPr>
                <a:xfrm>
                  <a:off x="2392400" y="2443100"/>
                  <a:ext cx="1267425" cy="1008150"/>
                </a:xfrm>
                <a:custGeom>
                  <a:rect b="b" l="l" r="r" t="t"/>
                  <a:pathLst>
                    <a:path extrusionOk="0" h="40326" w="50697">
                      <a:moveTo>
                        <a:pt x="5094" y="1"/>
                      </a:moveTo>
                      <a:cubicBezTo>
                        <a:pt x="3777" y="1"/>
                        <a:pt x="2763" y="156"/>
                        <a:pt x="2138" y="550"/>
                      </a:cubicBezTo>
                      <a:cubicBezTo>
                        <a:pt x="889" y="1263"/>
                        <a:pt x="1008" y="8268"/>
                        <a:pt x="1426" y="14085"/>
                      </a:cubicBezTo>
                      <a:cubicBezTo>
                        <a:pt x="1839" y="19960"/>
                        <a:pt x="1" y="33138"/>
                        <a:pt x="1307" y="36524"/>
                      </a:cubicBezTo>
                      <a:cubicBezTo>
                        <a:pt x="1910" y="38164"/>
                        <a:pt x="3910" y="38520"/>
                        <a:pt x="7205" y="38520"/>
                      </a:cubicBezTo>
                      <a:cubicBezTo>
                        <a:pt x="9742" y="38520"/>
                        <a:pt x="13045" y="38309"/>
                        <a:pt x="17069" y="38309"/>
                      </a:cubicBezTo>
                      <a:cubicBezTo>
                        <a:pt x="18598" y="38309"/>
                        <a:pt x="20231" y="38340"/>
                        <a:pt x="21965" y="38424"/>
                      </a:cubicBezTo>
                      <a:cubicBezTo>
                        <a:pt x="31182" y="38823"/>
                        <a:pt x="40835" y="40326"/>
                        <a:pt x="45810" y="40326"/>
                      </a:cubicBezTo>
                      <a:cubicBezTo>
                        <a:pt x="47466" y="40326"/>
                        <a:pt x="48604" y="40159"/>
                        <a:pt x="49034" y="39730"/>
                      </a:cubicBezTo>
                      <a:cubicBezTo>
                        <a:pt x="50697" y="38006"/>
                        <a:pt x="48379" y="25601"/>
                        <a:pt x="48379" y="18241"/>
                      </a:cubicBezTo>
                      <a:cubicBezTo>
                        <a:pt x="48379" y="10880"/>
                        <a:pt x="50459" y="2806"/>
                        <a:pt x="49448" y="1676"/>
                      </a:cubicBezTo>
                      <a:cubicBezTo>
                        <a:pt x="48958" y="1121"/>
                        <a:pt x="47702" y="925"/>
                        <a:pt x="45923" y="925"/>
                      </a:cubicBezTo>
                      <a:cubicBezTo>
                        <a:pt x="41632" y="925"/>
                        <a:pt x="34297" y="2065"/>
                        <a:pt x="27315" y="2065"/>
                      </a:cubicBezTo>
                      <a:cubicBezTo>
                        <a:pt x="26655" y="2065"/>
                        <a:pt x="25998" y="2054"/>
                        <a:pt x="25346" y="2032"/>
                      </a:cubicBezTo>
                      <a:cubicBezTo>
                        <a:pt x="17382" y="1758"/>
                        <a:pt x="9526" y="1"/>
                        <a:pt x="50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2"/>
                <p:cNvSpPr/>
                <p:nvPr/>
              </p:nvSpPr>
              <p:spPr>
                <a:xfrm>
                  <a:off x="2006550" y="2458275"/>
                  <a:ext cx="163275" cy="296825"/>
                </a:xfrm>
                <a:custGeom>
                  <a:rect b="b" l="l" r="r" t="t"/>
                  <a:pathLst>
                    <a:path extrusionOk="0" h="11873" w="6531">
                      <a:moveTo>
                        <a:pt x="1" y="0"/>
                      </a:moveTo>
                      <a:lnTo>
                        <a:pt x="1" y="11873"/>
                      </a:lnTo>
                      <a:lnTo>
                        <a:pt x="6530" y="11873"/>
                      </a:lnTo>
                      <a:lnTo>
                        <a:pt x="65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2"/>
                <p:cNvSpPr/>
                <p:nvPr/>
              </p:nvSpPr>
              <p:spPr>
                <a:xfrm>
                  <a:off x="2006550" y="2551825"/>
                  <a:ext cx="163275" cy="203275"/>
                </a:xfrm>
                <a:custGeom>
                  <a:rect b="b" l="l" r="r" t="t"/>
                  <a:pathLst>
                    <a:path extrusionOk="0" h="8131" w="6531">
                      <a:moveTo>
                        <a:pt x="1" y="1"/>
                      </a:moveTo>
                      <a:lnTo>
                        <a:pt x="1" y="8131"/>
                      </a:lnTo>
                      <a:lnTo>
                        <a:pt x="6530" y="8131"/>
                      </a:lnTo>
                      <a:lnTo>
                        <a:pt x="65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2"/>
                <p:cNvSpPr/>
                <p:nvPr/>
              </p:nvSpPr>
              <p:spPr>
                <a:xfrm>
                  <a:off x="1343125" y="4274775"/>
                  <a:ext cx="266450" cy="193925"/>
                </a:xfrm>
                <a:custGeom>
                  <a:rect b="b" l="l" r="r" t="t"/>
                  <a:pathLst>
                    <a:path extrusionOk="0" h="7757" w="10658">
                      <a:moveTo>
                        <a:pt x="0" y="0"/>
                      </a:moveTo>
                      <a:cubicBezTo>
                        <a:pt x="0" y="0"/>
                        <a:pt x="119" y="5224"/>
                        <a:pt x="1306" y="6768"/>
                      </a:cubicBezTo>
                      <a:cubicBezTo>
                        <a:pt x="1807" y="7386"/>
                        <a:pt x="4128" y="7757"/>
                        <a:pt x="6321" y="7757"/>
                      </a:cubicBezTo>
                      <a:cubicBezTo>
                        <a:pt x="8556" y="7757"/>
                        <a:pt x="10658" y="7372"/>
                        <a:pt x="10567" y="6473"/>
                      </a:cubicBezTo>
                      <a:cubicBezTo>
                        <a:pt x="10329" y="4692"/>
                        <a:pt x="3087" y="6411"/>
                        <a:pt x="2674" y="594"/>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2"/>
                <p:cNvSpPr/>
                <p:nvPr/>
              </p:nvSpPr>
              <p:spPr>
                <a:xfrm>
                  <a:off x="694650" y="4274775"/>
                  <a:ext cx="195900" cy="193925"/>
                </a:xfrm>
                <a:custGeom>
                  <a:rect b="b" l="l" r="r" t="t"/>
                  <a:pathLst>
                    <a:path extrusionOk="0" h="7757" w="7836">
                      <a:moveTo>
                        <a:pt x="1900" y="0"/>
                      </a:moveTo>
                      <a:cubicBezTo>
                        <a:pt x="1900" y="0"/>
                        <a:pt x="0" y="5224"/>
                        <a:pt x="888" y="6768"/>
                      </a:cubicBezTo>
                      <a:cubicBezTo>
                        <a:pt x="1272" y="7386"/>
                        <a:pt x="2819" y="7757"/>
                        <a:pt x="4326" y="7757"/>
                      </a:cubicBezTo>
                      <a:cubicBezTo>
                        <a:pt x="5862" y="7757"/>
                        <a:pt x="7357" y="7372"/>
                        <a:pt x="7537" y="6473"/>
                      </a:cubicBezTo>
                      <a:cubicBezTo>
                        <a:pt x="7836" y="4692"/>
                        <a:pt x="3381" y="6411"/>
                        <a:pt x="4687" y="594"/>
                      </a:cubicBezTo>
                      <a:lnTo>
                        <a:pt x="19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2"/>
                <p:cNvSpPr/>
                <p:nvPr/>
              </p:nvSpPr>
              <p:spPr>
                <a:xfrm>
                  <a:off x="666375" y="2608225"/>
                  <a:ext cx="823750" cy="1734725"/>
                </a:xfrm>
                <a:custGeom>
                  <a:rect b="b" l="l" r="r" t="t"/>
                  <a:pathLst>
                    <a:path extrusionOk="0" h="69389" w="32950">
                      <a:moveTo>
                        <a:pt x="2437" y="0"/>
                      </a:moveTo>
                      <a:cubicBezTo>
                        <a:pt x="713" y="6768"/>
                        <a:pt x="1426" y="34488"/>
                        <a:pt x="1131" y="39118"/>
                      </a:cubicBezTo>
                      <a:cubicBezTo>
                        <a:pt x="357" y="49803"/>
                        <a:pt x="1" y="66961"/>
                        <a:pt x="120" y="68087"/>
                      </a:cubicBezTo>
                      <a:cubicBezTo>
                        <a:pt x="120" y="68087"/>
                        <a:pt x="2378" y="69159"/>
                        <a:pt x="5095" y="69159"/>
                      </a:cubicBezTo>
                      <a:cubicBezTo>
                        <a:pt x="6269" y="69159"/>
                        <a:pt x="7529" y="68959"/>
                        <a:pt x="8729" y="68386"/>
                      </a:cubicBezTo>
                      <a:cubicBezTo>
                        <a:pt x="8729" y="68386"/>
                        <a:pt x="12054" y="48379"/>
                        <a:pt x="13122" y="41849"/>
                      </a:cubicBezTo>
                      <a:cubicBezTo>
                        <a:pt x="14367" y="34132"/>
                        <a:pt x="15554" y="24871"/>
                        <a:pt x="15554" y="24871"/>
                      </a:cubicBezTo>
                      <a:lnTo>
                        <a:pt x="18821" y="41255"/>
                      </a:lnTo>
                      <a:cubicBezTo>
                        <a:pt x="18821" y="41255"/>
                        <a:pt x="20365" y="55977"/>
                        <a:pt x="25232" y="69099"/>
                      </a:cubicBezTo>
                      <a:cubicBezTo>
                        <a:pt x="25232" y="69099"/>
                        <a:pt x="26047" y="69388"/>
                        <a:pt x="27364" y="69388"/>
                      </a:cubicBezTo>
                      <a:cubicBezTo>
                        <a:pt x="28777" y="69388"/>
                        <a:pt x="30767" y="69055"/>
                        <a:pt x="32949" y="67674"/>
                      </a:cubicBezTo>
                      <a:cubicBezTo>
                        <a:pt x="32949" y="67674"/>
                        <a:pt x="30513" y="45947"/>
                        <a:pt x="30276" y="39355"/>
                      </a:cubicBezTo>
                      <a:cubicBezTo>
                        <a:pt x="30100" y="32826"/>
                        <a:pt x="25232" y="4569"/>
                        <a:pt x="25232" y="651"/>
                      </a:cubicBezTo>
                      <a:lnTo>
                        <a:pt x="24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2"/>
                <p:cNvSpPr/>
                <p:nvPr/>
              </p:nvSpPr>
              <p:spPr>
                <a:xfrm>
                  <a:off x="693100" y="2608225"/>
                  <a:ext cx="621900" cy="204825"/>
                </a:xfrm>
                <a:custGeom>
                  <a:rect b="b" l="l" r="r" t="t"/>
                  <a:pathLst>
                    <a:path extrusionOk="0" h="8193" w="24876">
                      <a:moveTo>
                        <a:pt x="1012" y="0"/>
                      </a:moveTo>
                      <a:cubicBezTo>
                        <a:pt x="537" y="3144"/>
                        <a:pt x="0" y="4688"/>
                        <a:pt x="0" y="4688"/>
                      </a:cubicBezTo>
                      <a:cubicBezTo>
                        <a:pt x="1249" y="6649"/>
                        <a:pt x="7243" y="8193"/>
                        <a:pt x="14960" y="8193"/>
                      </a:cubicBezTo>
                      <a:cubicBezTo>
                        <a:pt x="21727" y="8193"/>
                        <a:pt x="24876" y="5163"/>
                        <a:pt x="24876" y="5163"/>
                      </a:cubicBezTo>
                      <a:cubicBezTo>
                        <a:pt x="24876" y="5163"/>
                        <a:pt x="24638" y="3857"/>
                        <a:pt x="24401" y="1126"/>
                      </a:cubicBezTo>
                      <a:lnTo>
                        <a:pt x="10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2"/>
                <p:cNvSpPr/>
                <p:nvPr/>
              </p:nvSpPr>
              <p:spPr>
                <a:xfrm>
                  <a:off x="1218450" y="1904775"/>
                  <a:ext cx="642700" cy="807375"/>
                </a:xfrm>
                <a:custGeom>
                  <a:rect b="b" l="l" r="r" t="t"/>
                  <a:pathLst>
                    <a:path extrusionOk="0" h="32295" w="25708">
                      <a:moveTo>
                        <a:pt x="6830" y="1"/>
                      </a:moveTo>
                      <a:lnTo>
                        <a:pt x="1" y="4807"/>
                      </a:lnTo>
                      <a:cubicBezTo>
                        <a:pt x="1" y="4807"/>
                        <a:pt x="1663" y="17809"/>
                        <a:pt x="8017" y="23983"/>
                      </a:cubicBezTo>
                      <a:cubicBezTo>
                        <a:pt x="13478" y="28970"/>
                        <a:pt x="18047" y="30570"/>
                        <a:pt x="22084" y="32294"/>
                      </a:cubicBezTo>
                      <a:cubicBezTo>
                        <a:pt x="22084" y="32294"/>
                        <a:pt x="22106" y="32295"/>
                        <a:pt x="22146" y="32295"/>
                      </a:cubicBezTo>
                      <a:cubicBezTo>
                        <a:pt x="22564" y="32295"/>
                        <a:pt x="24950" y="32196"/>
                        <a:pt x="25707" y="29976"/>
                      </a:cubicBezTo>
                      <a:cubicBezTo>
                        <a:pt x="23095" y="27958"/>
                        <a:pt x="16147" y="22796"/>
                        <a:pt x="13241" y="18341"/>
                      </a:cubicBezTo>
                      <a:cubicBezTo>
                        <a:pt x="8611" y="11279"/>
                        <a:pt x="6830" y="1"/>
                        <a:pt x="6830" y="1"/>
                      </a:cubicBezTo>
                      <a:close/>
                    </a:path>
                  </a:pathLst>
                </a:custGeom>
                <a:solidFill>
                  <a:srgbClr val="F79A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2"/>
                <p:cNvSpPr/>
                <p:nvPr/>
              </p:nvSpPr>
              <p:spPr>
                <a:xfrm>
                  <a:off x="1151725" y="1842375"/>
                  <a:ext cx="351700" cy="433275"/>
                </a:xfrm>
                <a:custGeom>
                  <a:rect b="b" l="l" r="r" t="t"/>
                  <a:pathLst>
                    <a:path extrusionOk="0" h="17331" w="14068">
                      <a:moveTo>
                        <a:pt x="6082" y="1"/>
                      </a:moveTo>
                      <a:cubicBezTo>
                        <a:pt x="6034" y="1"/>
                        <a:pt x="5986" y="2"/>
                        <a:pt x="5937" y="3"/>
                      </a:cubicBezTo>
                      <a:cubicBezTo>
                        <a:pt x="1245" y="179"/>
                        <a:pt x="1" y="8195"/>
                        <a:pt x="3857" y="17275"/>
                      </a:cubicBezTo>
                      <a:cubicBezTo>
                        <a:pt x="4326" y="17312"/>
                        <a:pt x="4790" y="17331"/>
                        <a:pt x="5248" y="17331"/>
                      </a:cubicBezTo>
                      <a:cubicBezTo>
                        <a:pt x="8559" y="17331"/>
                        <a:pt x="11564" y="16350"/>
                        <a:pt x="14067" y="13951"/>
                      </a:cubicBezTo>
                      <a:cubicBezTo>
                        <a:pt x="11834" y="8780"/>
                        <a:pt x="10825" y="1"/>
                        <a:pt x="6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2"/>
                <p:cNvSpPr/>
                <p:nvPr/>
              </p:nvSpPr>
              <p:spPr>
                <a:xfrm>
                  <a:off x="1705225" y="2654175"/>
                  <a:ext cx="277600" cy="154475"/>
                </a:xfrm>
                <a:custGeom>
                  <a:rect b="b" l="l" r="r" t="t"/>
                  <a:pathLst>
                    <a:path extrusionOk="0" h="6179" w="11104">
                      <a:moveTo>
                        <a:pt x="6236" y="0"/>
                      </a:moveTo>
                      <a:cubicBezTo>
                        <a:pt x="6236" y="0"/>
                        <a:pt x="1" y="831"/>
                        <a:pt x="2494" y="2612"/>
                      </a:cubicBezTo>
                      <a:cubicBezTo>
                        <a:pt x="4156" y="3861"/>
                        <a:pt x="5699" y="6055"/>
                        <a:pt x="6412" y="6174"/>
                      </a:cubicBezTo>
                      <a:cubicBezTo>
                        <a:pt x="6444" y="6177"/>
                        <a:pt x="6475" y="6178"/>
                        <a:pt x="6504" y="6178"/>
                      </a:cubicBezTo>
                      <a:cubicBezTo>
                        <a:pt x="7130" y="6178"/>
                        <a:pt x="7186" y="5580"/>
                        <a:pt x="7186" y="5580"/>
                      </a:cubicBezTo>
                      <a:cubicBezTo>
                        <a:pt x="7186" y="5580"/>
                        <a:pt x="7571" y="6015"/>
                        <a:pt x="8122" y="6015"/>
                      </a:cubicBezTo>
                      <a:cubicBezTo>
                        <a:pt x="8184" y="6015"/>
                        <a:pt x="8247" y="6010"/>
                        <a:pt x="8311" y="5998"/>
                      </a:cubicBezTo>
                      <a:cubicBezTo>
                        <a:pt x="8967" y="5880"/>
                        <a:pt x="9024" y="5224"/>
                        <a:pt x="9024" y="5224"/>
                      </a:cubicBezTo>
                      <a:cubicBezTo>
                        <a:pt x="9024" y="5224"/>
                        <a:pt x="9532" y="5811"/>
                        <a:pt x="10041" y="5811"/>
                      </a:cubicBezTo>
                      <a:cubicBezTo>
                        <a:pt x="10160" y="5811"/>
                        <a:pt x="10279" y="5778"/>
                        <a:pt x="10391" y="5699"/>
                      </a:cubicBezTo>
                      <a:cubicBezTo>
                        <a:pt x="11104" y="5167"/>
                        <a:pt x="9323" y="2612"/>
                        <a:pt x="6236" y="0"/>
                      </a:cubicBezTo>
                      <a:close/>
                    </a:path>
                  </a:pathLst>
                </a:custGeom>
                <a:solidFill>
                  <a:srgbClr val="F79A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2"/>
                <p:cNvSpPr/>
                <p:nvPr/>
              </p:nvSpPr>
              <p:spPr>
                <a:xfrm>
                  <a:off x="1861125" y="2654175"/>
                  <a:ext cx="96425" cy="43125"/>
                </a:xfrm>
                <a:custGeom>
                  <a:rect b="b" l="l" r="r" t="t"/>
                  <a:pathLst>
                    <a:path extrusionOk="0" h="1725" w="3857">
                      <a:moveTo>
                        <a:pt x="0" y="0"/>
                      </a:moveTo>
                      <a:lnTo>
                        <a:pt x="1482" y="1662"/>
                      </a:lnTo>
                      <a:lnTo>
                        <a:pt x="3856" y="1724"/>
                      </a:lnTo>
                      <a:cubicBezTo>
                        <a:pt x="3856" y="1724"/>
                        <a:pt x="2849" y="594"/>
                        <a:pt x="1957" y="357"/>
                      </a:cubicBezTo>
                      <a:cubicBezTo>
                        <a:pt x="1069" y="181"/>
                        <a:pt x="0" y="0"/>
                        <a:pt x="0" y="0"/>
                      </a:cubicBezTo>
                      <a:close/>
                    </a:path>
                  </a:pathLst>
                </a:custGeom>
                <a:solidFill>
                  <a:srgbClr val="F79A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2"/>
                <p:cNvSpPr/>
                <p:nvPr/>
              </p:nvSpPr>
              <p:spPr>
                <a:xfrm>
                  <a:off x="1444025" y="2695725"/>
                  <a:ext cx="805950" cy="25325"/>
                </a:xfrm>
                <a:custGeom>
                  <a:rect b="b" l="l" r="r" t="t"/>
                  <a:pathLst>
                    <a:path extrusionOk="0" h="1013" w="32238">
                      <a:moveTo>
                        <a:pt x="1" y="0"/>
                      </a:moveTo>
                      <a:lnTo>
                        <a:pt x="1" y="950"/>
                      </a:lnTo>
                      <a:lnTo>
                        <a:pt x="32237" y="1012"/>
                      </a:lnTo>
                      <a:lnTo>
                        <a:pt x="322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2"/>
                <p:cNvSpPr/>
                <p:nvPr/>
              </p:nvSpPr>
              <p:spPr>
                <a:xfrm>
                  <a:off x="1463375" y="2712100"/>
                  <a:ext cx="767225" cy="69725"/>
                </a:xfrm>
                <a:custGeom>
                  <a:rect b="b" l="l" r="r" t="t"/>
                  <a:pathLst>
                    <a:path extrusionOk="0" h="2789" w="30689">
                      <a:moveTo>
                        <a:pt x="1" y="1"/>
                      </a:moveTo>
                      <a:lnTo>
                        <a:pt x="1" y="2732"/>
                      </a:lnTo>
                      <a:lnTo>
                        <a:pt x="30689" y="2789"/>
                      </a:lnTo>
                      <a:lnTo>
                        <a:pt x="30689" y="58"/>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2"/>
                <p:cNvSpPr/>
                <p:nvPr/>
              </p:nvSpPr>
              <p:spPr>
                <a:xfrm>
                  <a:off x="1119075" y="1196075"/>
                  <a:ext cx="161175" cy="129950"/>
                </a:xfrm>
                <a:custGeom>
                  <a:rect b="b" l="l" r="r" t="t"/>
                  <a:pathLst>
                    <a:path extrusionOk="0" h="5198" w="6447">
                      <a:moveTo>
                        <a:pt x="3539" y="0"/>
                      </a:moveTo>
                      <a:cubicBezTo>
                        <a:pt x="3295" y="0"/>
                        <a:pt x="3044" y="30"/>
                        <a:pt x="2788" y="92"/>
                      </a:cubicBezTo>
                      <a:cubicBezTo>
                        <a:pt x="832" y="624"/>
                        <a:pt x="1188" y="2466"/>
                        <a:pt x="1188" y="2466"/>
                      </a:cubicBezTo>
                      <a:cubicBezTo>
                        <a:pt x="1188" y="2466"/>
                        <a:pt x="238" y="2523"/>
                        <a:pt x="119" y="3829"/>
                      </a:cubicBezTo>
                      <a:cubicBezTo>
                        <a:pt x="1" y="5078"/>
                        <a:pt x="1126" y="5197"/>
                        <a:pt x="1126" y="5197"/>
                      </a:cubicBezTo>
                      <a:lnTo>
                        <a:pt x="6293" y="3179"/>
                      </a:lnTo>
                      <a:cubicBezTo>
                        <a:pt x="6446" y="1320"/>
                        <a:pt x="5166" y="0"/>
                        <a:pt x="3539" y="0"/>
                      </a:cubicBezTo>
                      <a:close/>
                    </a:path>
                  </a:pathLst>
                </a:custGeom>
                <a:solidFill>
                  <a:srgbClr val="784B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2"/>
                <p:cNvSpPr/>
                <p:nvPr/>
              </p:nvSpPr>
              <p:spPr>
                <a:xfrm>
                  <a:off x="1016625" y="1254025"/>
                  <a:ext cx="561000" cy="584675"/>
                </a:xfrm>
                <a:custGeom>
                  <a:rect b="b" l="l" r="r" t="t"/>
                  <a:pathLst>
                    <a:path extrusionOk="0" h="23387" w="22440">
                      <a:moveTo>
                        <a:pt x="11066" y="0"/>
                      </a:moveTo>
                      <a:cubicBezTo>
                        <a:pt x="9826" y="0"/>
                        <a:pt x="8045" y="386"/>
                        <a:pt x="5880" y="1929"/>
                      </a:cubicBezTo>
                      <a:cubicBezTo>
                        <a:pt x="2850" y="4066"/>
                        <a:pt x="2612" y="7329"/>
                        <a:pt x="2080" y="10891"/>
                      </a:cubicBezTo>
                      <a:cubicBezTo>
                        <a:pt x="1843" y="12434"/>
                        <a:pt x="1306" y="13503"/>
                        <a:pt x="656" y="14870"/>
                      </a:cubicBezTo>
                      <a:cubicBezTo>
                        <a:pt x="0" y="16233"/>
                        <a:pt x="181" y="19914"/>
                        <a:pt x="181" y="19914"/>
                      </a:cubicBezTo>
                      <a:lnTo>
                        <a:pt x="1249" y="20213"/>
                      </a:lnTo>
                      <a:cubicBezTo>
                        <a:pt x="1249" y="20213"/>
                        <a:pt x="1487" y="17896"/>
                        <a:pt x="2256" y="16590"/>
                      </a:cubicBezTo>
                      <a:lnTo>
                        <a:pt x="2256" y="16590"/>
                      </a:lnTo>
                      <a:cubicBezTo>
                        <a:pt x="2256" y="16590"/>
                        <a:pt x="1962" y="19558"/>
                        <a:pt x="2437" y="20925"/>
                      </a:cubicBezTo>
                      <a:cubicBezTo>
                        <a:pt x="2437" y="20925"/>
                        <a:pt x="4512" y="20925"/>
                        <a:pt x="7480" y="21875"/>
                      </a:cubicBezTo>
                      <a:cubicBezTo>
                        <a:pt x="10172" y="22770"/>
                        <a:pt x="12860" y="23387"/>
                        <a:pt x="15091" y="23387"/>
                      </a:cubicBezTo>
                      <a:cubicBezTo>
                        <a:pt x="15372" y="23387"/>
                        <a:pt x="15645" y="23377"/>
                        <a:pt x="15910" y="23357"/>
                      </a:cubicBezTo>
                      <a:cubicBezTo>
                        <a:pt x="18346" y="23119"/>
                        <a:pt x="20127" y="22526"/>
                        <a:pt x="20127" y="22526"/>
                      </a:cubicBezTo>
                      <a:cubicBezTo>
                        <a:pt x="20127" y="22526"/>
                        <a:pt x="20065" y="20925"/>
                        <a:pt x="20302" y="18845"/>
                      </a:cubicBezTo>
                      <a:cubicBezTo>
                        <a:pt x="20302" y="18845"/>
                        <a:pt x="20720" y="20213"/>
                        <a:pt x="21371" y="22407"/>
                      </a:cubicBezTo>
                      <a:lnTo>
                        <a:pt x="22439" y="22170"/>
                      </a:lnTo>
                      <a:cubicBezTo>
                        <a:pt x="22439" y="22170"/>
                        <a:pt x="22202" y="21101"/>
                        <a:pt x="21608" y="16708"/>
                      </a:cubicBezTo>
                      <a:cubicBezTo>
                        <a:pt x="21015" y="12258"/>
                        <a:pt x="21670" y="8815"/>
                        <a:pt x="21195" y="6498"/>
                      </a:cubicBezTo>
                      <a:cubicBezTo>
                        <a:pt x="20659" y="4185"/>
                        <a:pt x="19414" y="2105"/>
                        <a:pt x="16859" y="980"/>
                      </a:cubicBezTo>
                      <a:cubicBezTo>
                        <a:pt x="15551" y="400"/>
                        <a:pt x="14571" y="259"/>
                        <a:pt x="13925" y="259"/>
                      </a:cubicBezTo>
                      <a:cubicBezTo>
                        <a:pt x="13313" y="259"/>
                        <a:pt x="13003" y="386"/>
                        <a:pt x="13003" y="386"/>
                      </a:cubicBezTo>
                      <a:cubicBezTo>
                        <a:pt x="13003" y="386"/>
                        <a:pt x="12305" y="0"/>
                        <a:pt x="11066" y="0"/>
                      </a:cubicBezTo>
                      <a:close/>
                    </a:path>
                  </a:pathLst>
                </a:custGeom>
                <a:solidFill>
                  <a:srgbClr val="784B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2"/>
                <p:cNvSpPr/>
                <p:nvPr/>
              </p:nvSpPr>
              <p:spPr>
                <a:xfrm>
                  <a:off x="685725" y="1812275"/>
                  <a:ext cx="762850" cy="959225"/>
                </a:xfrm>
                <a:custGeom>
                  <a:rect b="b" l="l" r="r" t="t"/>
                  <a:pathLst>
                    <a:path extrusionOk="0" h="38369" w="30514">
                      <a:moveTo>
                        <a:pt x="19735" y="1"/>
                      </a:moveTo>
                      <a:cubicBezTo>
                        <a:pt x="19235" y="1"/>
                        <a:pt x="18713" y="8"/>
                        <a:pt x="18166" y="20"/>
                      </a:cubicBezTo>
                      <a:cubicBezTo>
                        <a:pt x="15316" y="77"/>
                        <a:pt x="11517" y="1920"/>
                        <a:pt x="9261" y="5007"/>
                      </a:cubicBezTo>
                      <a:cubicBezTo>
                        <a:pt x="6825" y="8450"/>
                        <a:pt x="5875" y="12724"/>
                        <a:pt x="3919" y="20322"/>
                      </a:cubicBezTo>
                      <a:cubicBezTo>
                        <a:pt x="1544" y="29521"/>
                        <a:pt x="1" y="34626"/>
                        <a:pt x="1" y="34626"/>
                      </a:cubicBezTo>
                      <a:cubicBezTo>
                        <a:pt x="1245" y="36587"/>
                        <a:pt x="6768" y="38368"/>
                        <a:pt x="14604" y="38368"/>
                      </a:cubicBezTo>
                      <a:cubicBezTo>
                        <a:pt x="21490" y="38368"/>
                        <a:pt x="25527" y="35281"/>
                        <a:pt x="25527" y="35281"/>
                      </a:cubicBezTo>
                      <a:cubicBezTo>
                        <a:pt x="25527" y="35281"/>
                        <a:pt x="24102" y="28571"/>
                        <a:pt x="25228" y="24715"/>
                      </a:cubicBezTo>
                      <a:cubicBezTo>
                        <a:pt x="26534" y="20023"/>
                        <a:pt x="29089" y="19311"/>
                        <a:pt x="29977" y="15036"/>
                      </a:cubicBezTo>
                      <a:cubicBezTo>
                        <a:pt x="30513" y="12543"/>
                        <a:pt x="29801" y="6251"/>
                        <a:pt x="28196" y="3283"/>
                      </a:cubicBezTo>
                      <a:cubicBezTo>
                        <a:pt x="26757" y="564"/>
                        <a:pt x="24165" y="1"/>
                        <a:pt x="197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2"/>
                <p:cNvSpPr/>
                <p:nvPr/>
              </p:nvSpPr>
              <p:spPr>
                <a:xfrm>
                  <a:off x="1074550" y="1252650"/>
                  <a:ext cx="501650" cy="447350"/>
                </a:xfrm>
                <a:custGeom>
                  <a:rect b="b" l="l" r="r" t="t"/>
                  <a:pathLst>
                    <a:path extrusionOk="0" h="17894" w="20066">
                      <a:moveTo>
                        <a:pt x="8380" y="1"/>
                      </a:moveTo>
                      <a:cubicBezTo>
                        <a:pt x="4529" y="1"/>
                        <a:pt x="705" y="3244"/>
                        <a:pt x="414" y="8633"/>
                      </a:cubicBezTo>
                      <a:cubicBezTo>
                        <a:pt x="1" y="15932"/>
                        <a:pt x="5581" y="17894"/>
                        <a:pt x="5581" y="17894"/>
                      </a:cubicBezTo>
                      <a:lnTo>
                        <a:pt x="14010" y="13738"/>
                      </a:lnTo>
                      <a:cubicBezTo>
                        <a:pt x="14010" y="13738"/>
                        <a:pt x="20065" y="8870"/>
                        <a:pt x="17273" y="4060"/>
                      </a:cubicBezTo>
                      <a:cubicBezTo>
                        <a:pt x="15415" y="894"/>
                        <a:pt x="13212" y="366"/>
                        <a:pt x="11950" y="366"/>
                      </a:cubicBezTo>
                      <a:cubicBezTo>
                        <a:pt x="11319" y="366"/>
                        <a:pt x="10924" y="498"/>
                        <a:pt x="10924" y="498"/>
                      </a:cubicBezTo>
                      <a:cubicBezTo>
                        <a:pt x="10100" y="163"/>
                        <a:pt x="9239" y="1"/>
                        <a:pt x="8380" y="1"/>
                      </a:cubicBezTo>
                      <a:close/>
                    </a:path>
                  </a:pathLst>
                </a:custGeom>
                <a:solidFill>
                  <a:srgbClr val="784B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2"/>
                <p:cNvSpPr/>
                <p:nvPr/>
              </p:nvSpPr>
              <p:spPr>
                <a:xfrm>
                  <a:off x="1123475" y="1606425"/>
                  <a:ext cx="274625" cy="296250"/>
                </a:xfrm>
                <a:custGeom>
                  <a:rect b="b" l="l" r="r" t="t"/>
                  <a:pathLst>
                    <a:path extrusionOk="0" h="11850" w="10985">
                      <a:moveTo>
                        <a:pt x="3268" y="0"/>
                      </a:moveTo>
                      <a:cubicBezTo>
                        <a:pt x="3268" y="0"/>
                        <a:pt x="2793" y="4749"/>
                        <a:pt x="181" y="8905"/>
                      </a:cubicBezTo>
                      <a:cubicBezTo>
                        <a:pt x="0" y="9142"/>
                        <a:pt x="1843" y="10985"/>
                        <a:pt x="3980" y="11635"/>
                      </a:cubicBezTo>
                      <a:cubicBezTo>
                        <a:pt x="4520" y="11788"/>
                        <a:pt x="5097" y="11849"/>
                        <a:pt x="5647" y="11849"/>
                      </a:cubicBezTo>
                      <a:cubicBezTo>
                        <a:pt x="7032" y="11849"/>
                        <a:pt x="8237" y="11460"/>
                        <a:pt x="8193" y="11160"/>
                      </a:cubicBezTo>
                      <a:cubicBezTo>
                        <a:pt x="7955" y="8905"/>
                        <a:pt x="9916" y="4574"/>
                        <a:pt x="10985" y="2256"/>
                      </a:cubicBezTo>
                      <a:lnTo>
                        <a:pt x="7304" y="774"/>
                      </a:lnTo>
                      <a:lnTo>
                        <a:pt x="3268" y="0"/>
                      </a:lnTo>
                      <a:close/>
                    </a:path>
                  </a:pathLst>
                </a:custGeom>
                <a:solidFill>
                  <a:srgbClr val="F79A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2"/>
                <p:cNvSpPr/>
                <p:nvPr/>
              </p:nvSpPr>
              <p:spPr>
                <a:xfrm>
                  <a:off x="1086425" y="1803850"/>
                  <a:ext cx="279025" cy="235950"/>
                </a:xfrm>
                <a:custGeom>
                  <a:rect b="b" l="l" r="r" t="t"/>
                  <a:pathLst>
                    <a:path extrusionOk="0" h="9438" w="11161">
                      <a:moveTo>
                        <a:pt x="5163" y="1"/>
                      </a:moveTo>
                      <a:cubicBezTo>
                        <a:pt x="2019" y="1"/>
                        <a:pt x="1" y="595"/>
                        <a:pt x="120" y="1720"/>
                      </a:cubicBezTo>
                      <a:cubicBezTo>
                        <a:pt x="594" y="4926"/>
                        <a:pt x="9556" y="9437"/>
                        <a:pt x="9556" y="9437"/>
                      </a:cubicBezTo>
                      <a:cubicBezTo>
                        <a:pt x="9556" y="9437"/>
                        <a:pt x="11161" y="3563"/>
                        <a:pt x="10624" y="2195"/>
                      </a:cubicBezTo>
                      <a:cubicBezTo>
                        <a:pt x="10092" y="832"/>
                        <a:pt x="8312" y="1"/>
                        <a:pt x="5163" y="1"/>
                      </a:cubicBezTo>
                      <a:close/>
                    </a:path>
                  </a:pathLst>
                </a:custGeom>
                <a:solidFill>
                  <a:srgbClr val="F79A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2"/>
                <p:cNvSpPr/>
                <p:nvPr/>
              </p:nvSpPr>
              <p:spPr>
                <a:xfrm>
                  <a:off x="1586500" y="2652750"/>
                  <a:ext cx="276075" cy="154750"/>
                </a:xfrm>
                <a:custGeom>
                  <a:rect b="b" l="l" r="r" t="t"/>
                  <a:pathLst>
                    <a:path extrusionOk="0" h="6190" w="11043">
                      <a:moveTo>
                        <a:pt x="6236" y="0"/>
                      </a:moveTo>
                      <a:cubicBezTo>
                        <a:pt x="6236" y="0"/>
                        <a:pt x="1" y="831"/>
                        <a:pt x="2437" y="2669"/>
                      </a:cubicBezTo>
                      <a:cubicBezTo>
                        <a:pt x="4099" y="3918"/>
                        <a:pt x="5699" y="6055"/>
                        <a:pt x="6412" y="6174"/>
                      </a:cubicBezTo>
                      <a:cubicBezTo>
                        <a:pt x="6477" y="6185"/>
                        <a:pt x="6536" y="6190"/>
                        <a:pt x="6592" y="6190"/>
                      </a:cubicBezTo>
                      <a:cubicBezTo>
                        <a:pt x="7145" y="6190"/>
                        <a:pt x="7243" y="5699"/>
                        <a:pt x="7243" y="5699"/>
                      </a:cubicBezTo>
                      <a:cubicBezTo>
                        <a:pt x="7243" y="5699"/>
                        <a:pt x="7716" y="6118"/>
                        <a:pt x="8312" y="6118"/>
                      </a:cubicBezTo>
                      <a:cubicBezTo>
                        <a:pt x="8351" y="6118"/>
                        <a:pt x="8390" y="6116"/>
                        <a:pt x="8430" y="6112"/>
                      </a:cubicBezTo>
                      <a:cubicBezTo>
                        <a:pt x="9024" y="5994"/>
                        <a:pt x="8905" y="5224"/>
                        <a:pt x="8905" y="5224"/>
                      </a:cubicBezTo>
                      <a:lnTo>
                        <a:pt x="8905" y="5224"/>
                      </a:lnTo>
                      <a:cubicBezTo>
                        <a:pt x="8905" y="5224"/>
                        <a:pt x="9505" y="5862"/>
                        <a:pt x="10014" y="5862"/>
                      </a:cubicBezTo>
                      <a:cubicBezTo>
                        <a:pt x="10126" y="5862"/>
                        <a:pt x="10234" y="5831"/>
                        <a:pt x="10330" y="5756"/>
                      </a:cubicBezTo>
                      <a:cubicBezTo>
                        <a:pt x="11042" y="5224"/>
                        <a:pt x="9261" y="2669"/>
                        <a:pt x="6236" y="0"/>
                      </a:cubicBezTo>
                      <a:close/>
                    </a:path>
                  </a:pathLst>
                </a:custGeom>
                <a:solidFill>
                  <a:srgbClr val="FFAD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2"/>
                <p:cNvSpPr/>
                <p:nvPr/>
              </p:nvSpPr>
              <p:spPr>
                <a:xfrm>
                  <a:off x="1182825" y="1918075"/>
                  <a:ext cx="169225" cy="121725"/>
                </a:xfrm>
                <a:custGeom>
                  <a:rect b="b" l="l" r="r" t="t"/>
                  <a:pathLst>
                    <a:path extrusionOk="0" h="4869" w="6769">
                      <a:moveTo>
                        <a:pt x="6768" y="0"/>
                      </a:moveTo>
                      <a:lnTo>
                        <a:pt x="6768" y="0"/>
                      </a:lnTo>
                      <a:cubicBezTo>
                        <a:pt x="6293" y="475"/>
                        <a:pt x="5462" y="1069"/>
                        <a:pt x="4337" y="1306"/>
                      </a:cubicBezTo>
                      <a:cubicBezTo>
                        <a:pt x="3328" y="1515"/>
                        <a:pt x="2451" y="1590"/>
                        <a:pt x="1724" y="1590"/>
                      </a:cubicBezTo>
                      <a:cubicBezTo>
                        <a:pt x="996" y="1590"/>
                        <a:pt x="417" y="1515"/>
                        <a:pt x="1" y="1425"/>
                      </a:cubicBezTo>
                      <a:lnTo>
                        <a:pt x="1" y="1425"/>
                      </a:lnTo>
                      <a:cubicBezTo>
                        <a:pt x="2675" y="3325"/>
                        <a:pt x="5700" y="4868"/>
                        <a:pt x="5700" y="4868"/>
                      </a:cubicBezTo>
                      <a:cubicBezTo>
                        <a:pt x="5700" y="4868"/>
                        <a:pt x="6474" y="2138"/>
                        <a:pt x="67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2"/>
                <p:cNvSpPr/>
                <p:nvPr/>
              </p:nvSpPr>
              <p:spPr>
                <a:xfrm>
                  <a:off x="908350" y="1943375"/>
                  <a:ext cx="841425" cy="776125"/>
                </a:xfrm>
                <a:custGeom>
                  <a:rect b="b" l="l" r="r" t="t"/>
                  <a:pathLst>
                    <a:path extrusionOk="0" h="31045" w="33657">
                      <a:moveTo>
                        <a:pt x="6825" y="0"/>
                      </a:moveTo>
                      <a:lnTo>
                        <a:pt x="0" y="4749"/>
                      </a:lnTo>
                      <a:cubicBezTo>
                        <a:pt x="0" y="4749"/>
                        <a:pt x="2137" y="18341"/>
                        <a:pt x="9617" y="23983"/>
                      </a:cubicBezTo>
                      <a:cubicBezTo>
                        <a:pt x="15017" y="28907"/>
                        <a:pt x="25702" y="29382"/>
                        <a:pt x="29739" y="31044"/>
                      </a:cubicBezTo>
                      <a:cubicBezTo>
                        <a:pt x="29739" y="31044"/>
                        <a:pt x="32768" y="30926"/>
                        <a:pt x="33656" y="28494"/>
                      </a:cubicBezTo>
                      <a:cubicBezTo>
                        <a:pt x="30570" y="25645"/>
                        <a:pt x="16859" y="20777"/>
                        <a:pt x="14779" y="18284"/>
                      </a:cubicBezTo>
                      <a:cubicBezTo>
                        <a:pt x="9498" y="11692"/>
                        <a:pt x="6825" y="0"/>
                        <a:pt x="6825" y="0"/>
                      </a:cubicBezTo>
                      <a:close/>
                    </a:path>
                  </a:pathLst>
                </a:custGeom>
                <a:solidFill>
                  <a:srgbClr val="FFAD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2"/>
                <p:cNvSpPr/>
                <p:nvPr/>
              </p:nvSpPr>
              <p:spPr>
                <a:xfrm>
                  <a:off x="865250" y="1903175"/>
                  <a:ext cx="351800" cy="437775"/>
                </a:xfrm>
                <a:custGeom>
                  <a:rect b="b" l="l" r="r" t="t"/>
                  <a:pathLst>
                    <a:path extrusionOk="0" h="17511" w="14072">
                      <a:moveTo>
                        <a:pt x="5719" y="0"/>
                      </a:moveTo>
                      <a:cubicBezTo>
                        <a:pt x="5673" y="0"/>
                        <a:pt x="5627" y="1"/>
                        <a:pt x="5580" y="3"/>
                      </a:cubicBezTo>
                      <a:cubicBezTo>
                        <a:pt x="893" y="240"/>
                        <a:pt x="0" y="8375"/>
                        <a:pt x="3861" y="17455"/>
                      </a:cubicBezTo>
                      <a:cubicBezTo>
                        <a:pt x="4330" y="17492"/>
                        <a:pt x="4793" y="17511"/>
                        <a:pt x="5251" y="17511"/>
                      </a:cubicBezTo>
                      <a:cubicBezTo>
                        <a:pt x="8559" y="17511"/>
                        <a:pt x="11568" y="16530"/>
                        <a:pt x="14072" y="14131"/>
                      </a:cubicBezTo>
                      <a:cubicBezTo>
                        <a:pt x="11837" y="8957"/>
                        <a:pt x="10474" y="0"/>
                        <a:pt x="57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2"/>
                <p:cNvSpPr/>
                <p:nvPr/>
              </p:nvSpPr>
              <p:spPr>
                <a:xfrm>
                  <a:off x="1742400" y="2652750"/>
                  <a:ext cx="95000" cy="43000"/>
                </a:xfrm>
                <a:custGeom>
                  <a:rect b="b" l="l" r="r" t="t"/>
                  <a:pathLst>
                    <a:path extrusionOk="0" h="1720" w="3800">
                      <a:moveTo>
                        <a:pt x="0" y="0"/>
                      </a:moveTo>
                      <a:lnTo>
                        <a:pt x="1482" y="1719"/>
                      </a:lnTo>
                      <a:lnTo>
                        <a:pt x="3799" y="1719"/>
                      </a:lnTo>
                      <a:cubicBezTo>
                        <a:pt x="3799" y="1719"/>
                        <a:pt x="2849" y="651"/>
                        <a:pt x="1957" y="414"/>
                      </a:cubicBezTo>
                      <a:cubicBezTo>
                        <a:pt x="1007" y="238"/>
                        <a:pt x="0" y="0"/>
                        <a:pt x="0" y="0"/>
                      </a:cubicBezTo>
                      <a:close/>
                    </a:path>
                  </a:pathLst>
                </a:custGeom>
                <a:solidFill>
                  <a:srgbClr val="FFAD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2"/>
                <p:cNvSpPr/>
                <p:nvPr/>
              </p:nvSpPr>
              <p:spPr>
                <a:xfrm>
                  <a:off x="1173925" y="1606425"/>
                  <a:ext cx="195925" cy="273100"/>
                </a:xfrm>
                <a:custGeom>
                  <a:rect b="b" l="l" r="r" t="t"/>
                  <a:pathLst>
                    <a:path extrusionOk="0" h="10924" w="7837">
                      <a:moveTo>
                        <a:pt x="1250" y="0"/>
                      </a:moveTo>
                      <a:cubicBezTo>
                        <a:pt x="1250" y="0"/>
                        <a:pt x="1012" y="2318"/>
                        <a:pt x="1" y="5049"/>
                      </a:cubicBezTo>
                      <a:cubicBezTo>
                        <a:pt x="775" y="6768"/>
                        <a:pt x="2912" y="10448"/>
                        <a:pt x="7243" y="10923"/>
                      </a:cubicBezTo>
                      <a:cubicBezTo>
                        <a:pt x="7243" y="10567"/>
                        <a:pt x="7186" y="10272"/>
                        <a:pt x="7124" y="10092"/>
                      </a:cubicBezTo>
                      <a:cubicBezTo>
                        <a:pt x="7006" y="9736"/>
                        <a:pt x="6711" y="9380"/>
                        <a:pt x="6355" y="9085"/>
                      </a:cubicBezTo>
                      <a:cubicBezTo>
                        <a:pt x="6649" y="7717"/>
                        <a:pt x="7243" y="6174"/>
                        <a:pt x="7837" y="4749"/>
                      </a:cubicBezTo>
                      <a:lnTo>
                        <a:pt x="2200" y="181"/>
                      </a:lnTo>
                      <a:lnTo>
                        <a:pt x="1250" y="0"/>
                      </a:lnTo>
                      <a:close/>
                    </a:path>
                  </a:pathLst>
                </a:custGeom>
                <a:solidFill>
                  <a:srgbClr val="E280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2"/>
                <p:cNvSpPr/>
                <p:nvPr/>
              </p:nvSpPr>
              <p:spPr>
                <a:xfrm>
                  <a:off x="1194700" y="1345875"/>
                  <a:ext cx="334000" cy="467175"/>
                </a:xfrm>
                <a:custGeom>
                  <a:rect b="b" l="l" r="r" t="t"/>
                  <a:pathLst>
                    <a:path extrusionOk="0" h="18687" w="13360">
                      <a:moveTo>
                        <a:pt x="6411" y="1"/>
                      </a:moveTo>
                      <a:cubicBezTo>
                        <a:pt x="2468" y="1"/>
                        <a:pt x="831" y="4341"/>
                        <a:pt x="476" y="5854"/>
                      </a:cubicBezTo>
                      <a:cubicBezTo>
                        <a:pt x="1" y="7692"/>
                        <a:pt x="120" y="10722"/>
                        <a:pt x="1069" y="13215"/>
                      </a:cubicBezTo>
                      <a:cubicBezTo>
                        <a:pt x="2811" y="17646"/>
                        <a:pt x="6833" y="18686"/>
                        <a:pt x="7917" y="18686"/>
                      </a:cubicBezTo>
                      <a:cubicBezTo>
                        <a:pt x="7979" y="18686"/>
                        <a:pt x="8032" y="18683"/>
                        <a:pt x="8074" y="18676"/>
                      </a:cubicBezTo>
                      <a:cubicBezTo>
                        <a:pt x="8967" y="18557"/>
                        <a:pt x="12647" y="16121"/>
                        <a:pt x="13004" y="9473"/>
                      </a:cubicBezTo>
                      <a:cubicBezTo>
                        <a:pt x="13360" y="2112"/>
                        <a:pt x="8730" y="449"/>
                        <a:pt x="8730" y="449"/>
                      </a:cubicBezTo>
                      <a:cubicBezTo>
                        <a:pt x="7880" y="137"/>
                        <a:pt x="7109" y="1"/>
                        <a:pt x="6411" y="1"/>
                      </a:cubicBezTo>
                      <a:close/>
                    </a:path>
                  </a:pathLst>
                </a:custGeom>
                <a:solidFill>
                  <a:srgbClr val="FFAD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2"/>
                <p:cNvSpPr/>
                <p:nvPr/>
              </p:nvSpPr>
              <p:spPr>
                <a:xfrm>
                  <a:off x="1151725" y="1291825"/>
                  <a:ext cx="310150" cy="293850"/>
                </a:xfrm>
                <a:custGeom>
                  <a:rect b="b" l="l" r="r" t="t"/>
                  <a:pathLst>
                    <a:path extrusionOk="0" h="11754" w="12406">
                      <a:moveTo>
                        <a:pt x="8163" y="0"/>
                      </a:moveTo>
                      <a:cubicBezTo>
                        <a:pt x="6168" y="0"/>
                        <a:pt x="3874" y="880"/>
                        <a:pt x="2551" y="2611"/>
                      </a:cubicBezTo>
                      <a:cubicBezTo>
                        <a:pt x="1" y="5936"/>
                        <a:pt x="770" y="9854"/>
                        <a:pt x="770" y="9854"/>
                      </a:cubicBezTo>
                      <a:lnTo>
                        <a:pt x="2314" y="11753"/>
                      </a:lnTo>
                      <a:cubicBezTo>
                        <a:pt x="3681" y="11578"/>
                        <a:pt x="3562" y="10272"/>
                        <a:pt x="3857" y="9203"/>
                      </a:cubicBezTo>
                      <a:cubicBezTo>
                        <a:pt x="6113" y="3561"/>
                        <a:pt x="12405" y="5936"/>
                        <a:pt x="11873" y="2080"/>
                      </a:cubicBezTo>
                      <a:cubicBezTo>
                        <a:pt x="11454" y="687"/>
                        <a:pt x="9925" y="0"/>
                        <a:pt x="8163" y="0"/>
                      </a:cubicBezTo>
                      <a:close/>
                    </a:path>
                  </a:pathLst>
                </a:custGeom>
                <a:solidFill>
                  <a:srgbClr val="784B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2"/>
                <p:cNvSpPr/>
                <p:nvPr/>
              </p:nvSpPr>
              <p:spPr>
                <a:xfrm>
                  <a:off x="1416825" y="1497300"/>
                  <a:ext cx="86600" cy="32825"/>
                </a:xfrm>
                <a:custGeom>
                  <a:rect b="b" l="l" r="r" t="t"/>
                  <a:pathLst>
                    <a:path extrusionOk="0" h="1313" w="3464">
                      <a:moveTo>
                        <a:pt x="1516" y="1"/>
                      </a:moveTo>
                      <a:cubicBezTo>
                        <a:pt x="512" y="1"/>
                        <a:pt x="0" y="500"/>
                        <a:pt x="258" y="865"/>
                      </a:cubicBezTo>
                      <a:cubicBezTo>
                        <a:pt x="306" y="944"/>
                        <a:pt x="375" y="972"/>
                        <a:pt x="474" y="972"/>
                      </a:cubicBezTo>
                      <a:cubicBezTo>
                        <a:pt x="719" y="972"/>
                        <a:pt x="1145" y="798"/>
                        <a:pt x="1874" y="798"/>
                      </a:cubicBezTo>
                      <a:cubicBezTo>
                        <a:pt x="1947" y="798"/>
                        <a:pt x="2022" y="800"/>
                        <a:pt x="2100" y="804"/>
                      </a:cubicBezTo>
                      <a:cubicBezTo>
                        <a:pt x="2769" y="857"/>
                        <a:pt x="3215" y="1312"/>
                        <a:pt x="3361" y="1312"/>
                      </a:cubicBezTo>
                      <a:cubicBezTo>
                        <a:pt x="3383" y="1312"/>
                        <a:pt x="3398" y="1302"/>
                        <a:pt x="3406" y="1278"/>
                      </a:cubicBezTo>
                      <a:cubicBezTo>
                        <a:pt x="3463" y="1041"/>
                        <a:pt x="3226" y="210"/>
                        <a:pt x="1982" y="34"/>
                      </a:cubicBezTo>
                      <a:cubicBezTo>
                        <a:pt x="1817" y="11"/>
                        <a:pt x="1661" y="1"/>
                        <a:pt x="1516" y="1"/>
                      </a:cubicBezTo>
                      <a:close/>
                    </a:path>
                  </a:pathLst>
                </a:custGeom>
                <a:solidFill>
                  <a:srgbClr val="784B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2"/>
                <p:cNvSpPr/>
                <p:nvPr/>
              </p:nvSpPr>
              <p:spPr>
                <a:xfrm>
                  <a:off x="1254075" y="1500250"/>
                  <a:ext cx="106225" cy="43175"/>
                </a:xfrm>
                <a:custGeom>
                  <a:rect b="b" l="l" r="r" t="t"/>
                  <a:pathLst>
                    <a:path extrusionOk="0" h="1727" w="4249">
                      <a:moveTo>
                        <a:pt x="2912" y="0"/>
                      </a:moveTo>
                      <a:cubicBezTo>
                        <a:pt x="2667" y="0"/>
                        <a:pt x="2389" y="28"/>
                        <a:pt x="2080" y="92"/>
                      </a:cubicBezTo>
                      <a:cubicBezTo>
                        <a:pt x="475" y="391"/>
                        <a:pt x="0" y="1578"/>
                        <a:pt x="119" y="1697"/>
                      </a:cubicBezTo>
                      <a:cubicBezTo>
                        <a:pt x="140" y="1717"/>
                        <a:pt x="164" y="1727"/>
                        <a:pt x="192" y="1727"/>
                      </a:cubicBezTo>
                      <a:cubicBezTo>
                        <a:pt x="407" y="1727"/>
                        <a:pt x="857" y="1188"/>
                        <a:pt x="1962" y="923"/>
                      </a:cubicBezTo>
                      <a:cubicBezTo>
                        <a:pt x="2298" y="843"/>
                        <a:pt x="2609" y="820"/>
                        <a:pt x="2884" y="820"/>
                      </a:cubicBezTo>
                      <a:cubicBezTo>
                        <a:pt x="3276" y="820"/>
                        <a:pt x="3597" y="868"/>
                        <a:pt x="3819" y="868"/>
                      </a:cubicBezTo>
                      <a:cubicBezTo>
                        <a:pt x="4017" y="868"/>
                        <a:pt x="4136" y="830"/>
                        <a:pt x="4156" y="686"/>
                      </a:cubicBezTo>
                      <a:cubicBezTo>
                        <a:pt x="4249" y="362"/>
                        <a:pt x="3797" y="0"/>
                        <a:pt x="2912" y="0"/>
                      </a:cubicBezTo>
                      <a:close/>
                    </a:path>
                  </a:pathLst>
                </a:custGeom>
                <a:solidFill>
                  <a:srgbClr val="784B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2"/>
                <p:cNvSpPr/>
                <p:nvPr/>
              </p:nvSpPr>
              <p:spPr>
                <a:xfrm>
                  <a:off x="1139850" y="1537475"/>
                  <a:ext cx="92050" cy="106550"/>
                </a:xfrm>
                <a:custGeom>
                  <a:rect b="b" l="l" r="r" t="t"/>
                  <a:pathLst>
                    <a:path extrusionOk="0" h="4262" w="3682">
                      <a:moveTo>
                        <a:pt x="1392" y="1"/>
                      </a:moveTo>
                      <a:cubicBezTo>
                        <a:pt x="1184" y="1"/>
                        <a:pt x="957" y="77"/>
                        <a:pt x="713" y="265"/>
                      </a:cubicBezTo>
                      <a:cubicBezTo>
                        <a:pt x="1" y="740"/>
                        <a:pt x="58" y="2226"/>
                        <a:pt x="651" y="3233"/>
                      </a:cubicBezTo>
                      <a:cubicBezTo>
                        <a:pt x="1005" y="3763"/>
                        <a:pt x="1720" y="4261"/>
                        <a:pt x="2357" y="4261"/>
                      </a:cubicBezTo>
                      <a:cubicBezTo>
                        <a:pt x="2576" y="4261"/>
                        <a:pt x="2786" y="4202"/>
                        <a:pt x="2969" y="4064"/>
                      </a:cubicBezTo>
                      <a:cubicBezTo>
                        <a:pt x="2969" y="4064"/>
                        <a:pt x="3681" y="3827"/>
                        <a:pt x="2850" y="1452"/>
                      </a:cubicBezTo>
                      <a:cubicBezTo>
                        <a:pt x="2850" y="1452"/>
                        <a:pt x="2300" y="1"/>
                        <a:pt x="1392" y="1"/>
                      </a:cubicBezTo>
                      <a:close/>
                    </a:path>
                  </a:pathLst>
                </a:custGeom>
                <a:solidFill>
                  <a:srgbClr val="FFAD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2"/>
                <p:cNvSpPr/>
                <p:nvPr/>
              </p:nvSpPr>
              <p:spPr>
                <a:xfrm>
                  <a:off x="1332775" y="1683600"/>
                  <a:ext cx="114250" cy="58975"/>
                </a:xfrm>
                <a:custGeom>
                  <a:rect b="b" l="l" r="r" t="t"/>
                  <a:pathLst>
                    <a:path extrusionOk="0" h="2359" w="4570">
                      <a:moveTo>
                        <a:pt x="1" y="0"/>
                      </a:moveTo>
                      <a:lnTo>
                        <a:pt x="1" y="0"/>
                      </a:lnTo>
                      <a:cubicBezTo>
                        <a:pt x="1" y="0"/>
                        <a:pt x="414" y="2080"/>
                        <a:pt x="2076" y="2318"/>
                      </a:cubicBezTo>
                      <a:cubicBezTo>
                        <a:pt x="2245" y="2346"/>
                        <a:pt x="2402" y="2359"/>
                        <a:pt x="2549" y="2359"/>
                      </a:cubicBezTo>
                      <a:cubicBezTo>
                        <a:pt x="4267" y="2359"/>
                        <a:pt x="4570" y="594"/>
                        <a:pt x="4570" y="594"/>
                      </a:cubicBezTo>
                      <a:lnTo>
                        <a:pt x="4570" y="594"/>
                      </a:lnTo>
                      <a:cubicBezTo>
                        <a:pt x="4569" y="594"/>
                        <a:pt x="4122" y="674"/>
                        <a:pt x="3472" y="674"/>
                      </a:cubicBezTo>
                      <a:cubicBezTo>
                        <a:pt x="3147" y="674"/>
                        <a:pt x="2771" y="654"/>
                        <a:pt x="2375" y="594"/>
                      </a:cubicBezTo>
                      <a:cubicBezTo>
                        <a:pt x="1127" y="418"/>
                        <a:pt x="1" y="0"/>
                        <a:pt x="1" y="0"/>
                      </a:cubicBezTo>
                      <a:close/>
                    </a:path>
                  </a:pathLst>
                </a:custGeom>
                <a:solidFill>
                  <a:srgbClr val="E280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2"/>
                <p:cNvSpPr/>
                <p:nvPr/>
              </p:nvSpPr>
              <p:spPr>
                <a:xfrm>
                  <a:off x="1346075" y="1697000"/>
                  <a:ext cx="77200" cy="32100"/>
                </a:xfrm>
                <a:custGeom>
                  <a:rect b="b" l="l" r="r" t="t"/>
                  <a:pathLst>
                    <a:path extrusionOk="0" h="1284" w="3088">
                      <a:moveTo>
                        <a:pt x="1" y="1"/>
                      </a:moveTo>
                      <a:lnTo>
                        <a:pt x="1" y="1"/>
                      </a:lnTo>
                      <a:cubicBezTo>
                        <a:pt x="1" y="1"/>
                        <a:pt x="300" y="1069"/>
                        <a:pt x="1544" y="1245"/>
                      </a:cubicBezTo>
                      <a:cubicBezTo>
                        <a:pt x="1676" y="1271"/>
                        <a:pt x="1798" y="1283"/>
                        <a:pt x="1910" y="1283"/>
                      </a:cubicBezTo>
                      <a:cubicBezTo>
                        <a:pt x="2806" y="1283"/>
                        <a:pt x="3088" y="533"/>
                        <a:pt x="3088" y="533"/>
                      </a:cubicBezTo>
                      <a:cubicBezTo>
                        <a:pt x="3088" y="533"/>
                        <a:pt x="2375" y="533"/>
                        <a:pt x="1487" y="357"/>
                      </a:cubicBezTo>
                      <a:cubicBezTo>
                        <a:pt x="357" y="177"/>
                        <a:pt x="1" y="1"/>
                        <a:pt x="1" y="1"/>
                      </a:cubicBezTo>
                      <a:close/>
                    </a:path>
                  </a:pathLst>
                </a:custGeom>
                <a:solidFill>
                  <a:srgbClr val="EFEB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2"/>
                <p:cNvSpPr/>
                <p:nvPr/>
              </p:nvSpPr>
              <p:spPr>
                <a:xfrm>
                  <a:off x="1745350" y="2774800"/>
                  <a:ext cx="25200" cy="26375"/>
                </a:xfrm>
                <a:custGeom>
                  <a:rect b="b" l="l" r="r" t="t"/>
                  <a:pathLst>
                    <a:path extrusionOk="0" h="1055" w="1008">
                      <a:moveTo>
                        <a:pt x="178" y="0"/>
                      </a:moveTo>
                      <a:cubicBezTo>
                        <a:pt x="134" y="0"/>
                        <a:pt x="89" y="15"/>
                        <a:pt x="58" y="43"/>
                      </a:cubicBezTo>
                      <a:cubicBezTo>
                        <a:pt x="1" y="105"/>
                        <a:pt x="1" y="224"/>
                        <a:pt x="58" y="281"/>
                      </a:cubicBezTo>
                      <a:cubicBezTo>
                        <a:pt x="533" y="698"/>
                        <a:pt x="651" y="936"/>
                        <a:pt x="651" y="936"/>
                      </a:cubicBezTo>
                      <a:cubicBezTo>
                        <a:pt x="651" y="993"/>
                        <a:pt x="713" y="1055"/>
                        <a:pt x="832" y="1055"/>
                      </a:cubicBezTo>
                      <a:lnTo>
                        <a:pt x="889" y="1055"/>
                      </a:lnTo>
                      <a:cubicBezTo>
                        <a:pt x="951" y="993"/>
                        <a:pt x="1008" y="874"/>
                        <a:pt x="951" y="817"/>
                      </a:cubicBezTo>
                      <a:cubicBezTo>
                        <a:pt x="951" y="755"/>
                        <a:pt x="832" y="461"/>
                        <a:pt x="295" y="43"/>
                      </a:cubicBezTo>
                      <a:cubicBezTo>
                        <a:pt x="267" y="15"/>
                        <a:pt x="223" y="0"/>
                        <a:pt x="178" y="0"/>
                      </a:cubicBezTo>
                      <a:close/>
                    </a:path>
                  </a:pathLst>
                </a:custGeom>
                <a:solidFill>
                  <a:srgbClr val="E280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2"/>
                <p:cNvSpPr/>
                <p:nvPr/>
              </p:nvSpPr>
              <p:spPr>
                <a:xfrm>
                  <a:off x="1785375" y="2760100"/>
                  <a:ext cx="29700" cy="30625"/>
                </a:xfrm>
                <a:custGeom>
                  <a:rect b="b" l="l" r="r" t="t"/>
                  <a:pathLst>
                    <a:path extrusionOk="0" h="1225" w="1188">
                      <a:moveTo>
                        <a:pt x="237" y="0"/>
                      </a:moveTo>
                      <a:cubicBezTo>
                        <a:pt x="190" y="0"/>
                        <a:pt x="155" y="29"/>
                        <a:pt x="119" y="99"/>
                      </a:cubicBezTo>
                      <a:cubicBezTo>
                        <a:pt x="0" y="156"/>
                        <a:pt x="62" y="275"/>
                        <a:pt x="119" y="337"/>
                      </a:cubicBezTo>
                      <a:cubicBezTo>
                        <a:pt x="594" y="750"/>
                        <a:pt x="831" y="1106"/>
                        <a:pt x="831" y="1106"/>
                      </a:cubicBezTo>
                      <a:cubicBezTo>
                        <a:pt x="831" y="1168"/>
                        <a:pt x="893" y="1225"/>
                        <a:pt x="950" y="1225"/>
                      </a:cubicBezTo>
                      <a:cubicBezTo>
                        <a:pt x="1012" y="1225"/>
                        <a:pt x="1012" y="1225"/>
                        <a:pt x="1069" y="1168"/>
                      </a:cubicBezTo>
                      <a:cubicBezTo>
                        <a:pt x="1130" y="1106"/>
                        <a:pt x="1187" y="1049"/>
                        <a:pt x="1130" y="930"/>
                      </a:cubicBezTo>
                      <a:cubicBezTo>
                        <a:pt x="1130" y="930"/>
                        <a:pt x="831" y="512"/>
                        <a:pt x="356" y="37"/>
                      </a:cubicBezTo>
                      <a:cubicBezTo>
                        <a:pt x="308" y="14"/>
                        <a:pt x="270" y="0"/>
                        <a:pt x="237" y="0"/>
                      </a:cubicBezTo>
                      <a:close/>
                    </a:path>
                  </a:pathLst>
                </a:custGeom>
                <a:solidFill>
                  <a:srgbClr val="E280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2"/>
                <p:cNvSpPr/>
                <p:nvPr/>
              </p:nvSpPr>
              <p:spPr>
                <a:xfrm>
                  <a:off x="615925" y="3460075"/>
                  <a:ext cx="3119525" cy="207800"/>
                </a:xfrm>
                <a:custGeom>
                  <a:rect b="b" l="l" r="r" t="t"/>
                  <a:pathLst>
                    <a:path extrusionOk="0" h="8312" w="124781">
                      <a:moveTo>
                        <a:pt x="1900" y="1"/>
                      </a:moveTo>
                      <a:cubicBezTo>
                        <a:pt x="832" y="1"/>
                        <a:pt x="0" y="832"/>
                        <a:pt x="0" y="1900"/>
                      </a:cubicBezTo>
                      <a:lnTo>
                        <a:pt x="0" y="6412"/>
                      </a:lnTo>
                      <a:cubicBezTo>
                        <a:pt x="0" y="7419"/>
                        <a:pt x="832" y="8311"/>
                        <a:pt x="1900" y="8311"/>
                      </a:cubicBezTo>
                      <a:lnTo>
                        <a:pt x="122881" y="8311"/>
                      </a:lnTo>
                      <a:cubicBezTo>
                        <a:pt x="123950" y="8311"/>
                        <a:pt x="124781" y="7419"/>
                        <a:pt x="124781" y="6412"/>
                      </a:cubicBezTo>
                      <a:lnTo>
                        <a:pt x="124781" y="1900"/>
                      </a:lnTo>
                      <a:cubicBezTo>
                        <a:pt x="124781" y="832"/>
                        <a:pt x="123950" y="1"/>
                        <a:pt x="1228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2"/>
                <p:cNvSpPr/>
                <p:nvPr/>
              </p:nvSpPr>
              <p:spPr>
                <a:xfrm>
                  <a:off x="615925" y="3460075"/>
                  <a:ext cx="1375800" cy="207800"/>
                </a:xfrm>
                <a:custGeom>
                  <a:rect b="b" l="l" r="r" t="t"/>
                  <a:pathLst>
                    <a:path extrusionOk="0" h="8312" w="55032">
                      <a:moveTo>
                        <a:pt x="1900" y="1"/>
                      </a:moveTo>
                      <a:cubicBezTo>
                        <a:pt x="832" y="1"/>
                        <a:pt x="0" y="832"/>
                        <a:pt x="0" y="1900"/>
                      </a:cubicBezTo>
                      <a:lnTo>
                        <a:pt x="0" y="6412"/>
                      </a:lnTo>
                      <a:cubicBezTo>
                        <a:pt x="0" y="7419"/>
                        <a:pt x="832" y="8311"/>
                        <a:pt x="1900" y="8311"/>
                      </a:cubicBezTo>
                      <a:lnTo>
                        <a:pt x="53132" y="8311"/>
                      </a:lnTo>
                      <a:cubicBezTo>
                        <a:pt x="54201" y="8311"/>
                        <a:pt x="55032" y="7419"/>
                        <a:pt x="55032" y="6412"/>
                      </a:cubicBezTo>
                      <a:lnTo>
                        <a:pt x="55032" y="1900"/>
                      </a:lnTo>
                      <a:cubicBezTo>
                        <a:pt x="55032" y="832"/>
                        <a:pt x="54201" y="1"/>
                        <a:pt x="531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2"/>
                <p:cNvSpPr/>
                <p:nvPr/>
              </p:nvSpPr>
              <p:spPr>
                <a:xfrm>
                  <a:off x="565475" y="2554800"/>
                  <a:ext cx="3328825" cy="1954475"/>
                </a:xfrm>
                <a:custGeom>
                  <a:rect b="b" l="l" r="r" t="t"/>
                  <a:pathLst>
                    <a:path extrusionOk="0" h="78179" w="133153">
                      <a:moveTo>
                        <a:pt x="128936" y="0"/>
                      </a:moveTo>
                      <a:lnTo>
                        <a:pt x="128936" y="44522"/>
                      </a:lnTo>
                      <a:lnTo>
                        <a:pt x="57762" y="44522"/>
                      </a:lnTo>
                      <a:lnTo>
                        <a:pt x="57762" y="44342"/>
                      </a:lnTo>
                      <a:lnTo>
                        <a:pt x="0" y="44342"/>
                      </a:lnTo>
                      <a:lnTo>
                        <a:pt x="0" y="54733"/>
                      </a:lnTo>
                      <a:lnTo>
                        <a:pt x="0" y="55920"/>
                      </a:lnTo>
                      <a:lnTo>
                        <a:pt x="0" y="78179"/>
                      </a:lnTo>
                      <a:lnTo>
                        <a:pt x="4217" y="78179"/>
                      </a:lnTo>
                      <a:lnTo>
                        <a:pt x="4217" y="55920"/>
                      </a:lnTo>
                      <a:lnTo>
                        <a:pt x="55682" y="55920"/>
                      </a:lnTo>
                      <a:lnTo>
                        <a:pt x="55682" y="78179"/>
                      </a:lnTo>
                      <a:lnTo>
                        <a:pt x="59781" y="78179"/>
                      </a:lnTo>
                      <a:lnTo>
                        <a:pt x="59781" y="55920"/>
                      </a:lnTo>
                      <a:lnTo>
                        <a:pt x="69929" y="55920"/>
                      </a:lnTo>
                      <a:lnTo>
                        <a:pt x="69929" y="78179"/>
                      </a:lnTo>
                      <a:lnTo>
                        <a:pt x="74203" y="78179"/>
                      </a:lnTo>
                      <a:lnTo>
                        <a:pt x="74203" y="55920"/>
                      </a:lnTo>
                      <a:lnTo>
                        <a:pt x="128936" y="55920"/>
                      </a:lnTo>
                      <a:lnTo>
                        <a:pt x="128936" y="78179"/>
                      </a:lnTo>
                      <a:lnTo>
                        <a:pt x="133153" y="78179"/>
                      </a:lnTo>
                      <a:lnTo>
                        <a:pt x="133153" y="55920"/>
                      </a:lnTo>
                      <a:lnTo>
                        <a:pt x="133153" y="54733"/>
                      </a:lnTo>
                      <a:lnTo>
                        <a:pt x="133153" y="44522"/>
                      </a:lnTo>
                      <a:lnTo>
                        <a:pt x="1331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2"/>
                <p:cNvSpPr/>
                <p:nvPr/>
              </p:nvSpPr>
              <p:spPr>
                <a:xfrm>
                  <a:off x="2687675" y="1747575"/>
                  <a:ext cx="544750" cy="587100"/>
                </a:xfrm>
                <a:custGeom>
                  <a:rect b="b" l="l" r="r" t="t"/>
                  <a:pathLst>
                    <a:path extrusionOk="0" h="23484" w="21790">
                      <a:moveTo>
                        <a:pt x="12123" y="1"/>
                      </a:moveTo>
                      <a:cubicBezTo>
                        <a:pt x="9980" y="1"/>
                        <a:pt x="8430" y="765"/>
                        <a:pt x="8430" y="765"/>
                      </a:cubicBezTo>
                      <a:cubicBezTo>
                        <a:pt x="8035" y="599"/>
                        <a:pt x="7531" y="505"/>
                        <a:pt x="6978" y="505"/>
                      </a:cubicBezTo>
                      <a:cubicBezTo>
                        <a:pt x="5954" y="505"/>
                        <a:pt x="4765" y="826"/>
                        <a:pt x="3800" y="1597"/>
                      </a:cubicBezTo>
                      <a:cubicBezTo>
                        <a:pt x="1544" y="3377"/>
                        <a:pt x="1307" y="6407"/>
                        <a:pt x="2138" y="8008"/>
                      </a:cubicBezTo>
                      <a:cubicBezTo>
                        <a:pt x="1012" y="9019"/>
                        <a:pt x="357" y="10501"/>
                        <a:pt x="238" y="12044"/>
                      </a:cubicBezTo>
                      <a:cubicBezTo>
                        <a:pt x="1" y="15193"/>
                        <a:pt x="1782" y="17330"/>
                        <a:pt x="1725" y="18456"/>
                      </a:cubicBezTo>
                      <a:cubicBezTo>
                        <a:pt x="1687" y="18992"/>
                        <a:pt x="1353" y="19163"/>
                        <a:pt x="988" y="19163"/>
                      </a:cubicBezTo>
                      <a:cubicBezTo>
                        <a:pt x="745" y="19163"/>
                        <a:pt x="490" y="19087"/>
                        <a:pt x="300" y="18992"/>
                      </a:cubicBezTo>
                      <a:lnTo>
                        <a:pt x="300" y="18992"/>
                      </a:lnTo>
                      <a:cubicBezTo>
                        <a:pt x="300" y="20862"/>
                        <a:pt x="2331" y="21701"/>
                        <a:pt x="4183" y="21701"/>
                      </a:cubicBezTo>
                      <a:cubicBezTo>
                        <a:pt x="5036" y="21701"/>
                        <a:pt x="5850" y="21523"/>
                        <a:pt x="6412" y="21186"/>
                      </a:cubicBezTo>
                      <a:cubicBezTo>
                        <a:pt x="6721" y="22963"/>
                        <a:pt x="9368" y="23483"/>
                        <a:pt x="11589" y="23483"/>
                      </a:cubicBezTo>
                      <a:cubicBezTo>
                        <a:pt x="12780" y="23483"/>
                        <a:pt x="13849" y="23333"/>
                        <a:pt x="14366" y="23148"/>
                      </a:cubicBezTo>
                      <a:cubicBezTo>
                        <a:pt x="15672" y="22673"/>
                        <a:pt x="17809" y="21424"/>
                        <a:pt x="18227" y="20061"/>
                      </a:cubicBezTo>
                      <a:cubicBezTo>
                        <a:pt x="18625" y="20291"/>
                        <a:pt x="19078" y="20413"/>
                        <a:pt x="19534" y="20413"/>
                      </a:cubicBezTo>
                      <a:cubicBezTo>
                        <a:pt x="19896" y="20413"/>
                        <a:pt x="20260" y="20337"/>
                        <a:pt x="20602" y="20179"/>
                      </a:cubicBezTo>
                      <a:cubicBezTo>
                        <a:pt x="21371" y="19823"/>
                        <a:pt x="21670" y="19111"/>
                        <a:pt x="21789" y="18280"/>
                      </a:cubicBezTo>
                      <a:cubicBezTo>
                        <a:pt x="19177" y="17387"/>
                        <a:pt x="21015" y="13350"/>
                        <a:pt x="21252" y="12163"/>
                      </a:cubicBezTo>
                      <a:cubicBezTo>
                        <a:pt x="21490" y="10681"/>
                        <a:pt x="21195" y="9195"/>
                        <a:pt x="20246" y="7951"/>
                      </a:cubicBezTo>
                      <a:cubicBezTo>
                        <a:pt x="20246" y="7951"/>
                        <a:pt x="20958" y="5040"/>
                        <a:pt x="18109" y="2428"/>
                      </a:cubicBezTo>
                      <a:cubicBezTo>
                        <a:pt x="16068" y="522"/>
                        <a:pt x="13893" y="1"/>
                        <a:pt x="121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2"/>
                <p:cNvSpPr/>
                <p:nvPr/>
              </p:nvSpPr>
              <p:spPr>
                <a:xfrm>
                  <a:off x="2448800" y="2351425"/>
                  <a:ext cx="378400" cy="685650"/>
                </a:xfrm>
                <a:custGeom>
                  <a:rect b="b" l="l" r="r" t="t"/>
                  <a:pathLst>
                    <a:path extrusionOk="0" h="27426" w="15136">
                      <a:moveTo>
                        <a:pt x="15136" y="0"/>
                      </a:moveTo>
                      <a:lnTo>
                        <a:pt x="15136" y="0"/>
                      </a:lnTo>
                      <a:cubicBezTo>
                        <a:pt x="12524" y="831"/>
                        <a:pt x="7775" y="2731"/>
                        <a:pt x="4156" y="10804"/>
                      </a:cubicBezTo>
                      <a:cubicBezTo>
                        <a:pt x="533" y="18878"/>
                        <a:pt x="1" y="24220"/>
                        <a:pt x="2076" y="27426"/>
                      </a:cubicBezTo>
                      <a:cubicBezTo>
                        <a:pt x="5400" y="25408"/>
                        <a:pt x="9380" y="23807"/>
                        <a:pt x="11042" y="20958"/>
                      </a:cubicBezTo>
                      <a:cubicBezTo>
                        <a:pt x="11042" y="20958"/>
                        <a:pt x="11042" y="17097"/>
                        <a:pt x="12880" y="13715"/>
                      </a:cubicBezTo>
                      <a:cubicBezTo>
                        <a:pt x="14723" y="10329"/>
                        <a:pt x="15136" y="1"/>
                        <a:pt x="151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2"/>
                <p:cNvSpPr/>
                <p:nvPr/>
              </p:nvSpPr>
              <p:spPr>
                <a:xfrm>
                  <a:off x="2647675" y="2329775"/>
                  <a:ext cx="636625" cy="883975"/>
                </a:xfrm>
                <a:custGeom>
                  <a:rect b="b" l="l" r="r" t="t"/>
                  <a:pathLst>
                    <a:path extrusionOk="0" h="35359" w="25465">
                      <a:moveTo>
                        <a:pt x="13581" y="1"/>
                      </a:moveTo>
                      <a:cubicBezTo>
                        <a:pt x="10947" y="1"/>
                        <a:pt x="8487" y="334"/>
                        <a:pt x="8487" y="334"/>
                      </a:cubicBezTo>
                      <a:cubicBezTo>
                        <a:pt x="6350" y="928"/>
                        <a:pt x="4393" y="2472"/>
                        <a:pt x="2076" y="6983"/>
                      </a:cubicBezTo>
                      <a:cubicBezTo>
                        <a:pt x="594" y="9889"/>
                        <a:pt x="0" y="11257"/>
                        <a:pt x="119" y="14401"/>
                      </a:cubicBezTo>
                      <a:cubicBezTo>
                        <a:pt x="176" y="17488"/>
                        <a:pt x="1957" y="19506"/>
                        <a:pt x="2432" y="21050"/>
                      </a:cubicBezTo>
                      <a:cubicBezTo>
                        <a:pt x="3799" y="25267"/>
                        <a:pt x="950" y="29954"/>
                        <a:pt x="950" y="29954"/>
                      </a:cubicBezTo>
                      <a:cubicBezTo>
                        <a:pt x="950" y="29954"/>
                        <a:pt x="2612" y="30666"/>
                        <a:pt x="7480" y="31023"/>
                      </a:cubicBezTo>
                      <a:cubicBezTo>
                        <a:pt x="12286" y="31322"/>
                        <a:pt x="20896" y="32153"/>
                        <a:pt x="23983" y="35358"/>
                      </a:cubicBezTo>
                      <a:cubicBezTo>
                        <a:pt x="23983" y="35358"/>
                        <a:pt x="25464" y="31023"/>
                        <a:pt x="25227" y="21999"/>
                      </a:cubicBezTo>
                      <a:cubicBezTo>
                        <a:pt x="24933" y="12976"/>
                        <a:pt x="25464" y="8821"/>
                        <a:pt x="24752" y="6328"/>
                      </a:cubicBezTo>
                      <a:cubicBezTo>
                        <a:pt x="24101" y="3834"/>
                        <a:pt x="21489" y="1997"/>
                        <a:pt x="18521" y="691"/>
                      </a:cubicBezTo>
                      <a:cubicBezTo>
                        <a:pt x="17287" y="159"/>
                        <a:pt x="15393" y="1"/>
                        <a:pt x="135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2"/>
                <p:cNvSpPr/>
                <p:nvPr/>
              </p:nvSpPr>
              <p:spPr>
                <a:xfrm>
                  <a:off x="2489600" y="2864025"/>
                  <a:ext cx="529100" cy="173050"/>
                </a:xfrm>
                <a:custGeom>
                  <a:rect b="b" l="l" r="r" t="t"/>
                  <a:pathLst>
                    <a:path extrusionOk="0" h="6922" w="21164">
                      <a:moveTo>
                        <a:pt x="7749" y="0"/>
                      </a:moveTo>
                      <a:cubicBezTo>
                        <a:pt x="3384" y="0"/>
                        <a:pt x="1" y="2325"/>
                        <a:pt x="444" y="6922"/>
                      </a:cubicBezTo>
                      <a:lnTo>
                        <a:pt x="21045" y="6922"/>
                      </a:lnTo>
                      <a:cubicBezTo>
                        <a:pt x="21045" y="6922"/>
                        <a:pt x="21164" y="4666"/>
                        <a:pt x="19858" y="3184"/>
                      </a:cubicBezTo>
                      <a:cubicBezTo>
                        <a:pt x="18609" y="1760"/>
                        <a:pt x="8698" y="36"/>
                        <a:pt x="8698" y="36"/>
                      </a:cubicBezTo>
                      <a:cubicBezTo>
                        <a:pt x="8377" y="12"/>
                        <a:pt x="8060" y="0"/>
                        <a:pt x="77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2"/>
                <p:cNvSpPr/>
                <p:nvPr/>
              </p:nvSpPr>
              <p:spPr>
                <a:xfrm>
                  <a:off x="2478475" y="2964400"/>
                  <a:ext cx="192975" cy="74225"/>
                </a:xfrm>
                <a:custGeom>
                  <a:rect b="b" l="l" r="r" t="t"/>
                  <a:pathLst>
                    <a:path extrusionOk="0" h="2969" w="7719">
                      <a:moveTo>
                        <a:pt x="7599" y="0"/>
                      </a:moveTo>
                      <a:cubicBezTo>
                        <a:pt x="7599" y="0"/>
                        <a:pt x="4926" y="176"/>
                        <a:pt x="3206" y="770"/>
                      </a:cubicBezTo>
                      <a:cubicBezTo>
                        <a:pt x="2019" y="1245"/>
                        <a:pt x="1" y="2969"/>
                        <a:pt x="1" y="2969"/>
                      </a:cubicBezTo>
                      <a:lnTo>
                        <a:pt x="7718" y="2969"/>
                      </a:lnTo>
                      <a:lnTo>
                        <a:pt x="7599" y="0"/>
                      </a:lnTo>
                      <a:close/>
                    </a:path>
                  </a:pathLst>
                </a:custGeom>
                <a:solidFill>
                  <a:srgbClr val="C68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2"/>
                <p:cNvSpPr/>
                <p:nvPr/>
              </p:nvSpPr>
              <p:spPr>
                <a:xfrm>
                  <a:off x="2609075" y="2387050"/>
                  <a:ext cx="793000" cy="756075"/>
                </a:xfrm>
                <a:custGeom>
                  <a:rect b="b" l="l" r="r" t="t"/>
                  <a:pathLst>
                    <a:path extrusionOk="0" h="30243" w="31720">
                      <a:moveTo>
                        <a:pt x="22915" y="0"/>
                      </a:moveTo>
                      <a:cubicBezTo>
                        <a:pt x="18579" y="537"/>
                        <a:pt x="17629" y="6411"/>
                        <a:pt x="19353" y="12229"/>
                      </a:cubicBezTo>
                      <a:cubicBezTo>
                        <a:pt x="21134" y="18108"/>
                        <a:pt x="20716" y="20540"/>
                        <a:pt x="20716" y="20540"/>
                      </a:cubicBezTo>
                      <a:cubicBezTo>
                        <a:pt x="18445" y="20215"/>
                        <a:pt x="16173" y="20068"/>
                        <a:pt x="14030" y="20068"/>
                      </a:cubicBezTo>
                      <a:cubicBezTo>
                        <a:pt x="8332" y="20068"/>
                        <a:pt x="3543" y="21108"/>
                        <a:pt x="2076" y="22620"/>
                      </a:cubicBezTo>
                      <a:cubicBezTo>
                        <a:pt x="1" y="24638"/>
                        <a:pt x="1544" y="27782"/>
                        <a:pt x="1544" y="27782"/>
                      </a:cubicBezTo>
                      <a:cubicBezTo>
                        <a:pt x="12168" y="28732"/>
                        <a:pt x="18698" y="29800"/>
                        <a:pt x="23565" y="30218"/>
                      </a:cubicBezTo>
                      <a:cubicBezTo>
                        <a:pt x="23763" y="30235"/>
                        <a:pt x="23959" y="30243"/>
                        <a:pt x="24151" y="30243"/>
                      </a:cubicBezTo>
                      <a:cubicBezTo>
                        <a:pt x="28750" y="30243"/>
                        <a:pt x="31719" y="25527"/>
                        <a:pt x="30808" y="17040"/>
                      </a:cubicBezTo>
                      <a:cubicBezTo>
                        <a:pt x="29858" y="8135"/>
                        <a:pt x="27545" y="2318"/>
                        <a:pt x="229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2"/>
                <p:cNvSpPr/>
                <p:nvPr/>
              </p:nvSpPr>
              <p:spPr>
                <a:xfrm>
                  <a:off x="2784575" y="2325650"/>
                  <a:ext cx="342150" cy="97075"/>
                </a:xfrm>
                <a:custGeom>
                  <a:rect b="b" l="l" r="r" t="t"/>
                  <a:pathLst>
                    <a:path extrusionOk="0" h="3883" w="13686">
                      <a:moveTo>
                        <a:pt x="7618" y="1"/>
                      </a:moveTo>
                      <a:cubicBezTo>
                        <a:pt x="7327" y="1"/>
                        <a:pt x="7038" y="9"/>
                        <a:pt x="6753" y="25"/>
                      </a:cubicBezTo>
                      <a:cubicBezTo>
                        <a:pt x="3486" y="200"/>
                        <a:pt x="1823" y="913"/>
                        <a:pt x="935" y="1449"/>
                      </a:cubicBezTo>
                      <a:cubicBezTo>
                        <a:pt x="0" y="1973"/>
                        <a:pt x="1652" y="3882"/>
                        <a:pt x="5275" y="3882"/>
                      </a:cubicBezTo>
                      <a:cubicBezTo>
                        <a:pt x="5332" y="3882"/>
                        <a:pt x="5389" y="3882"/>
                        <a:pt x="5447" y="3881"/>
                      </a:cubicBezTo>
                      <a:cubicBezTo>
                        <a:pt x="9246" y="3824"/>
                        <a:pt x="13459" y="2100"/>
                        <a:pt x="13577" y="1388"/>
                      </a:cubicBezTo>
                      <a:cubicBezTo>
                        <a:pt x="13685" y="795"/>
                        <a:pt x="10593" y="1"/>
                        <a:pt x="7618" y="1"/>
                      </a:cubicBezTo>
                      <a:close/>
                    </a:path>
                  </a:pathLst>
                </a:custGeom>
                <a:solidFill>
                  <a:srgbClr val="AA71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2"/>
                <p:cNvSpPr/>
                <p:nvPr/>
              </p:nvSpPr>
              <p:spPr>
                <a:xfrm>
                  <a:off x="2836075" y="2112550"/>
                  <a:ext cx="233025" cy="280775"/>
                </a:xfrm>
                <a:custGeom>
                  <a:rect b="b" l="l" r="r" t="t"/>
                  <a:pathLst>
                    <a:path extrusionOk="0" h="11231" w="9321">
                      <a:moveTo>
                        <a:pt x="8787" y="0"/>
                      </a:moveTo>
                      <a:lnTo>
                        <a:pt x="6711" y="414"/>
                      </a:lnTo>
                      <a:lnTo>
                        <a:pt x="476" y="5163"/>
                      </a:lnTo>
                      <a:cubicBezTo>
                        <a:pt x="476" y="5163"/>
                        <a:pt x="1131" y="9023"/>
                        <a:pt x="1" y="9617"/>
                      </a:cubicBezTo>
                      <a:cubicBezTo>
                        <a:pt x="1" y="9617"/>
                        <a:pt x="1487" y="11099"/>
                        <a:pt x="3862" y="11218"/>
                      </a:cubicBezTo>
                      <a:cubicBezTo>
                        <a:pt x="3985" y="11226"/>
                        <a:pt x="4108" y="11230"/>
                        <a:pt x="4232" y="11230"/>
                      </a:cubicBezTo>
                      <a:cubicBezTo>
                        <a:pt x="6685" y="11230"/>
                        <a:pt x="9320" y="9611"/>
                        <a:pt x="9261" y="9498"/>
                      </a:cubicBezTo>
                      <a:cubicBezTo>
                        <a:pt x="8787" y="8311"/>
                        <a:pt x="8017" y="6649"/>
                        <a:pt x="8787" y="0"/>
                      </a:cubicBezTo>
                      <a:close/>
                    </a:path>
                  </a:pathLst>
                </a:custGeom>
                <a:solidFill>
                  <a:srgbClr val="AA71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2"/>
                <p:cNvSpPr/>
                <p:nvPr/>
              </p:nvSpPr>
              <p:spPr>
                <a:xfrm>
                  <a:off x="2825750" y="2112550"/>
                  <a:ext cx="230000" cy="258375"/>
                </a:xfrm>
                <a:custGeom>
                  <a:rect b="b" l="l" r="r" t="t"/>
                  <a:pathLst>
                    <a:path extrusionOk="0" h="10335" w="9200">
                      <a:moveTo>
                        <a:pt x="9200" y="0"/>
                      </a:moveTo>
                      <a:lnTo>
                        <a:pt x="7124" y="414"/>
                      </a:lnTo>
                      <a:lnTo>
                        <a:pt x="889" y="5163"/>
                      </a:lnTo>
                      <a:cubicBezTo>
                        <a:pt x="889" y="5163"/>
                        <a:pt x="1425" y="8192"/>
                        <a:pt x="713" y="9318"/>
                      </a:cubicBezTo>
                      <a:cubicBezTo>
                        <a:pt x="476" y="9380"/>
                        <a:pt x="238" y="9498"/>
                        <a:pt x="1" y="9555"/>
                      </a:cubicBezTo>
                      <a:cubicBezTo>
                        <a:pt x="503" y="9892"/>
                        <a:pt x="1484" y="10334"/>
                        <a:pt x="3092" y="10334"/>
                      </a:cubicBezTo>
                      <a:cubicBezTo>
                        <a:pt x="3187" y="10334"/>
                        <a:pt x="3283" y="10333"/>
                        <a:pt x="3382" y="10329"/>
                      </a:cubicBezTo>
                      <a:cubicBezTo>
                        <a:pt x="5106" y="10329"/>
                        <a:pt x="7419" y="9318"/>
                        <a:pt x="9081" y="7537"/>
                      </a:cubicBezTo>
                      <a:cubicBezTo>
                        <a:pt x="8843" y="6174"/>
                        <a:pt x="8725" y="3975"/>
                        <a:pt x="9200" y="0"/>
                      </a:cubicBezTo>
                      <a:close/>
                    </a:path>
                  </a:pathLst>
                </a:custGeom>
                <a:solidFill>
                  <a:srgbClr val="AA71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2"/>
                <p:cNvSpPr/>
                <p:nvPr/>
              </p:nvSpPr>
              <p:spPr>
                <a:xfrm>
                  <a:off x="2739675" y="1829650"/>
                  <a:ext cx="335425" cy="472750"/>
                </a:xfrm>
                <a:custGeom>
                  <a:rect b="b" l="l" r="r" t="t"/>
                  <a:pathLst>
                    <a:path extrusionOk="0" h="18910" w="13417">
                      <a:moveTo>
                        <a:pt x="7133" y="0"/>
                      </a:moveTo>
                      <a:cubicBezTo>
                        <a:pt x="6552" y="0"/>
                        <a:pt x="5917" y="86"/>
                        <a:pt x="5225" y="275"/>
                      </a:cubicBezTo>
                      <a:cubicBezTo>
                        <a:pt x="5225" y="275"/>
                        <a:pt x="594" y="1638"/>
                        <a:pt x="476" y="9118"/>
                      </a:cubicBezTo>
                      <a:cubicBezTo>
                        <a:pt x="476" y="9118"/>
                        <a:pt x="1" y="10485"/>
                        <a:pt x="238" y="12029"/>
                      </a:cubicBezTo>
                      <a:cubicBezTo>
                        <a:pt x="1245" y="18440"/>
                        <a:pt x="3619" y="18616"/>
                        <a:pt x="4394" y="18796"/>
                      </a:cubicBezTo>
                      <a:cubicBezTo>
                        <a:pt x="4590" y="18841"/>
                        <a:pt x="5007" y="18909"/>
                        <a:pt x="5556" y="18909"/>
                      </a:cubicBezTo>
                      <a:cubicBezTo>
                        <a:pt x="7160" y="18909"/>
                        <a:pt x="9894" y="18327"/>
                        <a:pt x="11574" y="14878"/>
                      </a:cubicBezTo>
                      <a:cubicBezTo>
                        <a:pt x="12761" y="12385"/>
                        <a:pt x="13417" y="8348"/>
                        <a:pt x="13117" y="6449"/>
                      </a:cubicBezTo>
                      <a:cubicBezTo>
                        <a:pt x="12858" y="4773"/>
                        <a:pt x="11486" y="0"/>
                        <a:pt x="7133" y="0"/>
                      </a:cubicBezTo>
                      <a:close/>
                    </a:path>
                  </a:pathLst>
                </a:custGeom>
                <a:solidFill>
                  <a:srgbClr val="C78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2"/>
                <p:cNvSpPr/>
                <p:nvPr/>
              </p:nvSpPr>
              <p:spPr>
                <a:xfrm>
                  <a:off x="2813875" y="1775025"/>
                  <a:ext cx="313100" cy="309300"/>
                </a:xfrm>
                <a:custGeom>
                  <a:rect b="b" l="l" r="r" t="t"/>
                  <a:pathLst>
                    <a:path extrusionOk="0" h="12372" w="12524">
                      <a:moveTo>
                        <a:pt x="4236" y="1"/>
                      </a:moveTo>
                      <a:cubicBezTo>
                        <a:pt x="2688" y="1"/>
                        <a:pt x="1364" y="583"/>
                        <a:pt x="889" y="1805"/>
                      </a:cubicBezTo>
                      <a:cubicBezTo>
                        <a:pt x="1" y="5722"/>
                        <a:pt x="6531" y="3823"/>
                        <a:pt x="8430" y="9640"/>
                      </a:cubicBezTo>
                      <a:cubicBezTo>
                        <a:pt x="8606" y="10771"/>
                        <a:pt x="8369" y="12134"/>
                        <a:pt x="9793" y="12371"/>
                      </a:cubicBezTo>
                      <a:lnTo>
                        <a:pt x="11455" y="10652"/>
                      </a:lnTo>
                      <a:cubicBezTo>
                        <a:pt x="11455" y="10652"/>
                        <a:pt x="12524" y="6734"/>
                        <a:pt x="10268" y="3172"/>
                      </a:cubicBezTo>
                      <a:cubicBezTo>
                        <a:pt x="8928" y="1108"/>
                        <a:pt x="6370" y="1"/>
                        <a:pt x="42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2"/>
                <p:cNvSpPr/>
                <p:nvPr/>
              </p:nvSpPr>
              <p:spPr>
                <a:xfrm>
                  <a:off x="2750000" y="1989125"/>
                  <a:ext cx="79300" cy="28575"/>
                </a:xfrm>
                <a:custGeom>
                  <a:rect b="b" l="l" r="r" t="t"/>
                  <a:pathLst>
                    <a:path extrusionOk="0" h="1143" w="3172">
                      <a:moveTo>
                        <a:pt x="1956" y="1"/>
                      </a:moveTo>
                      <a:cubicBezTo>
                        <a:pt x="1748" y="1"/>
                        <a:pt x="1512" y="22"/>
                        <a:pt x="1250" y="70"/>
                      </a:cubicBezTo>
                      <a:cubicBezTo>
                        <a:pt x="181" y="245"/>
                        <a:pt x="1" y="839"/>
                        <a:pt x="120" y="1076"/>
                      </a:cubicBezTo>
                      <a:cubicBezTo>
                        <a:pt x="151" y="1124"/>
                        <a:pt x="212" y="1143"/>
                        <a:pt x="293" y="1143"/>
                      </a:cubicBezTo>
                      <a:cubicBezTo>
                        <a:pt x="515" y="1143"/>
                        <a:pt x="885" y="1003"/>
                        <a:pt x="1188" y="958"/>
                      </a:cubicBezTo>
                      <a:cubicBezTo>
                        <a:pt x="1533" y="868"/>
                        <a:pt x="1823" y="844"/>
                        <a:pt x="2063" y="844"/>
                      </a:cubicBezTo>
                      <a:cubicBezTo>
                        <a:pt x="2337" y="844"/>
                        <a:pt x="2548" y="875"/>
                        <a:pt x="2705" y="875"/>
                      </a:cubicBezTo>
                      <a:cubicBezTo>
                        <a:pt x="2863" y="875"/>
                        <a:pt x="2968" y="844"/>
                        <a:pt x="3031" y="720"/>
                      </a:cubicBezTo>
                      <a:cubicBezTo>
                        <a:pt x="3171" y="341"/>
                        <a:pt x="2784" y="1"/>
                        <a:pt x="19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2"/>
                <p:cNvSpPr/>
                <p:nvPr/>
              </p:nvSpPr>
              <p:spPr>
                <a:xfrm>
                  <a:off x="2890000" y="1992975"/>
                  <a:ext cx="91550" cy="39675"/>
                </a:xfrm>
                <a:custGeom>
                  <a:rect b="b" l="l" r="r" t="t"/>
                  <a:pathLst>
                    <a:path extrusionOk="0" h="1587" w="3662">
                      <a:moveTo>
                        <a:pt x="932" y="1"/>
                      </a:moveTo>
                      <a:cubicBezTo>
                        <a:pt x="298" y="1"/>
                        <a:pt x="0" y="301"/>
                        <a:pt x="43" y="628"/>
                      </a:cubicBezTo>
                      <a:cubicBezTo>
                        <a:pt x="43" y="1103"/>
                        <a:pt x="812" y="804"/>
                        <a:pt x="2061" y="1160"/>
                      </a:cubicBezTo>
                      <a:cubicBezTo>
                        <a:pt x="2971" y="1420"/>
                        <a:pt x="3216" y="1587"/>
                        <a:pt x="3374" y="1587"/>
                      </a:cubicBezTo>
                      <a:cubicBezTo>
                        <a:pt x="3432" y="1587"/>
                        <a:pt x="3479" y="1564"/>
                        <a:pt x="3543" y="1516"/>
                      </a:cubicBezTo>
                      <a:cubicBezTo>
                        <a:pt x="3661" y="1397"/>
                        <a:pt x="3604" y="685"/>
                        <a:pt x="1999" y="210"/>
                      </a:cubicBezTo>
                      <a:cubicBezTo>
                        <a:pt x="1575" y="62"/>
                        <a:pt x="1219" y="1"/>
                        <a:pt x="9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2"/>
                <p:cNvSpPr/>
                <p:nvPr/>
              </p:nvSpPr>
              <p:spPr>
                <a:xfrm>
                  <a:off x="2807950" y="2013950"/>
                  <a:ext cx="50475" cy="144575"/>
                </a:xfrm>
                <a:custGeom>
                  <a:rect b="b" l="l" r="r" t="t"/>
                  <a:pathLst>
                    <a:path extrusionOk="0" h="5783" w="2019">
                      <a:moveTo>
                        <a:pt x="1489" y="1"/>
                      </a:moveTo>
                      <a:cubicBezTo>
                        <a:pt x="1464" y="1"/>
                        <a:pt x="1442" y="8"/>
                        <a:pt x="1425" y="26"/>
                      </a:cubicBezTo>
                      <a:cubicBezTo>
                        <a:pt x="1363" y="83"/>
                        <a:pt x="1306" y="202"/>
                        <a:pt x="1363" y="264"/>
                      </a:cubicBezTo>
                      <a:cubicBezTo>
                        <a:pt x="1363" y="264"/>
                        <a:pt x="1425" y="264"/>
                        <a:pt x="1425" y="321"/>
                      </a:cubicBezTo>
                      <a:cubicBezTo>
                        <a:pt x="1482" y="383"/>
                        <a:pt x="1482" y="383"/>
                        <a:pt x="1482" y="501"/>
                      </a:cubicBezTo>
                      <a:cubicBezTo>
                        <a:pt x="1544" y="677"/>
                        <a:pt x="1663" y="914"/>
                        <a:pt x="1663" y="1214"/>
                      </a:cubicBezTo>
                      <a:cubicBezTo>
                        <a:pt x="1663" y="1508"/>
                        <a:pt x="1663" y="1926"/>
                        <a:pt x="1544" y="2282"/>
                      </a:cubicBezTo>
                      <a:cubicBezTo>
                        <a:pt x="1482" y="2458"/>
                        <a:pt x="1482" y="2695"/>
                        <a:pt x="1363" y="2876"/>
                      </a:cubicBezTo>
                      <a:cubicBezTo>
                        <a:pt x="1245" y="3052"/>
                        <a:pt x="1188" y="3170"/>
                        <a:pt x="1007" y="3351"/>
                      </a:cubicBezTo>
                      <a:lnTo>
                        <a:pt x="594" y="3764"/>
                      </a:lnTo>
                      <a:cubicBezTo>
                        <a:pt x="414" y="3944"/>
                        <a:pt x="238" y="4063"/>
                        <a:pt x="119" y="4301"/>
                      </a:cubicBezTo>
                      <a:cubicBezTo>
                        <a:pt x="57" y="4419"/>
                        <a:pt x="0" y="4538"/>
                        <a:pt x="0" y="4714"/>
                      </a:cubicBezTo>
                      <a:lnTo>
                        <a:pt x="0" y="4775"/>
                      </a:lnTo>
                      <a:lnTo>
                        <a:pt x="0" y="4894"/>
                      </a:lnTo>
                      <a:cubicBezTo>
                        <a:pt x="0" y="4951"/>
                        <a:pt x="57" y="5013"/>
                        <a:pt x="57" y="5132"/>
                      </a:cubicBezTo>
                      <a:cubicBezTo>
                        <a:pt x="176" y="5369"/>
                        <a:pt x="414" y="5488"/>
                        <a:pt x="532" y="5545"/>
                      </a:cubicBezTo>
                      <a:cubicBezTo>
                        <a:pt x="888" y="5725"/>
                        <a:pt x="1188" y="5782"/>
                        <a:pt x="1363" y="5782"/>
                      </a:cubicBezTo>
                      <a:lnTo>
                        <a:pt x="1720" y="5782"/>
                      </a:lnTo>
                      <a:cubicBezTo>
                        <a:pt x="1781" y="5782"/>
                        <a:pt x="1838" y="5725"/>
                        <a:pt x="1838" y="5663"/>
                      </a:cubicBezTo>
                      <a:cubicBezTo>
                        <a:pt x="1900" y="5607"/>
                        <a:pt x="1838" y="5488"/>
                        <a:pt x="1720" y="5488"/>
                      </a:cubicBezTo>
                      <a:lnTo>
                        <a:pt x="1663" y="5426"/>
                      </a:lnTo>
                      <a:lnTo>
                        <a:pt x="1482" y="5426"/>
                      </a:lnTo>
                      <a:cubicBezTo>
                        <a:pt x="1306" y="5369"/>
                        <a:pt x="1007" y="5307"/>
                        <a:pt x="770" y="5132"/>
                      </a:cubicBezTo>
                      <a:cubicBezTo>
                        <a:pt x="651" y="5070"/>
                        <a:pt x="532" y="4951"/>
                        <a:pt x="532" y="4894"/>
                      </a:cubicBezTo>
                      <a:cubicBezTo>
                        <a:pt x="475" y="4894"/>
                        <a:pt x="532" y="4832"/>
                        <a:pt x="475" y="4832"/>
                      </a:cubicBezTo>
                      <a:lnTo>
                        <a:pt x="475" y="4775"/>
                      </a:lnTo>
                      <a:lnTo>
                        <a:pt x="475" y="4714"/>
                      </a:lnTo>
                      <a:cubicBezTo>
                        <a:pt x="475" y="4657"/>
                        <a:pt x="532" y="4595"/>
                        <a:pt x="532" y="4538"/>
                      </a:cubicBezTo>
                      <a:cubicBezTo>
                        <a:pt x="713" y="4239"/>
                        <a:pt x="1069" y="3944"/>
                        <a:pt x="1363" y="3588"/>
                      </a:cubicBezTo>
                      <a:cubicBezTo>
                        <a:pt x="1482" y="3408"/>
                        <a:pt x="1601" y="3232"/>
                        <a:pt x="1720" y="2995"/>
                      </a:cubicBezTo>
                      <a:cubicBezTo>
                        <a:pt x="1781" y="2757"/>
                        <a:pt x="1838" y="2577"/>
                        <a:pt x="1900" y="2339"/>
                      </a:cubicBezTo>
                      <a:cubicBezTo>
                        <a:pt x="1957" y="1926"/>
                        <a:pt x="2019" y="1508"/>
                        <a:pt x="1957" y="1214"/>
                      </a:cubicBezTo>
                      <a:cubicBezTo>
                        <a:pt x="1957" y="857"/>
                        <a:pt x="1900" y="558"/>
                        <a:pt x="1838" y="383"/>
                      </a:cubicBezTo>
                      <a:cubicBezTo>
                        <a:pt x="1781" y="264"/>
                        <a:pt x="1720" y="202"/>
                        <a:pt x="1720" y="145"/>
                      </a:cubicBezTo>
                      <a:lnTo>
                        <a:pt x="1663" y="83"/>
                      </a:lnTo>
                      <a:cubicBezTo>
                        <a:pt x="1619" y="43"/>
                        <a:pt x="1547" y="1"/>
                        <a:pt x="1489" y="1"/>
                      </a:cubicBezTo>
                      <a:close/>
                    </a:path>
                  </a:pathLst>
                </a:custGeom>
                <a:solidFill>
                  <a:srgbClr val="8C5C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2"/>
                <p:cNvSpPr/>
                <p:nvPr/>
              </p:nvSpPr>
              <p:spPr>
                <a:xfrm>
                  <a:off x="3039450" y="2049400"/>
                  <a:ext cx="98875" cy="102075"/>
                </a:xfrm>
                <a:custGeom>
                  <a:rect b="b" l="l" r="r" t="t"/>
                  <a:pathLst>
                    <a:path extrusionOk="0" h="4083" w="3955">
                      <a:moveTo>
                        <a:pt x="2227" y="0"/>
                      </a:moveTo>
                      <a:cubicBezTo>
                        <a:pt x="1344" y="0"/>
                        <a:pt x="713" y="1339"/>
                        <a:pt x="713" y="1339"/>
                      </a:cubicBezTo>
                      <a:cubicBezTo>
                        <a:pt x="295" y="2051"/>
                        <a:pt x="120" y="2940"/>
                        <a:pt x="1" y="3889"/>
                      </a:cubicBezTo>
                      <a:cubicBezTo>
                        <a:pt x="304" y="4023"/>
                        <a:pt x="596" y="4082"/>
                        <a:pt x="871" y="4082"/>
                      </a:cubicBezTo>
                      <a:cubicBezTo>
                        <a:pt x="2804" y="4082"/>
                        <a:pt x="3954" y="1159"/>
                        <a:pt x="2969" y="328"/>
                      </a:cubicBezTo>
                      <a:cubicBezTo>
                        <a:pt x="2709" y="93"/>
                        <a:pt x="2459" y="0"/>
                        <a:pt x="2227" y="0"/>
                      </a:cubicBezTo>
                      <a:close/>
                    </a:path>
                  </a:pathLst>
                </a:custGeom>
                <a:solidFill>
                  <a:srgbClr val="C88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2"/>
                <p:cNvSpPr/>
                <p:nvPr/>
              </p:nvSpPr>
              <p:spPr>
                <a:xfrm>
                  <a:off x="2764850" y="2033575"/>
                  <a:ext cx="28275" cy="34675"/>
                </a:xfrm>
                <a:custGeom>
                  <a:rect b="b" l="l" r="r" t="t"/>
                  <a:pathLst>
                    <a:path extrusionOk="0" h="1387" w="1131">
                      <a:moveTo>
                        <a:pt x="685" y="0"/>
                      </a:moveTo>
                      <a:cubicBezTo>
                        <a:pt x="467" y="0"/>
                        <a:pt x="223" y="181"/>
                        <a:pt x="119" y="547"/>
                      </a:cubicBezTo>
                      <a:cubicBezTo>
                        <a:pt x="0" y="904"/>
                        <a:pt x="119" y="1260"/>
                        <a:pt x="418" y="1378"/>
                      </a:cubicBezTo>
                      <a:cubicBezTo>
                        <a:pt x="442" y="1384"/>
                        <a:pt x="466" y="1387"/>
                        <a:pt x="491" y="1387"/>
                      </a:cubicBezTo>
                      <a:cubicBezTo>
                        <a:pt x="713" y="1387"/>
                        <a:pt x="962" y="1162"/>
                        <a:pt x="1069" y="842"/>
                      </a:cubicBezTo>
                      <a:cubicBezTo>
                        <a:pt x="1131" y="486"/>
                        <a:pt x="1012" y="129"/>
                        <a:pt x="775" y="11"/>
                      </a:cubicBezTo>
                      <a:cubicBezTo>
                        <a:pt x="746" y="4"/>
                        <a:pt x="716" y="0"/>
                        <a:pt x="6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2"/>
                <p:cNvSpPr/>
                <p:nvPr/>
              </p:nvSpPr>
              <p:spPr>
                <a:xfrm>
                  <a:off x="2905900" y="2038100"/>
                  <a:ext cx="26725" cy="37550"/>
                </a:xfrm>
                <a:custGeom>
                  <a:rect b="b" l="l" r="r" t="t"/>
                  <a:pathLst>
                    <a:path extrusionOk="0" h="1502" w="1069">
                      <a:moveTo>
                        <a:pt x="625" y="1"/>
                      </a:moveTo>
                      <a:cubicBezTo>
                        <a:pt x="595" y="1"/>
                        <a:pt x="564" y="4"/>
                        <a:pt x="532" y="10"/>
                      </a:cubicBezTo>
                      <a:cubicBezTo>
                        <a:pt x="238" y="67"/>
                        <a:pt x="0" y="485"/>
                        <a:pt x="0" y="898"/>
                      </a:cubicBezTo>
                      <a:cubicBezTo>
                        <a:pt x="0" y="1272"/>
                        <a:pt x="190" y="1502"/>
                        <a:pt x="441" y="1502"/>
                      </a:cubicBezTo>
                      <a:cubicBezTo>
                        <a:pt x="471" y="1502"/>
                        <a:pt x="501" y="1498"/>
                        <a:pt x="532" y="1492"/>
                      </a:cubicBezTo>
                      <a:cubicBezTo>
                        <a:pt x="831" y="1373"/>
                        <a:pt x="1069" y="1017"/>
                        <a:pt x="1069" y="604"/>
                      </a:cubicBezTo>
                      <a:cubicBezTo>
                        <a:pt x="1069" y="230"/>
                        <a:pt x="879" y="1"/>
                        <a:pt x="6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2"/>
                <p:cNvSpPr/>
                <p:nvPr/>
              </p:nvSpPr>
              <p:spPr>
                <a:xfrm>
                  <a:off x="2825750" y="2198575"/>
                  <a:ext cx="96425" cy="28200"/>
                </a:xfrm>
                <a:custGeom>
                  <a:rect b="b" l="l" r="r" t="t"/>
                  <a:pathLst>
                    <a:path extrusionOk="0" h="1128" w="3857">
                      <a:moveTo>
                        <a:pt x="2213" y="0"/>
                      </a:moveTo>
                      <a:cubicBezTo>
                        <a:pt x="1734" y="0"/>
                        <a:pt x="1200" y="102"/>
                        <a:pt x="713" y="359"/>
                      </a:cubicBezTo>
                      <a:cubicBezTo>
                        <a:pt x="533" y="416"/>
                        <a:pt x="357" y="477"/>
                        <a:pt x="295" y="653"/>
                      </a:cubicBezTo>
                      <a:cubicBezTo>
                        <a:pt x="1" y="1009"/>
                        <a:pt x="1425" y="1128"/>
                        <a:pt x="2195" y="1128"/>
                      </a:cubicBezTo>
                      <a:cubicBezTo>
                        <a:pt x="2850" y="1071"/>
                        <a:pt x="3857" y="833"/>
                        <a:pt x="3681" y="534"/>
                      </a:cubicBezTo>
                      <a:cubicBezTo>
                        <a:pt x="3571" y="245"/>
                        <a:pt x="2957" y="0"/>
                        <a:pt x="2213" y="0"/>
                      </a:cubicBezTo>
                      <a:close/>
                    </a:path>
                  </a:pathLst>
                </a:custGeom>
                <a:solidFill>
                  <a:srgbClr val="8C5C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2"/>
                <p:cNvSpPr/>
                <p:nvPr/>
              </p:nvSpPr>
              <p:spPr>
                <a:xfrm>
                  <a:off x="719800" y="3073975"/>
                  <a:ext cx="2934100" cy="705150"/>
                </a:xfrm>
                <a:custGeom>
                  <a:rect b="b" l="l" r="r" t="t"/>
                  <a:pathLst>
                    <a:path extrusionOk="0" h="28206" w="117364">
                      <a:moveTo>
                        <a:pt x="71632" y="1"/>
                      </a:moveTo>
                      <a:cubicBezTo>
                        <a:pt x="64197" y="1"/>
                        <a:pt x="59474" y="803"/>
                        <a:pt x="49690" y="1554"/>
                      </a:cubicBezTo>
                      <a:cubicBezTo>
                        <a:pt x="35737" y="2561"/>
                        <a:pt x="19472" y="2086"/>
                        <a:pt x="10211" y="7547"/>
                      </a:cubicBezTo>
                      <a:cubicBezTo>
                        <a:pt x="4156" y="11052"/>
                        <a:pt x="1" y="15445"/>
                        <a:pt x="1" y="15445"/>
                      </a:cubicBezTo>
                      <a:lnTo>
                        <a:pt x="49628" y="15445"/>
                      </a:lnTo>
                      <a:cubicBezTo>
                        <a:pt x="59781" y="16157"/>
                        <a:pt x="61026" y="28205"/>
                        <a:pt x="61026" y="28205"/>
                      </a:cubicBezTo>
                      <a:cubicBezTo>
                        <a:pt x="61026" y="28205"/>
                        <a:pt x="70784" y="26459"/>
                        <a:pt x="81159" y="26459"/>
                      </a:cubicBezTo>
                      <a:cubicBezTo>
                        <a:pt x="83757" y="26459"/>
                        <a:pt x="86394" y="26568"/>
                        <a:pt x="88926" y="26842"/>
                      </a:cubicBezTo>
                      <a:cubicBezTo>
                        <a:pt x="96580" y="27697"/>
                        <a:pt x="102692" y="27948"/>
                        <a:pt x="107235" y="27948"/>
                      </a:cubicBezTo>
                      <a:cubicBezTo>
                        <a:pt x="113722" y="27948"/>
                        <a:pt x="117007" y="27436"/>
                        <a:pt x="117007" y="27436"/>
                      </a:cubicBezTo>
                      <a:cubicBezTo>
                        <a:pt x="117363" y="5590"/>
                        <a:pt x="105548" y="2323"/>
                        <a:pt x="85958" y="723"/>
                      </a:cubicBezTo>
                      <a:cubicBezTo>
                        <a:pt x="79826" y="205"/>
                        <a:pt x="75384" y="1"/>
                        <a:pt x="716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2"/>
                <p:cNvSpPr/>
                <p:nvPr/>
              </p:nvSpPr>
              <p:spPr>
                <a:xfrm>
                  <a:off x="1797250" y="3038600"/>
                  <a:ext cx="1564225" cy="1479575"/>
                </a:xfrm>
                <a:custGeom>
                  <a:rect b="b" l="l" r="r" t="t"/>
                  <a:pathLst>
                    <a:path extrusionOk="0" h="59183" w="62569">
                      <a:moveTo>
                        <a:pt x="59662" y="3206"/>
                      </a:moveTo>
                      <a:lnTo>
                        <a:pt x="59662" y="23746"/>
                      </a:lnTo>
                      <a:lnTo>
                        <a:pt x="41378" y="23746"/>
                      </a:lnTo>
                      <a:lnTo>
                        <a:pt x="41378" y="3206"/>
                      </a:lnTo>
                      <a:close/>
                      <a:moveTo>
                        <a:pt x="59662" y="27721"/>
                      </a:moveTo>
                      <a:lnTo>
                        <a:pt x="59662" y="50635"/>
                      </a:lnTo>
                      <a:lnTo>
                        <a:pt x="41378" y="50635"/>
                      </a:lnTo>
                      <a:lnTo>
                        <a:pt x="41378" y="27721"/>
                      </a:lnTo>
                      <a:close/>
                      <a:moveTo>
                        <a:pt x="42803" y="54852"/>
                      </a:moveTo>
                      <a:cubicBezTo>
                        <a:pt x="43634" y="54852"/>
                        <a:pt x="44285" y="55502"/>
                        <a:pt x="44285" y="56333"/>
                      </a:cubicBezTo>
                      <a:cubicBezTo>
                        <a:pt x="44285" y="57164"/>
                        <a:pt x="43634" y="57877"/>
                        <a:pt x="42803" y="57877"/>
                      </a:cubicBezTo>
                      <a:cubicBezTo>
                        <a:pt x="41972" y="57877"/>
                        <a:pt x="41316" y="57164"/>
                        <a:pt x="41316" y="56333"/>
                      </a:cubicBezTo>
                      <a:cubicBezTo>
                        <a:pt x="41316" y="55502"/>
                        <a:pt x="41972" y="54852"/>
                        <a:pt x="42803" y="54852"/>
                      </a:cubicBezTo>
                      <a:close/>
                      <a:moveTo>
                        <a:pt x="57881" y="54852"/>
                      </a:moveTo>
                      <a:cubicBezTo>
                        <a:pt x="58712" y="54852"/>
                        <a:pt x="59424" y="55502"/>
                        <a:pt x="59424" y="56333"/>
                      </a:cubicBezTo>
                      <a:cubicBezTo>
                        <a:pt x="59424" y="57164"/>
                        <a:pt x="58712" y="57877"/>
                        <a:pt x="57881" y="57877"/>
                      </a:cubicBezTo>
                      <a:cubicBezTo>
                        <a:pt x="57107" y="57877"/>
                        <a:pt x="56395" y="57164"/>
                        <a:pt x="56395" y="56333"/>
                      </a:cubicBezTo>
                      <a:cubicBezTo>
                        <a:pt x="56395" y="55502"/>
                        <a:pt x="57107" y="54852"/>
                        <a:pt x="57881" y="54852"/>
                      </a:cubicBezTo>
                      <a:close/>
                      <a:moveTo>
                        <a:pt x="0" y="1"/>
                      </a:moveTo>
                      <a:lnTo>
                        <a:pt x="0" y="3444"/>
                      </a:lnTo>
                      <a:lnTo>
                        <a:pt x="38467" y="3444"/>
                      </a:lnTo>
                      <a:lnTo>
                        <a:pt x="38467" y="54078"/>
                      </a:lnTo>
                      <a:lnTo>
                        <a:pt x="41141" y="54078"/>
                      </a:lnTo>
                      <a:cubicBezTo>
                        <a:pt x="40428" y="54614"/>
                        <a:pt x="39953" y="55445"/>
                        <a:pt x="39953" y="56333"/>
                      </a:cubicBezTo>
                      <a:cubicBezTo>
                        <a:pt x="39953" y="57877"/>
                        <a:pt x="41259" y="59183"/>
                        <a:pt x="42803" y="59183"/>
                      </a:cubicBezTo>
                      <a:cubicBezTo>
                        <a:pt x="44346" y="59183"/>
                        <a:pt x="45591" y="57877"/>
                        <a:pt x="45591" y="56333"/>
                      </a:cubicBezTo>
                      <a:cubicBezTo>
                        <a:pt x="45591" y="55445"/>
                        <a:pt x="45177" y="54614"/>
                        <a:pt x="44465" y="54078"/>
                      </a:cubicBezTo>
                      <a:lnTo>
                        <a:pt x="56276" y="54078"/>
                      </a:lnTo>
                      <a:cubicBezTo>
                        <a:pt x="55563" y="54614"/>
                        <a:pt x="55089" y="55445"/>
                        <a:pt x="55089" y="56333"/>
                      </a:cubicBezTo>
                      <a:cubicBezTo>
                        <a:pt x="55089" y="57877"/>
                        <a:pt x="56338" y="59183"/>
                        <a:pt x="57881" y="59183"/>
                      </a:cubicBezTo>
                      <a:cubicBezTo>
                        <a:pt x="59481" y="59183"/>
                        <a:pt x="60730" y="57877"/>
                        <a:pt x="60730" y="56333"/>
                      </a:cubicBezTo>
                      <a:cubicBezTo>
                        <a:pt x="60730" y="55445"/>
                        <a:pt x="60255" y="54614"/>
                        <a:pt x="59543" y="54078"/>
                      </a:cubicBezTo>
                      <a:lnTo>
                        <a:pt x="62568" y="54078"/>
                      </a:lnTo>
                      <a:lnTo>
                        <a:pt x="625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2"/>
                <p:cNvSpPr/>
                <p:nvPr/>
              </p:nvSpPr>
              <p:spPr>
                <a:xfrm>
                  <a:off x="1458875" y="1549875"/>
                  <a:ext cx="37175" cy="41900"/>
                </a:xfrm>
                <a:custGeom>
                  <a:rect b="b" l="l" r="r" t="t"/>
                  <a:pathLst>
                    <a:path extrusionOk="0" h="1676" w="1487">
                      <a:moveTo>
                        <a:pt x="756" y="1"/>
                      </a:moveTo>
                      <a:cubicBezTo>
                        <a:pt x="426" y="1"/>
                        <a:pt x="115" y="339"/>
                        <a:pt x="62" y="781"/>
                      </a:cubicBezTo>
                      <a:cubicBezTo>
                        <a:pt x="0" y="1194"/>
                        <a:pt x="238" y="1612"/>
                        <a:pt x="656" y="1669"/>
                      </a:cubicBezTo>
                      <a:cubicBezTo>
                        <a:pt x="683" y="1673"/>
                        <a:pt x="710" y="1676"/>
                        <a:pt x="737" y="1676"/>
                      </a:cubicBezTo>
                      <a:cubicBezTo>
                        <a:pt x="1065" y="1676"/>
                        <a:pt x="1372" y="1342"/>
                        <a:pt x="1425" y="956"/>
                      </a:cubicBezTo>
                      <a:cubicBezTo>
                        <a:pt x="1487" y="481"/>
                        <a:pt x="1249" y="68"/>
                        <a:pt x="831" y="7"/>
                      </a:cubicBezTo>
                      <a:cubicBezTo>
                        <a:pt x="806" y="3"/>
                        <a:pt x="781" y="1"/>
                        <a:pt x="756" y="1"/>
                      </a:cubicBezTo>
                      <a:close/>
                    </a:path>
                  </a:pathLst>
                </a:custGeom>
                <a:solidFill>
                  <a:srgbClr val="A24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2"/>
                <p:cNvSpPr/>
                <p:nvPr/>
              </p:nvSpPr>
              <p:spPr>
                <a:xfrm>
                  <a:off x="1312000" y="1557325"/>
                  <a:ext cx="37075" cy="41900"/>
                </a:xfrm>
                <a:custGeom>
                  <a:rect b="b" l="l" r="r" t="t"/>
                  <a:pathLst>
                    <a:path extrusionOk="0" h="1676" w="1483">
                      <a:moveTo>
                        <a:pt x="751" y="1"/>
                      </a:moveTo>
                      <a:cubicBezTo>
                        <a:pt x="423" y="1"/>
                        <a:pt x="115" y="338"/>
                        <a:pt x="58" y="777"/>
                      </a:cubicBezTo>
                      <a:cubicBezTo>
                        <a:pt x="1" y="1195"/>
                        <a:pt x="238" y="1608"/>
                        <a:pt x="652" y="1670"/>
                      </a:cubicBezTo>
                      <a:cubicBezTo>
                        <a:pt x="677" y="1674"/>
                        <a:pt x="702" y="1676"/>
                        <a:pt x="727" y="1676"/>
                      </a:cubicBezTo>
                      <a:cubicBezTo>
                        <a:pt x="1057" y="1676"/>
                        <a:pt x="1368" y="1341"/>
                        <a:pt x="1426" y="958"/>
                      </a:cubicBezTo>
                      <a:cubicBezTo>
                        <a:pt x="1483" y="483"/>
                        <a:pt x="1245" y="65"/>
                        <a:pt x="832" y="8"/>
                      </a:cubicBezTo>
                      <a:cubicBezTo>
                        <a:pt x="805" y="3"/>
                        <a:pt x="778" y="1"/>
                        <a:pt x="751" y="1"/>
                      </a:cubicBezTo>
                      <a:close/>
                    </a:path>
                  </a:pathLst>
                </a:custGeom>
                <a:solidFill>
                  <a:srgbClr val="A24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2"/>
                <p:cNvSpPr/>
                <p:nvPr/>
              </p:nvSpPr>
              <p:spPr>
                <a:xfrm>
                  <a:off x="1387650" y="1550025"/>
                  <a:ext cx="60925" cy="114100"/>
                </a:xfrm>
                <a:custGeom>
                  <a:rect b="b" l="l" r="r" t="t"/>
                  <a:pathLst>
                    <a:path extrusionOk="0" h="4564" w="2437">
                      <a:moveTo>
                        <a:pt x="774" y="1"/>
                      </a:moveTo>
                      <a:cubicBezTo>
                        <a:pt x="774" y="238"/>
                        <a:pt x="1781" y="3268"/>
                        <a:pt x="1724" y="4037"/>
                      </a:cubicBezTo>
                      <a:cubicBezTo>
                        <a:pt x="1691" y="4322"/>
                        <a:pt x="1208" y="4389"/>
                        <a:pt x="761" y="4389"/>
                      </a:cubicBezTo>
                      <a:cubicBezTo>
                        <a:pt x="366" y="4389"/>
                        <a:pt x="0" y="4336"/>
                        <a:pt x="0" y="4336"/>
                      </a:cubicBezTo>
                      <a:lnTo>
                        <a:pt x="0" y="4336"/>
                      </a:lnTo>
                      <a:cubicBezTo>
                        <a:pt x="235" y="4403"/>
                        <a:pt x="921" y="4564"/>
                        <a:pt x="1486" y="4564"/>
                      </a:cubicBezTo>
                      <a:cubicBezTo>
                        <a:pt x="1925" y="4564"/>
                        <a:pt x="2291" y="4467"/>
                        <a:pt x="2318" y="4156"/>
                      </a:cubicBezTo>
                      <a:cubicBezTo>
                        <a:pt x="2436" y="2793"/>
                        <a:pt x="774" y="1"/>
                        <a:pt x="774" y="1"/>
                      </a:cubicBezTo>
                      <a:close/>
                    </a:path>
                  </a:pathLst>
                </a:custGeom>
                <a:solidFill>
                  <a:srgbClr val="E280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2"/>
                <p:cNvSpPr/>
                <p:nvPr/>
              </p:nvSpPr>
              <p:spPr>
                <a:xfrm>
                  <a:off x="3126718" y="1098682"/>
                  <a:ext cx="893580" cy="830070"/>
                </a:xfrm>
                <a:custGeom>
                  <a:rect b="b" l="l" r="r" t="t"/>
                  <a:pathLst>
                    <a:path extrusionOk="0" h="28675" w="30869">
                      <a:moveTo>
                        <a:pt x="15966" y="0"/>
                      </a:moveTo>
                      <a:cubicBezTo>
                        <a:pt x="7717" y="0"/>
                        <a:pt x="1069" y="5286"/>
                        <a:pt x="1069" y="11816"/>
                      </a:cubicBezTo>
                      <a:cubicBezTo>
                        <a:pt x="1069" y="14665"/>
                        <a:pt x="2375" y="17277"/>
                        <a:pt x="4512" y="19352"/>
                      </a:cubicBezTo>
                      <a:lnTo>
                        <a:pt x="0" y="28675"/>
                      </a:lnTo>
                      <a:lnTo>
                        <a:pt x="9674" y="22501"/>
                      </a:lnTo>
                      <a:cubicBezTo>
                        <a:pt x="11573" y="23213"/>
                        <a:pt x="13710" y="23626"/>
                        <a:pt x="15966" y="23626"/>
                      </a:cubicBezTo>
                      <a:cubicBezTo>
                        <a:pt x="24158" y="23626"/>
                        <a:pt x="30869" y="18345"/>
                        <a:pt x="30869" y="11816"/>
                      </a:cubicBezTo>
                      <a:cubicBezTo>
                        <a:pt x="30869" y="5286"/>
                        <a:pt x="24158" y="0"/>
                        <a:pt x="15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2"/>
                <p:cNvSpPr/>
                <p:nvPr/>
              </p:nvSpPr>
              <p:spPr>
                <a:xfrm>
                  <a:off x="3557957" y="1358226"/>
                  <a:ext cx="302472" cy="269733"/>
                </a:xfrm>
                <a:custGeom>
                  <a:rect b="b" l="l" r="r" t="t"/>
                  <a:pathLst>
                    <a:path extrusionOk="0" h="9318" w="10449">
                      <a:moveTo>
                        <a:pt x="2912" y="0"/>
                      </a:moveTo>
                      <a:lnTo>
                        <a:pt x="2731" y="3025"/>
                      </a:lnTo>
                      <a:cubicBezTo>
                        <a:pt x="2298" y="2724"/>
                        <a:pt x="1929" y="2642"/>
                        <a:pt x="1622" y="2642"/>
                      </a:cubicBezTo>
                      <a:cubicBezTo>
                        <a:pt x="1508" y="2642"/>
                        <a:pt x="1403" y="2654"/>
                        <a:pt x="1307" y="2669"/>
                      </a:cubicBezTo>
                      <a:cubicBezTo>
                        <a:pt x="476" y="2731"/>
                        <a:pt x="181" y="3381"/>
                        <a:pt x="62" y="3799"/>
                      </a:cubicBezTo>
                      <a:cubicBezTo>
                        <a:pt x="62" y="3856"/>
                        <a:pt x="62" y="3975"/>
                        <a:pt x="1" y="4094"/>
                      </a:cubicBezTo>
                      <a:lnTo>
                        <a:pt x="1" y="4393"/>
                      </a:lnTo>
                      <a:cubicBezTo>
                        <a:pt x="1" y="4806"/>
                        <a:pt x="181" y="5518"/>
                        <a:pt x="950" y="5756"/>
                      </a:cubicBezTo>
                      <a:cubicBezTo>
                        <a:pt x="1145" y="5811"/>
                        <a:pt x="1351" y="5854"/>
                        <a:pt x="1582" y="5854"/>
                      </a:cubicBezTo>
                      <a:cubicBezTo>
                        <a:pt x="1848" y="5854"/>
                        <a:pt x="2146" y="5797"/>
                        <a:pt x="2494" y="5637"/>
                      </a:cubicBezTo>
                      <a:lnTo>
                        <a:pt x="2494" y="5637"/>
                      </a:lnTo>
                      <a:lnTo>
                        <a:pt x="2019" y="8667"/>
                      </a:lnTo>
                      <a:lnTo>
                        <a:pt x="4750" y="8905"/>
                      </a:lnTo>
                      <a:cubicBezTo>
                        <a:pt x="4750" y="8905"/>
                        <a:pt x="4584" y="7000"/>
                        <a:pt x="5933" y="7000"/>
                      </a:cubicBezTo>
                      <a:cubicBezTo>
                        <a:pt x="5972" y="7000"/>
                        <a:pt x="6013" y="7002"/>
                        <a:pt x="6056" y="7005"/>
                      </a:cubicBezTo>
                      <a:cubicBezTo>
                        <a:pt x="7599" y="7124"/>
                        <a:pt x="7305" y="8724"/>
                        <a:pt x="6830" y="9080"/>
                      </a:cubicBezTo>
                      <a:lnTo>
                        <a:pt x="9617" y="9318"/>
                      </a:lnTo>
                      <a:lnTo>
                        <a:pt x="9917" y="6530"/>
                      </a:lnTo>
                      <a:cubicBezTo>
                        <a:pt x="9917" y="6530"/>
                        <a:pt x="8074" y="6468"/>
                        <a:pt x="8136" y="4987"/>
                      </a:cubicBezTo>
                      <a:lnTo>
                        <a:pt x="8136" y="4925"/>
                      </a:lnTo>
                      <a:cubicBezTo>
                        <a:pt x="8136" y="4925"/>
                        <a:pt x="8193" y="4925"/>
                        <a:pt x="8193" y="4868"/>
                      </a:cubicBezTo>
                      <a:lnTo>
                        <a:pt x="8193" y="4806"/>
                      </a:lnTo>
                      <a:cubicBezTo>
                        <a:pt x="8363" y="3746"/>
                        <a:pt x="9294" y="3595"/>
                        <a:pt x="9810" y="3595"/>
                      </a:cubicBezTo>
                      <a:cubicBezTo>
                        <a:pt x="10015" y="3595"/>
                        <a:pt x="10154" y="3619"/>
                        <a:pt x="10154" y="3619"/>
                      </a:cubicBezTo>
                      <a:lnTo>
                        <a:pt x="10448" y="769"/>
                      </a:lnTo>
                      <a:lnTo>
                        <a:pt x="7661" y="475"/>
                      </a:lnTo>
                      <a:lnTo>
                        <a:pt x="7661" y="475"/>
                      </a:lnTo>
                      <a:cubicBezTo>
                        <a:pt x="8053" y="926"/>
                        <a:pt x="8022" y="2445"/>
                        <a:pt x="6747" y="2445"/>
                      </a:cubicBezTo>
                      <a:cubicBezTo>
                        <a:pt x="6679" y="2445"/>
                        <a:pt x="6607" y="2441"/>
                        <a:pt x="6531" y="2432"/>
                      </a:cubicBezTo>
                      <a:cubicBezTo>
                        <a:pt x="4987" y="2256"/>
                        <a:pt x="5581" y="295"/>
                        <a:pt x="5581" y="295"/>
                      </a:cubicBezTo>
                      <a:lnTo>
                        <a:pt x="29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2"/>
                <p:cNvSpPr/>
                <p:nvPr/>
              </p:nvSpPr>
              <p:spPr>
                <a:xfrm>
                  <a:off x="3270735" y="1198348"/>
                  <a:ext cx="386912" cy="352349"/>
                </a:xfrm>
                <a:custGeom>
                  <a:rect b="b" l="l" r="r" t="t"/>
                  <a:pathLst>
                    <a:path extrusionOk="0" h="12172" w="13366">
                      <a:moveTo>
                        <a:pt x="6480" y="0"/>
                      </a:moveTo>
                      <a:lnTo>
                        <a:pt x="4286" y="2674"/>
                      </a:lnTo>
                      <a:cubicBezTo>
                        <a:pt x="4286" y="2674"/>
                        <a:pt x="3619" y="1343"/>
                        <a:pt x="2565" y="1343"/>
                      </a:cubicBezTo>
                      <a:cubicBezTo>
                        <a:pt x="2176" y="1343"/>
                        <a:pt x="1735" y="1523"/>
                        <a:pt x="1256" y="2018"/>
                      </a:cubicBezTo>
                      <a:cubicBezTo>
                        <a:pt x="0" y="3331"/>
                        <a:pt x="1461" y="4845"/>
                        <a:pt x="2349" y="4845"/>
                      </a:cubicBezTo>
                      <a:cubicBezTo>
                        <a:pt x="2425" y="4845"/>
                        <a:pt x="2496" y="4834"/>
                        <a:pt x="2562" y="4811"/>
                      </a:cubicBezTo>
                      <a:lnTo>
                        <a:pt x="2562" y="4811"/>
                      </a:lnTo>
                      <a:lnTo>
                        <a:pt x="543" y="7124"/>
                      </a:lnTo>
                      <a:lnTo>
                        <a:pt x="2799" y="8904"/>
                      </a:lnTo>
                      <a:cubicBezTo>
                        <a:pt x="2799" y="8904"/>
                        <a:pt x="3522" y="7614"/>
                        <a:pt x="4479" y="7614"/>
                      </a:cubicBezTo>
                      <a:cubicBezTo>
                        <a:pt x="4719" y="7614"/>
                        <a:pt x="4974" y="7695"/>
                        <a:pt x="5235" y="7898"/>
                      </a:cubicBezTo>
                      <a:cubicBezTo>
                        <a:pt x="6541" y="8904"/>
                        <a:pt x="5292" y="10272"/>
                        <a:pt x="4642" y="10329"/>
                      </a:cubicBezTo>
                      <a:lnTo>
                        <a:pt x="6898" y="12172"/>
                      </a:lnTo>
                      <a:lnTo>
                        <a:pt x="8973" y="9498"/>
                      </a:lnTo>
                      <a:cubicBezTo>
                        <a:pt x="8379" y="9441"/>
                        <a:pt x="8085" y="9204"/>
                        <a:pt x="7786" y="8904"/>
                      </a:cubicBezTo>
                      <a:cubicBezTo>
                        <a:pt x="7254" y="8311"/>
                        <a:pt x="7429" y="7779"/>
                        <a:pt x="7667" y="7361"/>
                      </a:cubicBezTo>
                      <a:cubicBezTo>
                        <a:pt x="7667" y="7361"/>
                        <a:pt x="7729" y="7242"/>
                        <a:pt x="7847" y="7124"/>
                      </a:cubicBezTo>
                      <a:cubicBezTo>
                        <a:pt x="8157" y="6736"/>
                        <a:pt x="8568" y="6527"/>
                        <a:pt x="8964" y="6527"/>
                      </a:cubicBezTo>
                      <a:cubicBezTo>
                        <a:pt x="9175" y="6527"/>
                        <a:pt x="9381" y="6587"/>
                        <a:pt x="9566" y="6710"/>
                      </a:cubicBezTo>
                      <a:cubicBezTo>
                        <a:pt x="9923" y="6948"/>
                        <a:pt x="10222" y="7185"/>
                        <a:pt x="10398" y="7779"/>
                      </a:cubicBezTo>
                      <a:lnTo>
                        <a:pt x="12416" y="4868"/>
                      </a:lnTo>
                      <a:lnTo>
                        <a:pt x="10872" y="3624"/>
                      </a:lnTo>
                      <a:cubicBezTo>
                        <a:pt x="10872" y="3624"/>
                        <a:pt x="13366" y="2137"/>
                        <a:pt x="11466" y="655"/>
                      </a:cubicBezTo>
                      <a:cubicBezTo>
                        <a:pt x="11006" y="283"/>
                        <a:pt x="10598" y="138"/>
                        <a:pt x="10246" y="138"/>
                      </a:cubicBezTo>
                      <a:cubicBezTo>
                        <a:pt x="9193" y="138"/>
                        <a:pt x="8646" y="1440"/>
                        <a:pt x="8735" y="1843"/>
                      </a:cubicBezTo>
                      <a:lnTo>
                        <a:pt x="64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3" name="Google Shape;1443;p62"/>
              <p:cNvGrpSpPr/>
              <p:nvPr/>
            </p:nvGrpSpPr>
            <p:grpSpPr>
              <a:xfrm rot="-890442">
                <a:off x="2241250" y="2441157"/>
                <a:ext cx="91667" cy="38604"/>
                <a:chOff x="1328275" y="670025"/>
                <a:chExt cx="163275" cy="73325"/>
              </a:xfrm>
            </p:grpSpPr>
            <p:sp>
              <p:nvSpPr>
                <p:cNvPr id="1444" name="Google Shape;1444;p62"/>
                <p:cNvSpPr/>
                <p:nvPr/>
              </p:nvSpPr>
              <p:spPr>
                <a:xfrm>
                  <a:off x="1340150" y="670025"/>
                  <a:ext cx="148450" cy="24400"/>
                </a:xfrm>
                <a:custGeom>
                  <a:rect b="b" l="l" r="r" t="t"/>
                  <a:pathLst>
                    <a:path extrusionOk="0" h="976" w="5938">
                      <a:moveTo>
                        <a:pt x="1671" y="0"/>
                      </a:moveTo>
                      <a:cubicBezTo>
                        <a:pt x="1114" y="0"/>
                        <a:pt x="557" y="45"/>
                        <a:pt x="1" y="145"/>
                      </a:cubicBezTo>
                      <a:cubicBezTo>
                        <a:pt x="951" y="145"/>
                        <a:pt x="1839" y="202"/>
                        <a:pt x="2788" y="263"/>
                      </a:cubicBezTo>
                      <a:cubicBezTo>
                        <a:pt x="3857" y="382"/>
                        <a:pt x="4869" y="677"/>
                        <a:pt x="5937" y="976"/>
                      </a:cubicBezTo>
                      <a:cubicBezTo>
                        <a:pt x="5225" y="382"/>
                        <a:pt x="4037" y="202"/>
                        <a:pt x="3026" y="83"/>
                      </a:cubicBezTo>
                      <a:cubicBezTo>
                        <a:pt x="2575" y="30"/>
                        <a:pt x="2123" y="0"/>
                        <a:pt x="1671" y="0"/>
                      </a:cubicBezTo>
                      <a:close/>
                    </a:path>
                  </a:pathLst>
                </a:custGeom>
                <a:solidFill>
                  <a:srgbClr val="8C5C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2"/>
                <p:cNvSpPr/>
                <p:nvPr/>
              </p:nvSpPr>
              <p:spPr>
                <a:xfrm>
                  <a:off x="1328275" y="691450"/>
                  <a:ext cx="163275" cy="34075"/>
                </a:xfrm>
                <a:custGeom>
                  <a:rect b="b" l="l" r="r" t="t"/>
                  <a:pathLst>
                    <a:path extrusionOk="0" h="1363" w="6531">
                      <a:moveTo>
                        <a:pt x="1544" y="0"/>
                      </a:moveTo>
                      <a:cubicBezTo>
                        <a:pt x="1008" y="0"/>
                        <a:pt x="533" y="0"/>
                        <a:pt x="1" y="119"/>
                      </a:cubicBezTo>
                      <a:cubicBezTo>
                        <a:pt x="533" y="119"/>
                        <a:pt x="1069" y="176"/>
                        <a:pt x="1663" y="237"/>
                      </a:cubicBezTo>
                      <a:cubicBezTo>
                        <a:pt x="2138" y="237"/>
                        <a:pt x="2613" y="294"/>
                        <a:pt x="3088" y="356"/>
                      </a:cubicBezTo>
                      <a:cubicBezTo>
                        <a:pt x="4275" y="532"/>
                        <a:pt x="5401" y="950"/>
                        <a:pt x="6531" y="1363"/>
                      </a:cubicBezTo>
                      <a:cubicBezTo>
                        <a:pt x="5044" y="532"/>
                        <a:pt x="3325" y="57"/>
                        <a:pt x="1544" y="0"/>
                      </a:cubicBezTo>
                      <a:close/>
                    </a:path>
                  </a:pathLst>
                </a:custGeom>
                <a:solidFill>
                  <a:srgbClr val="8C5C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2"/>
                <p:cNvSpPr/>
                <p:nvPr/>
              </p:nvSpPr>
              <p:spPr>
                <a:xfrm>
                  <a:off x="1335650" y="715175"/>
                  <a:ext cx="141075" cy="28175"/>
                </a:xfrm>
                <a:custGeom>
                  <a:rect b="b" l="l" r="r" t="t"/>
                  <a:pathLst>
                    <a:path extrusionOk="0" h="1127" w="5643">
                      <a:moveTo>
                        <a:pt x="0" y="1"/>
                      </a:moveTo>
                      <a:cubicBezTo>
                        <a:pt x="1900" y="238"/>
                        <a:pt x="3861" y="476"/>
                        <a:pt x="5642" y="1126"/>
                      </a:cubicBezTo>
                      <a:cubicBezTo>
                        <a:pt x="4811" y="594"/>
                        <a:pt x="3800" y="238"/>
                        <a:pt x="2731" y="120"/>
                      </a:cubicBezTo>
                      <a:cubicBezTo>
                        <a:pt x="1843" y="1"/>
                        <a:pt x="893" y="1"/>
                        <a:pt x="0" y="1"/>
                      </a:cubicBezTo>
                      <a:close/>
                    </a:path>
                  </a:pathLst>
                </a:custGeom>
                <a:solidFill>
                  <a:srgbClr val="8C5C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7" name="Google Shape;1447;p62"/>
              <p:cNvSpPr/>
              <p:nvPr/>
            </p:nvSpPr>
            <p:spPr>
              <a:xfrm rot="-889942">
                <a:off x="2210480" y="2566245"/>
                <a:ext cx="46788" cy="11013"/>
              </a:xfrm>
              <a:custGeom>
                <a:rect b="b" l="l" r="r" t="t"/>
                <a:pathLst>
                  <a:path extrusionOk="0" h="1127" w="5643">
                    <a:moveTo>
                      <a:pt x="0" y="1"/>
                    </a:moveTo>
                    <a:cubicBezTo>
                      <a:pt x="1900" y="238"/>
                      <a:pt x="3861" y="476"/>
                      <a:pt x="5642" y="1126"/>
                    </a:cubicBezTo>
                    <a:cubicBezTo>
                      <a:pt x="4811" y="594"/>
                      <a:pt x="3800" y="238"/>
                      <a:pt x="2731" y="120"/>
                    </a:cubicBezTo>
                    <a:cubicBezTo>
                      <a:pt x="1843" y="1"/>
                      <a:pt x="893" y="1"/>
                      <a:pt x="0" y="1"/>
                    </a:cubicBezTo>
                    <a:close/>
                  </a:path>
                </a:pathLst>
              </a:custGeom>
              <a:solidFill>
                <a:srgbClr val="8C5C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2"/>
              <p:cNvSpPr/>
              <p:nvPr/>
            </p:nvSpPr>
            <p:spPr>
              <a:xfrm rot="-889942">
                <a:off x="2319605" y="2575220"/>
                <a:ext cx="46788" cy="11013"/>
              </a:xfrm>
              <a:custGeom>
                <a:rect b="b" l="l" r="r" t="t"/>
                <a:pathLst>
                  <a:path extrusionOk="0" h="1127" w="5643">
                    <a:moveTo>
                      <a:pt x="0" y="1"/>
                    </a:moveTo>
                    <a:cubicBezTo>
                      <a:pt x="1900" y="238"/>
                      <a:pt x="3861" y="476"/>
                      <a:pt x="5642" y="1126"/>
                    </a:cubicBezTo>
                    <a:cubicBezTo>
                      <a:pt x="4811" y="594"/>
                      <a:pt x="3800" y="238"/>
                      <a:pt x="2731" y="120"/>
                    </a:cubicBezTo>
                    <a:cubicBezTo>
                      <a:pt x="1843" y="1"/>
                      <a:pt x="893" y="1"/>
                      <a:pt x="0" y="1"/>
                    </a:cubicBezTo>
                    <a:close/>
                  </a:path>
                </a:pathLst>
              </a:custGeom>
              <a:solidFill>
                <a:srgbClr val="8C5C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63"/>
          <p:cNvSpPr txBox="1"/>
          <p:nvPr>
            <p:ph type="title"/>
          </p:nvPr>
        </p:nvSpPr>
        <p:spPr>
          <a:xfrm>
            <a:off x="3252600" y="1635125"/>
            <a:ext cx="5559600" cy="141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Thank You !</a:t>
            </a:r>
            <a:endParaRPr sz="6000"/>
          </a:p>
        </p:txBody>
      </p:sp>
      <p:sp>
        <p:nvSpPr>
          <p:cNvPr id="1454" name="Google Shape;1454;p63"/>
          <p:cNvSpPr txBox="1"/>
          <p:nvPr>
            <p:ph idx="1" type="subTitle"/>
          </p:nvPr>
        </p:nvSpPr>
        <p:spPr>
          <a:xfrm>
            <a:off x="3897475" y="3053800"/>
            <a:ext cx="44046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QnA time!</a:t>
            </a:r>
            <a:endParaRPr/>
          </a:p>
        </p:txBody>
      </p:sp>
      <p:sp>
        <p:nvSpPr>
          <p:cNvPr id="1455" name="Google Shape;1455;p63"/>
          <p:cNvSpPr/>
          <p:nvPr/>
        </p:nvSpPr>
        <p:spPr>
          <a:xfrm>
            <a:off x="660975" y="1276625"/>
            <a:ext cx="2721300" cy="3904200"/>
          </a:xfrm>
          <a:prstGeom prst="round2SameRect">
            <a:avLst>
              <a:gd fmla="val 49037" name="adj1"/>
              <a:gd fmla="val 0" name="adj2"/>
            </a:avLst>
          </a:prstGeom>
          <a:solidFill>
            <a:srgbClr val="FFFFFF">
              <a:alpha val="3000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6" name="Google Shape;1456;p63"/>
          <p:cNvGrpSpPr/>
          <p:nvPr/>
        </p:nvGrpSpPr>
        <p:grpSpPr>
          <a:xfrm>
            <a:off x="511375" y="1090635"/>
            <a:ext cx="2867514" cy="4052864"/>
            <a:chOff x="511375" y="1090635"/>
            <a:chExt cx="2867514" cy="4052864"/>
          </a:xfrm>
        </p:grpSpPr>
        <p:sp>
          <p:nvSpPr>
            <p:cNvPr id="1457" name="Google Shape;1457;p63"/>
            <p:cNvSpPr/>
            <p:nvPr/>
          </p:nvSpPr>
          <p:spPr>
            <a:xfrm>
              <a:off x="2206265" y="4151768"/>
              <a:ext cx="1027268" cy="991731"/>
            </a:xfrm>
            <a:custGeom>
              <a:rect b="b" l="l" r="r" t="t"/>
              <a:pathLst>
                <a:path extrusionOk="0" h="42623" w="43217">
                  <a:moveTo>
                    <a:pt x="2195" y="0"/>
                  </a:moveTo>
                  <a:cubicBezTo>
                    <a:pt x="1839" y="13478"/>
                    <a:pt x="1" y="24458"/>
                    <a:pt x="1" y="42623"/>
                  </a:cubicBezTo>
                  <a:lnTo>
                    <a:pt x="19885" y="42623"/>
                  </a:lnTo>
                  <a:lnTo>
                    <a:pt x="21191" y="21133"/>
                  </a:lnTo>
                  <a:lnTo>
                    <a:pt x="23390" y="42623"/>
                  </a:lnTo>
                  <a:lnTo>
                    <a:pt x="42205" y="42623"/>
                  </a:lnTo>
                  <a:cubicBezTo>
                    <a:pt x="42561" y="26656"/>
                    <a:pt x="43217" y="16503"/>
                    <a:pt x="39356" y="950"/>
                  </a:cubicBezTo>
                  <a:cubicBezTo>
                    <a:pt x="38839" y="1182"/>
                    <a:pt x="38378" y="1267"/>
                    <a:pt x="37947" y="1267"/>
                  </a:cubicBezTo>
                  <a:cubicBezTo>
                    <a:pt x="36751" y="1267"/>
                    <a:pt x="35784" y="611"/>
                    <a:pt x="34481" y="611"/>
                  </a:cubicBezTo>
                  <a:cubicBezTo>
                    <a:pt x="34205" y="611"/>
                    <a:pt x="33913" y="641"/>
                    <a:pt x="33600" y="713"/>
                  </a:cubicBezTo>
                  <a:cubicBezTo>
                    <a:pt x="29901" y="1573"/>
                    <a:pt x="26250" y="1892"/>
                    <a:pt x="22573" y="1892"/>
                  </a:cubicBezTo>
                  <a:cubicBezTo>
                    <a:pt x="20406" y="1892"/>
                    <a:pt x="18230" y="1781"/>
                    <a:pt x="16029" y="1605"/>
                  </a:cubicBezTo>
                  <a:cubicBezTo>
                    <a:pt x="12643" y="1368"/>
                    <a:pt x="5581" y="1069"/>
                    <a:pt x="219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3"/>
            <p:cNvSpPr/>
            <p:nvPr/>
          </p:nvSpPr>
          <p:spPr>
            <a:xfrm>
              <a:off x="2161121" y="2555097"/>
              <a:ext cx="530570" cy="544134"/>
            </a:xfrm>
            <a:custGeom>
              <a:rect b="b" l="l" r="r" t="t"/>
              <a:pathLst>
                <a:path extrusionOk="0" h="23386" w="22321">
                  <a:moveTo>
                    <a:pt x="11455" y="0"/>
                  </a:moveTo>
                  <a:lnTo>
                    <a:pt x="5281" y="594"/>
                  </a:lnTo>
                  <a:cubicBezTo>
                    <a:pt x="3918" y="1781"/>
                    <a:pt x="0" y="8786"/>
                    <a:pt x="1244" y="16978"/>
                  </a:cubicBezTo>
                  <a:cubicBezTo>
                    <a:pt x="1644" y="19826"/>
                    <a:pt x="4187" y="23386"/>
                    <a:pt x="8658" y="23386"/>
                  </a:cubicBezTo>
                  <a:cubicBezTo>
                    <a:pt x="9503" y="23386"/>
                    <a:pt x="10417" y="23259"/>
                    <a:pt x="11398" y="22976"/>
                  </a:cubicBezTo>
                  <a:cubicBezTo>
                    <a:pt x="17571" y="21252"/>
                    <a:pt x="20183" y="18165"/>
                    <a:pt x="21252" y="14603"/>
                  </a:cubicBezTo>
                  <a:cubicBezTo>
                    <a:pt x="22320" y="10984"/>
                    <a:pt x="20777" y="5167"/>
                    <a:pt x="20777" y="5167"/>
                  </a:cubicBezTo>
                  <a:cubicBezTo>
                    <a:pt x="20777" y="5167"/>
                    <a:pt x="18697" y="4098"/>
                    <a:pt x="16740" y="1069"/>
                  </a:cubicBezTo>
                  <a:cubicBezTo>
                    <a:pt x="16740" y="1069"/>
                    <a:pt x="16029" y="1250"/>
                    <a:pt x="15065" y="1250"/>
                  </a:cubicBezTo>
                  <a:cubicBezTo>
                    <a:pt x="13963" y="1250"/>
                    <a:pt x="12531" y="1013"/>
                    <a:pt x="114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3"/>
            <p:cNvSpPr/>
            <p:nvPr/>
          </p:nvSpPr>
          <p:spPr>
            <a:xfrm>
              <a:off x="2402362" y="2643489"/>
              <a:ext cx="437463" cy="441617"/>
            </a:xfrm>
            <a:custGeom>
              <a:rect b="b" l="l" r="r" t="t"/>
              <a:pathLst>
                <a:path extrusionOk="0" h="18980" w="18404">
                  <a:moveTo>
                    <a:pt x="13179" y="0"/>
                  </a:moveTo>
                  <a:cubicBezTo>
                    <a:pt x="13004" y="181"/>
                    <a:pt x="12823" y="418"/>
                    <a:pt x="12647" y="594"/>
                  </a:cubicBezTo>
                  <a:cubicBezTo>
                    <a:pt x="12348" y="893"/>
                    <a:pt x="12111" y="1069"/>
                    <a:pt x="11816" y="1306"/>
                  </a:cubicBezTo>
                  <a:cubicBezTo>
                    <a:pt x="11517" y="1487"/>
                    <a:pt x="11223" y="1724"/>
                    <a:pt x="10923" y="1900"/>
                  </a:cubicBezTo>
                  <a:cubicBezTo>
                    <a:pt x="10748" y="2019"/>
                    <a:pt x="10629" y="2137"/>
                    <a:pt x="10567" y="2199"/>
                  </a:cubicBezTo>
                  <a:cubicBezTo>
                    <a:pt x="10330" y="2375"/>
                    <a:pt x="10154" y="2555"/>
                    <a:pt x="9974" y="2731"/>
                  </a:cubicBezTo>
                  <a:cubicBezTo>
                    <a:pt x="9024" y="3443"/>
                    <a:pt x="8136" y="3799"/>
                    <a:pt x="7067" y="3980"/>
                  </a:cubicBezTo>
                  <a:cubicBezTo>
                    <a:pt x="4868" y="13060"/>
                    <a:pt x="1" y="13240"/>
                    <a:pt x="1" y="13240"/>
                  </a:cubicBezTo>
                  <a:cubicBezTo>
                    <a:pt x="2687" y="17611"/>
                    <a:pt x="5936" y="18980"/>
                    <a:pt x="8953" y="18980"/>
                  </a:cubicBezTo>
                  <a:cubicBezTo>
                    <a:pt x="14005" y="18980"/>
                    <a:pt x="18403" y="15140"/>
                    <a:pt x="18403" y="15140"/>
                  </a:cubicBezTo>
                  <a:cubicBezTo>
                    <a:pt x="13835" y="12348"/>
                    <a:pt x="13179" y="4099"/>
                    <a:pt x="13179" y="0"/>
                  </a:cubicBezTo>
                  <a:close/>
                </a:path>
              </a:pathLst>
            </a:custGeom>
            <a:solidFill>
              <a:srgbClr val="E6B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3"/>
            <p:cNvSpPr/>
            <p:nvPr/>
          </p:nvSpPr>
          <p:spPr>
            <a:xfrm>
              <a:off x="2542143" y="2643489"/>
              <a:ext cx="297695" cy="361903"/>
            </a:xfrm>
            <a:custGeom>
              <a:rect b="b" l="l" r="r" t="t"/>
              <a:pathLst>
                <a:path extrusionOk="0" h="15554" w="12524">
                  <a:moveTo>
                    <a:pt x="7299" y="0"/>
                  </a:moveTo>
                  <a:cubicBezTo>
                    <a:pt x="7124" y="181"/>
                    <a:pt x="6943" y="418"/>
                    <a:pt x="6767" y="594"/>
                  </a:cubicBezTo>
                  <a:cubicBezTo>
                    <a:pt x="6468" y="893"/>
                    <a:pt x="6231" y="1069"/>
                    <a:pt x="5936" y="1306"/>
                  </a:cubicBezTo>
                  <a:cubicBezTo>
                    <a:pt x="5637" y="1487"/>
                    <a:pt x="5343" y="1724"/>
                    <a:pt x="5043" y="1900"/>
                  </a:cubicBezTo>
                  <a:cubicBezTo>
                    <a:pt x="4868" y="2019"/>
                    <a:pt x="4749" y="2137"/>
                    <a:pt x="4687" y="2199"/>
                  </a:cubicBezTo>
                  <a:cubicBezTo>
                    <a:pt x="4450" y="2375"/>
                    <a:pt x="4274" y="2555"/>
                    <a:pt x="4094" y="2731"/>
                  </a:cubicBezTo>
                  <a:cubicBezTo>
                    <a:pt x="3144" y="3443"/>
                    <a:pt x="2256" y="3799"/>
                    <a:pt x="1187" y="3980"/>
                  </a:cubicBezTo>
                  <a:cubicBezTo>
                    <a:pt x="831" y="5405"/>
                    <a:pt x="413" y="6530"/>
                    <a:pt x="0" y="7542"/>
                  </a:cubicBezTo>
                  <a:cubicBezTo>
                    <a:pt x="1187" y="7779"/>
                    <a:pt x="2432" y="8254"/>
                    <a:pt x="3619" y="9085"/>
                  </a:cubicBezTo>
                  <a:cubicBezTo>
                    <a:pt x="4868" y="10035"/>
                    <a:pt x="5875" y="11279"/>
                    <a:pt x="7062" y="12291"/>
                  </a:cubicBezTo>
                  <a:cubicBezTo>
                    <a:pt x="8548" y="13597"/>
                    <a:pt x="10329" y="14546"/>
                    <a:pt x="12048" y="15553"/>
                  </a:cubicBezTo>
                  <a:cubicBezTo>
                    <a:pt x="12347" y="15316"/>
                    <a:pt x="12523" y="15140"/>
                    <a:pt x="12523" y="15140"/>
                  </a:cubicBezTo>
                  <a:cubicBezTo>
                    <a:pt x="7955" y="12348"/>
                    <a:pt x="7299" y="4099"/>
                    <a:pt x="7299" y="0"/>
                  </a:cubicBezTo>
                  <a:close/>
                </a:path>
              </a:pathLst>
            </a:custGeom>
            <a:solidFill>
              <a:srgbClr val="C28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3"/>
            <p:cNvSpPr/>
            <p:nvPr/>
          </p:nvSpPr>
          <p:spPr>
            <a:xfrm>
              <a:off x="2178047" y="2069229"/>
              <a:ext cx="761852" cy="778973"/>
            </a:xfrm>
            <a:custGeom>
              <a:rect b="b" l="l" r="r" t="t"/>
              <a:pathLst>
                <a:path extrusionOk="0" h="33479" w="32051">
                  <a:moveTo>
                    <a:pt x="16104" y="1"/>
                  </a:moveTo>
                  <a:cubicBezTo>
                    <a:pt x="15334" y="1"/>
                    <a:pt x="14661" y="96"/>
                    <a:pt x="14129" y="286"/>
                  </a:cubicBezTo>
                  <a:cubicBezTo>
                    <a:pt x="9793" y="1886"/>
                    <a:pt x="7300" y="3254"/>
                    <a:pt x="5638" y="6754"/>
                  </a:cubicBezTo>
                  <a:cubicBezTo>
                    <a:pt x="5638" y="6754"/>
                    <a:pt x="0" y="15601"/>
                    <a:pt x="3087" y="24681"/>
                  </a:cubicBezTo>
                  <a:cubicBezTo>
                    <a:pt x="4332" y="28362"/>
                    <a:pt x="8430" y="33291"/>
                    <a:pt x="12167" y="33467"/>
                  </a:cubicBezTo>
                  <a:cubicBezTo>
                    <a:pt x="12322" y="33474"/>
                    <a:pt x="12477" y="33478"/>
                    <a:pt x="12631" y="33478"/>
                  </a:cubicBezTo>
                  <a:cubicBezTo>
                    <a:pt x="14911" y="33478"/>
                    <a:pt x="17167" y="32672"/>
                    <a:pt x="19115" y="31449"/>
                  </a:cubicBezTo>
                  <a:cubicBezTo>
                    <a:pt x="24277" y="28067"/>
                    <a:pt x="24695" y="23318"/>
                    <a:pt x="24695" y="23318"/>
                  </a:cubicBezTo>
                  <a:cubicBezTo>
                    <a:pt x="24695" y="23318"/>
                    <a:pt x="25536" y="23897"/>
                    <a:pt x="26617" y="23897"/>
                  </a:cubicBezTo>
                  <a:cubicBezTo>
                    <a:pt x="28307" y="23897"/>
                    <a:pt x="30584" y="22484"/>
                    <a:pt x="31163" y="15245"/>
                  </a:cubicBezTo>
                  <a:cubicBezTo>
                    <a:pt x="32051" y="4880"/>
                    <a:pt x="21606" y="1"/>
                    <a:pt x="16104" y="1"/>
                  </a:cubicBezTo>
                  <a:close/>
                </a:path>
              </a:pathLst>
            </a:custGeom>
            <a:solidFill>
              <a:srgbClr val="E6B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3"/>
            <p:cNvSpPr/>
            <p:nvPr/>
          </p:nvSpPr>
          <p:spPr>
            <a:xfrm>
              <a:off x="2546303" y="2023416"/>
              <a:ext cx="615239" cy="1060765"/>
            </a:xfrm>
            <a:custGeom>
              <a:rect b="b" l="l" r="r" t="t"/>
              <a:pathLst>
                <a:path extrusionOk="0" h="45590" w="25883">
                  <a:moveTo>
                    <a:pt x="5624" y="1"/>
                  </a:moveTo>
                  <a:cubicBezTo>
                    <a:pt x="4420" y="1"/>
                    <a:pt x="3743" y="236"/>
                    <a:pt x="3743" y="236"/>
                  </a:cubicBezTo>
                  <a:cubicBezTo>
                    <a:pt x="1188" y="2373"/>
                    <a:pt x="1" y="7478"/>
                    <a:pt x="1" y="7478"/>
                  </a:cubicBezTo>
                  <a:cubicBezTo>
                    <a:pt x="1" y="8367"/>
                    <a:pt x="119" y="9259"/>
                    <a:pt x="300" y="10090"/>
                  </a:cubicBezTo>
                  <a:cubicBezTo>
                    <a:pt x="1900" y="12109"/>
                    <a:pt x="4037" y="13533"/>
                    <a:pt x="5700" y="15552"/>
                  </a:cubicBezTo>
                  <a:cubicBezTo>
                    <a:pt x="6531" y="16620"/>
                    <a:pt x="6830" y="17508"/>
                    <a:pt x="7186" y="18757"/>
                  </a:cubicBezTo>
                  <a:cubicBezTo>
                    <a:pt x="7599" y="20239"/>
                    <a:pt x="8074" y="21251"/>
                    <a:pt x="8905" y="22082"/>
                  </a:cubicBezTo>
                  <a:cubicBezTo>
                    <a:pt x="9204" y="21545"/>
                    <a:pt x="9855" y="20477"/>
                    <a:pt x="10748" y="19408"/>
                  </a:cubicBezTo>
                  <a:cubicBezTo>
                    <a:pt x="11221" y="18821"/>
                    <a:pt x="11841" y="18483"/>
                    <a:pt x="12395" y="18483"/>
                  </a:cubicBezTo>
                  <a:cubicBezTo>
                    <a:pt x="13296" y="18483"/>
                    <a:pt x="14022" y="19377"/>
                    <a:pt x="13654" y="21545"/>
                  </a:cubicBezTo>
                  <a:cubicBezTo>
                    <a:pt x="13004" y="24988"/>
                    <a:pt x="8729" y="25463"/>
                    <a:pt x="8729" y="25463"/>
                  </a:cubicBezTo>
                  <a:cubicBezTo>
                    <a:pt x="8430" y="27719"/>
                    <a:pt x="7542" y="29618"/>
                    <a:pt x="6474" y="30924"/>
                  </a:cubicBezTo>
                  <a:cubicBezTo>
                    <a:pt x="6474" y="30924"/>
                    <a:pt x="7186" y="33892"/>
                    <a:pt x="8430" y="36804"/>
                  </a:cubicBezTo>
                  <a:cubicBezTo>
                    <a:pt x="9442" y="39178"/>
                    <a:pt x="10866" y="41196"/>
                    <a:pt x="12229" y="42678"/>
                  </a:cubicBezTo>
                  <a:cubicBezTo>
                    <a:pt x="13360" y="43808"/>
                    <a:pt x="14903" y="44459"/>
                    <a:pt x="15972" y="45589"/>
                  </a:cubicBezTo>
                  <a:cubicBezTo>
                    <a:pt x="23627" y="44996"/>
                    <a:pt x="25883" y="39890"/>
                    <a:pt x="25645" y="34961"/>
                  </a:cubicBezTo>
                  <a:cubicBezTo>
                    <a:pt x="25289" y="28550"/>
                    <a:pt x="21965" y="24988"/>
                    <a:pt x="20839" y="22020"/>
                  </a:cubicBezTo>
                  <a:cubicBezTo>
                    <a:pt x="19652" y="19114"/>
                    <a:pt x="19771" y="7122"/>
                    <a:pt x="13773" y="2967"/>
                  </a:cubicBezTo>
                  <a:cubicBezTo>
                    <a:pt x="10251" y="502"/>
                    <a:pt x="7378" y="1"/>
                    <a:pt x="5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3"/>
            <p:cNvSpPr/>
            <p:nvPr/>
          </p:nvSpPr>
          <p:spPr>
            <a:xfrm>
              <a:off x="2106017" y="2932213"/>
              <a:ext cx="1110582" cy="1489213"/>
            </a:xfrm>
            <a:custGeom>
              <a:rect b="b" l="l" r="r" t="t"/>
              <a:pathLst>
                <a:path extrusionOk="0" h="64004" w="46722">
                  <a:moveTo>
                    <a:pt x="27901" y="0"/>
                  </a:moveTo>
                  <a:cubicBezTo>
                    <a:pt x="27369" y="1306"/>
                    <a:pt x="25588" y="3800"/>
                    <a:pt x="21195" y="4156"/>
                  </a:cubicBezTo>
                  <a:cubicBezTo>
                    <a:pt x="20985" y="4171"/>
                    <a:pt x="20780" y="4178"/>
                    <a:pt x="20580" y="4178"/>
                  </a:cubicBezTo>
                  <a:cubicBezTo>
                    <a:pt x="15978" y="4178"/>
                    <a:pt x="14072" y="414"/>
                    <a:pt x="14072" y="414"/>
                  </a:cubicBezTo>
                  <a:cubicBezTo>
                    <a:pt x="12704" y="651"/>
                    <a:pt x="2674" y="4275"/>
                    <a:pt x="1962" y="4450"/>
                  </a:cubicBezTo>
                  <a:cubicBezTo>
                    <a:pt x="1307" y="4569"/>
                    <a:pt x="1" y="19590"/>
                    <a:pt x="832" y="25764"/>
                  </a:cubicBezTo>
                  <a:cubicBezTo>
                    <a:pt x="1606" y="31344"/>
                    <a:pt x="238" y="56395"/>
                    <a:pt x="119" y="60432"/>
                  </a:cubicBezTo>
                  <a:lnTo>
                    <a:pt x="1544" y="60845"/>
                  </a:lnTo>
                  <a:cubicBezTo>
                    <a:pt x="8687" y="62948"/>
                    <a:pt x="16067" y="64003"/>
                    <a:pt x="23455" y="64003"/>
                  </a:cubicBezTo>
                  <a:cubicBezTo>
                    <a:pt x="31295" y="64003"/>
                    <a:pt x="39142" y="62815"/>
                    <a:pt x="46721" y="60432"/>
                  </a:cubicBezTo>
                  <a:cubicBezTo>
                    <a:pt x="46365" y="57820"/>
                    <a:pt x="42329" y="43810"/>
                    <a:pt x="42029" y="37043"/>
                  </a:cubicBezTo>
                  <a:cubicBezTo>
                    <a:pt x="41735" y="29145"/>
                    <a:pt x="40548" y="4569"/>
                    <a:pt x="40548" y="4569"/>
                  </a:cubicBezTo>
                  <a:cubicBezTo>
                    <a:pt x="38529" y="4156"/>
                    <a:pt x="27901" y="0"/>
                    <a:pt x="279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3"/>
            <p:cNvSpPr/>
            <p:nvPr/>
          </p:nvSpPr>
          <p:spPr>
            <a:xfrm>
              <a:off x="2108846" y="2978049"/>
              <a:ext cx="557430" cy="1443143"/>
            </a:xfrm>
            <a:custGeom>
              <a:rect b="b" l="l" r="r" t="t"/>
              <a:pathLst>
                <a:path extrusionOk="0" h="62024" w="23451">
                  <a:moveTo>
                    <a:pt x="2717" y="0"/>
                  </a:moveTo>
                  <a:cubicBezTo>
                    <a:pt x="1465" y="0"/>
                    <a:pt x="6552" y="11552"/>
                    <a:pt x="5300" y="11552"/>
                  </a:cubicBezTo>
                  <a:cubicBezTo>
                    <a:pt x="5189" y="11552"/>
                    <a:pt x="5029" y="11462"/>
                    <a:pt x="4811" y="11266"/>
                  </a:cubicBezTo>
                  <a:cubicBezTo>
                    <a:pt x="3386" y="9960"/>
                    <a:pt x="2080" y="8597"/>
                    <a:pt x="1069" y="6992"/>
                  </a:cubicBezTo>
                  <a:cubicBezTo>
                    <a:pt x="537" y="11978"/>
                    <a:pt x="181" y="19757"/>
                    <a:pt x="713" y="23794"/>
                  </a:cubicBezTo>
                  <a:cubicBezTo>
                    <a:pt x="1487" y="29374"/>
                    <a:pt x="119" y="54425"/>
                    <a:pt x="0" y="58462"/>
                  </a:cubicBezTo>
                  <a:lnTo>
                    <a:pt x="1425" y="58875"/>
                  </a:lnTo>
                  <a:cubicBezTo>
                    <a:pt x="8610" y="61012"/>
                    <a:pt x="16028" y="62023"/>
                    <a:pt x="23451" y="62023"/>
                  </a:cubicBezTo>
                  <a:cubicBezTo>
                    <a:pt x="23332" y="57037"/>
                    <a:pt x="23033" y="51989"/>
                    <a:pt x="22382" y="47064"/>
                  </a:cubicBezTo>
                  <a:cubicBezTo>
                    <a:pt x="22026" y="44096"/>
                    <a:pt x="21727" y="41128"/>
                    <a:pt x="21371" y="38160"/>
                  </a:cubicBezTo>
                  <a:cubicBezTo>
                    <a:pt x="21076" y="35486"/>
                    <a:pt x="20777" y="32874"/>
                    <a:pt x="20245" y="30262"/>
                  </a:cubicBezTo>
                  <a:cubicBezTo>
                    <a:pt x="18583" y="22369"/>
                    <a:pt x="17453" y="17202"/>
                    <a:pt x="14190" y="11147"/>
                  </a:cubicBezTo>
                  <a:cubicBezTo>
                    <a:pt x="9736" y="2955"/>
                    <a:pt x="4749" y="1649"/>
                    <a:pt x="3206" y="286"/>
                  </a:cubicBezTo>
                  <a:cubicBezTo>
                    <a:pt x="2988" y="90"/>
                    <a:pt x="2828" y="0"/>
                    <a:pt x="27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3"/>
            <p:cNvSpPr/>
            <p:nvPr/>
          </p:nvSpPr>
          <p:spPr>
            <a:xfrm>
              <a:off x="2983784" y="3295415"/>
              <a:ext cx="232898" cy="1088430"/>
            </a:xfrm>
            <a:custGeom>
              <a:rect b="b" l="l" r="r" t="t"/>
              <a:pathLst>
                <a:path extrusionOk="0" h="46779" w="9798">
                  <a:moveTo>
                    <a:pt x="3562" y="0"/>
                  </a:moveTo>
                  <a:cubicBezTo>
                    <a:pt x="3468" y="1040"/>
                    <a:pt x="3104" y="1334"/>
                    <a:pt x="2651" y="1334"/>
                  </a:cubicBezTo>
                  <a:cubicBezTo>
                    <a:pt x="2060" y="1334"/>
                    <a:pt x="1318" y="834"/>
                    <a:pt x="828" y="834"/>
                  </a:cubicBezTo>
                  <a:cubicBezTo>
                    <a:pt x="511" y="834"/>
                    <a:pt x="299" y="1041"/>
                    <a:pt x="299" y="1724"/>
                  </a:cubicBezTo>
                  <a:cubicBezTo>
                    <a:pt x="356" y="2612"/>
                    <a:pt x="299" y="3505"/>
                    <a:pt x="238" y="4336"/>
                  </a:cubicBezTo>
                  <a:cubicBezTo>
                    <a:pt x="238" y="5106"/>
                    <a:pt x="119" y="5880"/>
                    <a:pt x="119" y="6649"/>
                  </a:cubicBezTo>
                  <a:cubicBezTo>
                    <a:pt x="119" y="6886"/>
                    <a:pt x="181" y="7067"/>
                    <a:pt x="181" y="7304"/>
                  </a:cubicBezTo>
                  <a:cubicBezTo>
                    <a:pt x="238" y="8017"/>
                    <a:pt x="119" y="8786"/>
                    <a:pt x="62" y="9498"/>
                  </a:cubicBezTo>
                  <a:cubicBezTo>
                    <a:pt x="0" y="11042"/>
                    <a:pt x="0" y="12585"/>
                    <a:pt x="0" y="14072"/>
                  </a:cubicBezTo>
                  <a:cubicBezTo>
                    <a:pt x="0" y="17159"/>
                    <a:pt x="119" y="20184"/>
                    <a:pt x="299" y="23214"/>
                  </a:cubicBezTo>
                  <a:cubicBezTo>
                    <a:pt x="537" y="26300"/>
                    <a:pt x="774" y="29326"/>
                    <a:pt x="1130" y="32355"/>
                  </a:cubicBezTo>
                  <a:cubicBezTo>
                    <a:pt x="1249" y="33899"/>
                    <a:pt x="1425" y="35381"/>
                    <a:pt x="1605" y="36924"/>
                  </a:cubicBezTo>
                  <a:cubicBezTo>
                    <a:pt x="1781" y="38410"/>
                    <a:pt x="1961" y="39835"/>
                    <a:pt x="2080" y="41317"/>
                  </a:cubicBezTo>
                  <a:cubicBezTo>
                    <a:pt x="2137" y="41735"/>
                    <a:pt x="2137" y="42148"/>
                    <a:pt x="2137" y="42504"/>
                  </a:cubicBezTo>
                  <a:cubicBezTo>
                    <a:pt x="2199" y="43929"/>
                    <a:pt x="2199" y="45353"/>
                    <a:pt x="2199" y="46778"/>
                  </a:cubicBezTo>
                  <a:cubicBezTo>
                    <a:pt x="4749" y="46246"/>
                    <a:pt x="7304" y="45653"/>
                    <a:pt x="9797" y="44822"/>
                  </a:cubicBezTo>
                  <a:cubicBezTo>
                    <a:pt x="9441" y="42267"/>
                    <a:pt x="5580" y="28675"/>
                    <a:pt x="5167" y="21789"/>
                  </a:cubicBezTo>
                  <a:cubicBezTo>
                    <a:pt x="5167" y="21670"/>
                    <a:pt x="5167" y="21551"/>
                    <a:pt x="5105" y="21433"/>
                  </a:cubicBezTo>
                  <a:lnTo>
                    <a:pt x="5105" y="20839"/>
                  </a:lnTo>
                  <a:lnTo>
                    <a:pt x="5105" y="20720"/>
                  </a:lnTo>
                  <a:lnTo>
                    <a:pt x="5105" y="20065"/>
                  </a:lnTo>
                  <a:lnTo>
                    <a:pt x="5105" y="19946"/>
                  </a:lnTo>
                  <a:lnTo>
                    <a:pt x="5105" y="19234"/>
                  </a:lnTo>
                  <a:lnTo>
                    <a:pt x="5105" y="19177"/>
                  </a:lnTo>
                  <a:lnTo>
                    <a:pt x="5105" y="18403"/>
                  </a:lnTo>
                  <a:lnTo>
                    <a:pt x="5105" y="18346"/>
                  </a:lnTo>
                  <a:lnTo>
                    <a:pt x="5105" y="17515"/>
                  </a:lnTo>
                  <a:lnTo>
                    <a:pt x="5105" y="17396"/>
                  </a:lnTo>
                  <a:lnTo>
                    <a:pt x="5105" y="16565"/>
                  </a:lnTo>
                  <a:lnTo>
                    <a:pt x="5105" y="16446"/>
                  </a:lnTo>
                  <a:lnTo>
                    <a:pt x="5105" y="14547"/>
                  </a:lnTo>
                  <a:lnTo>
                    <a:pt x="5105" y="14485"/>
                  </a:lnTo>
                  <a:lnTo>
                    <a:pt x="5105" y="13416"/>
                  </a:lnTo>
                  <a:cubicBezTo>
                    <a:pt x="5167" y="10866"/>
                    <a:pt x="5286" y="8135"/>
                    <a:pt x="5405" y="5405"/>
                  </a:cubicBezTo>
                  <a:cubicBezTo>
                    <a:pt x="4811" y="5106"/>
                    <a:pt x="4573" y="475"/>
                    <a:pt x="35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3"/>
            <p:cNvSpPr/>
            <p:nvPr/>
          </p:nvSpPr>
          <p:spPr>
            <a:xfrm>
              <a:off x="1887336" y="3035729"/>
              <a:ext cx="409224" cy="729320"/>
            </a:xfrm>
            <a:custGeom>
              <a:rect b="b" l="l" r="r" t="t"/>
              <a:pathLst>
                <a:path extrusionOk="0" h="31345" w="17216">
                  <a:moveTo>
                    <a:pt x="11009" y="1"/>
                  </a:moveTo>
                  <a:cubicBezTo>
                    <a:pt x="7765" y="1"/>
                    <a:pt x="6329" y="8376"/>
                    <a:pt x="1" y="27189"/>
                  </a:cubicBezTo>
                  <a:lnTo>
                    <a:pt x="11693" y="31345"/>
                  </a:lnTo>
                  <a:cubicBezTo>
                    <a:pt x="11693" y="31345"/>
                    <a:pt x="12999" y="24815"/>
                    <a:pt x="15079" y="16623"/>
                  </a:cubicBezTo>
                  <a:cubicBezTo>
                    <a:pt x="17216" y="8431"/>
                    <a:pt x="13298" y="1"/>
                    <a:pt x="11042" y="1"/>
                  </a:cubicBezTo>
                  <a:cubicBezTo>
                    <a:pt x="11031" y="1"/>
                    <a:pt x="11020" y="1"/>
                    <a:pt x="110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3"/>
            <p:cNvSpPr/>
            <p:nvPr/>
          </p:nvSpPr>
          <p:spPr>
            <a:xfrm>
              <a:off x="2475747" y="2416819"/>
              <a:ext cx="137224" cy="39415"/>
            </a:xfrm>
            <a:custGeom>
              <a:rect b="b" l="l" r="r" t="t"/>
              <a:pathLst>
                <a:path extrusionOk="0" h="1694" w="5773">
                  <a:moveTo>
                    <a:pt x="1943" y="0"/>
                  </a:moveTo>
                  <a:cubicBezTo>
                    <a:pt x="1823" y="0"/>
                    <a:pt x="1710" y="2"/>
                    <a:pt x="1606" y="7"/>
                  </a:cubicBezTo>
                  <a:cubicBezTo>
                    <a:pt x="1368" y="7"/>
                    <a:pt x="1131" y="69"/>
                    <a:pt x="1012" y="69"/>
                  </a:cubicBezTo>
                  <a:cubicBezTo>
                    <a:pt x="476" y="306"/>
                    <a:pt x="1" y="900"/>
                    <a:pt x="656" y="1313"/>
                  </a:cubicBezTo>
                  <a:cubicBezTo>
                    <a:pt x="854" y="1412"/>
                    <a:pt x="1070" y="1446"/>
                    <a:pt x="1296" y="1446"/>
                  </a:cubicBezTo>
                  <a:cubicBezTo>
                    <a:pt x="1831" y="1446"/>
                    <a:pt x="2420" y="1250"/>
                    <a:pt x="2941" y="1250"/>
                  </a:cubicBezTo>
                  <a:cubicBezTo>
                    <a:pt x="2991" y="1250"/>
                    <a:pt x="3039" y="1252"/>
                    <a:pt x="3087" y="1256"/>
                  </a:cubicBezTo>
                  <a:cubicBezTo>
                    <a:pt x="3423" y="1296"/>
                    <a:pt x="4203" y="1693"/>
                    <a:pt x="4736" y="1693"/>
                  </a:cubicBezTo>
                  <a:cubicBezTo>
                    <a:pt x="4958" y="1693"/>
                    <a:pt x="5138" y="1624"/>
                    <a:pt x="5225" y="1431"/>
                  </a:cubicBezTo>
                  <a:cubicBezTo>
                    <a:pt x="5773" y="335"/>
                    <a:pt x="3385" y="0"/>
                    <a:pt x="19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3"/>
            <p:cNvSpPr/>
            <p:nvPr/>
          </p:nvSpPr>
          <p:spPr>
            <a:xfrm>
              <a:off x="2259895" y="2429430"/>
              <a:ext cx="117091" cy="39369"/>
            </a:xfrm>
            <a:custGeom>
              <a:rect b="b" l="l" r="r" t="t"/>
              <a:pathLst>
                <a:path extrusionOk="0" h="1692" w="4926">
                  <a:moveTo>
                    <a:pt x="3740" y="0"/>
                  </a:moveTo>
                  <a:cubicBezTo>
                    <a:pt x="3547" y="0"/>
                    <a:pt x="3353" y="30"/>
                    <a:pt x="3144" y="58"/>
                  </a:cubicBezTo>
                  <a:cubicBezTo>
                    <a:pt x="2731" y="120"/>
                    <a:pt x="2256" y="120"/>
                    <a:pt x="1781" y="239"/>
                  </a:cubicBezTo>
                  <a:cubicBezTo>
                    <a:pt x="1663" y="239"/>
                    <a:pt x="1544" y="296"/>
                    <a:pt x="1425" y="358"/>
                  </a:cubicBezTo>
                  <a:cubicBezTo>
                    <a:pt x="950" y="533"/>
                    <a:pt x="1" y="1070"/>
                    <a:pt x="594" y="1602"/>
                  </a:cubicBezTo>
                  <a:cubicBezTo>
                    <a:pt x="683" y="1666"/>
                    <a:pt x="797" y="1692"/>
                    <a:pt x="926" y="1692"/>
                  </a:cubicBezTo>
                  <a:cubicBezTo>
                    <a:pt x="1395" y="1692"/>
                    <a:pt x="2059" y="1352"/>
                    <a:pt x="2432" y="1307"/>
                  </a:cubicBezTo>
                  <a:cubicBezTo>
                    <a:pt x="2562" y="1281"/>
                    <a:pt x="2694" y="1272"/>
                    <a:pt x="2829" y="1272"/>
                  </a:cubicBezTo>
                  <a:cubicBezTo>
                    <a:pt x="3128" y="1272"/>
                    <a:pt x="3437" y="1316"/>
                    <a:pt x="3750" y="1316"/>
                  </a:cubicBezTo>
                  <a:cubicBezTo>
                    <a:pt x="3943" y="1316"/>
                    <a:pt x="4138" y="1299"/>
                    <a:pt x="4332" y="1246"/>
                  </a:cubicBezTo>
                  <a:cubicBezTo>
                    <a:pt x="4925" y="1008"/>
                    <a:pt x="4925" y="358"/>
                    <a:pt x="4332" y="120"/>
                  </a:cubicBezTo>
                  <a:cubicBezTo>
                    <a:pt x="4125" y="30"/>
                    <a:pt x="3933" y="0"/>
                    <a:pt x="37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3"/>
            <p:cNvSpPr/>
            <p:nvPr/>
          </p:nvSpPr>
          <p:spPr>
            <a:xfrm>
              <a:off x="2406665" y="2534412"/>
              <a:ext cx="64916" cy="101283"/>
            </a:xfrm>
            <a:custGeom>
              <a:rect b="b" l="l" r="r" t="t"/>
              <a:pathLst>
                <a:path extrusionOk="0" h="4353" w="2731">
                  <a:moveTo>
                    <a:pt x="1126" y="1"/>
                  </a:moveTo>
                  <a:cubicBezTo>
                    <a:pt x="1126" y="1"/>
                    <a:pt x="0" y="2376"/>
                    <a:pt x="57" y="3382"/>
                  </a:cubicBezTo>
                  <a:cubicBezTo>
                    <a:pt x="102" y="4124"/>
                    <a:pt x="1199" y="4352"/>
                    <a:pt x="2015" y="4352"/>
                  </a:cubicBezTo>
                  <a:cubicBezTo>
                    <a:pt x="2312" y="4352"/>
                    <a:pt x="2572" y="4322"/>
                    <a:pt x="2731" y="4275"/>
                  </a:cubicBezTo>
                  <a:cubicBezTo>
                    <a:pt x="2731" y="4275"/>
                    <a:pt x="1007" y="3919"/>
                    <a:pt x="888" y="3145"/>
                  </a:cubicBezTo>
                  <a:cubicBezTo>
                    <a:pt x="713" y="2076"/>
                    <a:pt x="1126" y="295"/>
                    <a:pt x="1126" y="1"/>
                  </a:cubicBezTo>
                  <a:close/>
                </a:path>
              </a:pathLst>
            </a:custGeom>
            <a:solidFill>
              <a:srgbClr val="C28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3"/>
            <p:cNvSpPr/>
            <p:nvPr/>
          </p:nvSpPr>
          <p:spPr>
            <a:xfrm>
              <a:off x="2424946" y="2689861"/>
              <a:ext cx="101617" cy="29666"/>
            </a:xfrm>
            <a:custGeom>
              <a:rect b="b" l="l" r="r" t="t"/>
              <a:pathLst>
                <a:path extrusionOk="0" h="1275" w="4275">
                  <a:moveTo>
                    <a:pt x="2407" y="0"/>
                  </a:moveTo>
                  <a:cubicBezTo>
                    <a:pt x="1880" y="0"/>
                    <a:pt x="1300" y="107"/>
                    <a:pt x="775" y="382"/>
                  </a:cubicBezTo>
                  <a:cubicBezTo>
                    <a:pt x="537" y="500"/>
                    <a:pt x="357" y="562"/>
                    <a:pt x="238" y="738"/>
                  </a:cubicBezTo>
                  <a:cubicBezTo>
                    <a:pt x="1" y="1156"/>
                    <a:pt x="1544" y="1275"/>
                    <a:pt x="2437" y="1275"/>
                  </a:cubicBezTo>
                  <a:cubicBezTo>
                    <a:pt x="3149" y="1213"/>
                    <a:pt x="4275" y="918"/>
                    <a:pt x="4099" y="562"/>
                  </a:cubicBezTo>
                  <a:cubicBezTo>
                    <a:pt x="3953" y="271"/>
                    <a:pt x="3247" y="0"/>
                    <a:pt x="2407" y="0"/>
                  </a:cubicBezTo>
                  <a:close/>
                </a:path>
              </a:pathLst>
            </a:custGeom>
            <a:solidFill>
              <a:srgbClr val="C28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3"/>
            <p:cNvSpPr/>
            <p:nvPr/>
          </p:nvSpPr>
          <p:spPr>
            <a:xfrm>
              <a:off x="2148356" y="2001312"/>
              <a:ext cx="516475" cy="440547"/>
            </a:xfrm>
            <a:custGeom>
              <a:rect b="b" l="l" r="r" t="t"/>
              <a:pathLst>
                <a:path extrusionOk="0" h="18934" w="21728">
                  <a:moveTo>
                    <a:pt x="16369" y="0"/>
                  </a:moveTo>
                  <a:cubicBezTo>
                    <a:pt x="11219" y="0"/>
                    <a:pt x="4824" y="2937"/>
                    <a:pt x="2850" y="7597"/>
                  </a:cubicBezTo>
                  <a:cubicBezTo>
                    <a:pt x="1" y="14184"/>
                    <a:pt x="3624" y="18933"/>
                    <a:pt x="3624" y="18933"/>
                  </a:cubicBezTo>
                  <a:cubicBezTo>
                    <a:pt x="3624" y="18933"/>
                    <a:pt x="3800" y="15077"/>
                    <a:pt x="10510" y="14009"/>
                  </a:cubicBezTo>
                  <a:cubicBezTo>
                    <a:pt x="21433" y="12346"/>
                    <a:pt x="21727" y="1599"/>
                    <a:pt x="21727" y="1599"/>
                  </a:cubicBezTo>
                  <a:cubicBezTo>
                    <a:pt x="20423" y="504"/>
                    <a:pt x="18503" y="0"/>
                    <a:pt x="163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3"/>
            <p:cNvSpPr/>
            <p:nvPr/>
          </p:nvSpPr>
          <p:spPr>
            <a:xfrm>
              <a:off x="2487039" y="2508120"/>
              <a:ext cx="76230" cy="41579"/>
            </a:xfrm>
            <a:custGeom>
              <a:rect b="b" l="l" r="r" t="t"/>
              <a:pathLst>
                <a:path extrusionOk="0" h="1787" w="3207">
                  <a:moveTo>
                    <a:pt x="3087" y="1"/>
                  </a:moveTo>
                  <a:cubicBezTo>
                    <a:pt x="2912" y="594"/>
                    <a:pt x="2375" y="1012"/>
                    <a:pt x="1606" y="1069"/>
                  </a:cubicBezTo>
                  <a:cubicBezTo>
                    <a:pt x="893" y="1069"/>
                    <a:pt x="300" y="713"/>
                    <a:pt x="62" y="181"/>
                  </a:cubicBezTo>
                  <a:cubicBezTo>
                    <a:pt x="1" y="300"/>
                    <a:pt x="1" y="419"/>
                    <a:pt x="1" y="537"/>
                  </a:cubicBezTo>
                  <a:cubicBezTo>
                    <a:pt x="59" y="1266"/>
                    <a:pt x="702" y="1786"/>
                    <a:pt x="1525" y="1786"/>
                  </a:cubicBezTo>
                  <a:cubicBezTo>
                    <a:pt x="1570" y="1786"/>
                    <a:pt x="1616" y="1785"/>
                    <a:pt x="1663" y="1782"/>
                  </a:cubicBezTo>
                  <a:cubicBezTo>
                    <a:pt x="2555" y="1725"/>
                    <a:pt x="3206" y="1131"/>
                    <a:pt x="3206" y="357"/>
                  </a:cubicBezTo>
                  <a:cubicBezTo>
                    <a:pt x="3206" y="238"/>
                    <a:pt x="3149" y="119"/>
                    <a:pt x="3087" y="1"/>
                  </a:cubicBezTo>
                  <a:close/>
                </a:path>
              </a:pathLst>
            </a:custGeom>
            <a:solidFill>
              <a:srgbClr val="C28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3"/>
            <p:cNvSpPr/>
            <p:nvPr/>
          </p:nvSpPr>
          <p:spPr>
            <a:xfrm>
              <a:off x="2306417" y="2516403"/>
              <a:ext cx="69218" cy="37484"/>
            </a:xfrm>
            <a:custGeom>
              <a:rect b="b" l="l" r="r" t="t"/>
              <a:pathLst>
                <a:path extrusionOk="0" h="1611" w="2912">
                  <a:moveTo>
                    <a:pt x="2793" y="1"/>
                  </a:moveTo>
                  <a:cubicBezTo>
                    <a:pt x="2612" y="476"/>
                    <a:pt x="2080" y="832"/>
                    <a:pt x="1487" y="894"/>
                  </a:cubicBezTo>
                  <a:cubicBezTo>
                    <a:pt x="831" y="894"/>
                    <a:pt x="299" y="594"/>
                    <a:pt x="62" y="120"/>
                  </a:cubicBezTo>
                  <a:cubicBezTo>
                    <a:pt x="0" y="238"/>
                    <a:pt x="0" y="357"/>
                    <a:pt x="0" y="538"/>
                  </a:cubicBezTo>
                  <a:cubicBezTo>
                    <a:pt x="58" y="1153"/>
                    <a:pt x="643" y="1611"/>
                    <a:pt x="1361" y="1611"/>
                  </a:cubicBezTo>
                  <a:cubicBezTo>
                    <a:pt x="1402" y="1611"/>
                    <a:pt x="1444" y="1609"/>
                    <a:pt x="1487" y="1606"/>
                  </a:cubicBezTo>
                  <a:cubicBezTo>
                    <a:pt x="2318" y="1606"/>
                    <a:pt x="2911" y="1012"/>
                    <a:pt x="2850" y="357"/>
                  </a:cubicBezTo>
                  <a:cubicBezTo>
                    <a:pt x="2850" y="238"/>
                    <a:pt x="2850" y="120"/>
                    <a:pt x="2793" y="1"/>
                  </a:cubicBezTo>
                  <a:close/>
                </a:path>
              </a:pathLst>
            </a:custGeom>
            <a:solidFill>
              <a:srgbClr val="C28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3"/>
            <p:cNvSpPr/>
            <p:nvPr/>
          </p:nvSpPr>
          <p:spPr>
            <a:xfrm>
              <a:off x="2779200" y="3747127"/>
              <a:ext cx="591207" cy="288401"/>
            </a:xfrm>
            <a:custGeom>
              <a:rect b="b" l="l" r="r" t="t"/>
              <a:pathLst>
                <a:path extrusionOk="0" h="12395" w="24872">
                  <a:moveTo>
                    <a:pt x="24515" y="0"/>
                  </a:moveTo>
                  <a:lnTo>
                    <a:pt x="13355" y="770"/>
                  </a:lnTo>
                  <a:cubicBezTo>
                    <a:pt x="13536" y="831"/>
                    <a:pt x="12823" y="2494"/>
                    <a:pt x="12762" y="2612"/>
                  </a:cubicBezTo>
                  <a:cubicBezTo>
                    <a:pt x="12258" y="3512"/>
                    <a:pt x="4300" y="6378"/>
                    <a:pt x="1089" y="6378"/>
                  </a:cubicBezTo>
                  <a:cubicBezTo>
                    <a:pt x="908" y="6378"/>
                    <a:pt x="743" y="6369"/>
                    <a:pt x="595" y="6350"/>
                  </a:cubicBezTo>
                  <a:lnTo>
                    <a:pt x="476" y="6350"/>
                  </a:lnTo>
                  <a:cubicBezTo>
                    <a:pt x="533" y="7955"/>
                    <a:pt x="238" y="9793"/>
                    <a:pt x="58" y="11161"/>
                  </a:cubicBezTo>
                  <a:cubicBezTo>
                    <a:pt x="58" y="11279"/>
                    <a:pt x="58" y="11398"/>
                    <a:pt x="1" y="11517"/>
                  </a:cubicBezTo>
                  <a:cubicBezTo>
                    <a:pt x="2432" y="11754"/>
                    <a:pt x="5875" y="12167"/>
                    <a:pt x="9319" y="12348"/>
                  </a:cubicBezTo>
                  <a:cubicBezTo>
                    <a:pt x="10141" y="12377"/>
                    <a:pt x="10945" y="12395"/>
                    <a:pt x="11730" y="12395"/>
                  </a:cubicBezTo>
                  <a:cubicBezTo>
                    <a:pt x="14176" y="12395"/>
                    <a:pt x="16426" y="12218"/>
                    <a:pt x="18403" y="11635"/>
                  </a:cubicBezTo>
                  <a:cubicBezTo>
                    <a:pt x="19472" y="11336"/>
                    <a:pt x="21609" y="10329"/>
                    <a:pt x="22321" y="9498"/>
                  </a:cubicBezTo>
                  <a:cubicBezTo>
                    <a:pt x="23271" y="8549"/>
                    <a:pt x="23684" y="7418"/>
                    <a:pt x="23865" y="7005"/>
                  </a:cubicBezTo>
                  <a:cubicBezTo>
                    <a:pt x="24871" y="4569"/>
                    <a:pt x="24515" y="0"/>
                    <a:pt x="24515" y="0"/>
                  </a:cubicBezTo>
                  <a:close/>
                </a:path>
              </a:pathLst>
            </a:custGeom>
            <a:solidFill>
              <a:srgbClr val="E6B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3"/>
            <p:cNvSpPr/>
            <p:nvPr/>
          </p:nvSpPr>
          <p:spPr>
            <a:xfrm>
              <a:off x="2980955" y="3035589"/>
              <a:ext cx="397934" cy="750237"/>
            </a:xfrm>
            <a:custGeom>
              <a:rect b="b" l="l" r="r" t="t"/>
              <a:pathLst>
                <a:path extrusionOk="0" h="32244" w="16741">
                  <a:moveTo>
                    <a:pt x="2726" y="0"/>
                  </a:moveTo>
                  <a:cubicBezTo>
                    <a:pt x="2648" y="0"/>
                    <a:pt x="2570" y="3"/>
                    <a:pt x="2494" y="7"/>
                  </a:cubicBezTo>
                  <a:cubicBezTo>
                    <a:pt x="537" y="69"/>
                    <a:pt x="0" y="7843"/>
                    <a:pt x="950" y="16809"/>
                  </a:cubicBezTo>
                  <a:cubicBezTo>
                    <a:pt x="1900" y="25832"/>
                    <a:pt x="3800" y="32243"/>
                    <a:pt x="3800" y="32243"/>
                  </a:cubicBezTo>
                  <a:lnTo>
                    <a:pt x="16741" y="31113"/>
                  </a:lnTo>
                  <a:cubicBezTo>
                    <a:pt x="12315" y="6133"/>
                    <a:pt x="6747" y="0"/>
                    <a:pt x="27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76" name="Google Shape;1476;p63"/>
            <p:cNvSpPr/>
            <p:nvPr/>
          </p:nvSpPr>
          <p:spPr>
            <a:xfrm>
              <a:off x="2429249" y="3883799"/>
              <a:ext cx="438224" cy="236444"/>
            </a:xfrm>
            <a:custGeom>
              <a:rect b="b" l="l" r="r" t="t"/>
              <a:pathLst>
                <a:path extrusionOk="0" h="10162" w="18436">
                  <a:moveTo>
                    <a:pt x="9318" y="1"/>
                  </a:moveTo>
                  <a:cubicBezTo>
                    <a:pt x="9080" y="1"/>
                    <a:pt x="7181" y="120"/>
                    <a:pt x="6411" y="357"/>
                  </a:cubicBezTo>
                  <a:cubicBezTo>
                    <a:pt x="5818" y="537"/>
                    <a:pt x="4569" y="1069"/>
                    <a:pt x="3799" y="1307"/>
                  </a:cubicBezTo>
                  <a:cubicBezTo>
                    <a:pt x="3799" y="1307"/>
                    <a:pt x="3856" y="1843"/>
                    <a:pt x="3856" y="2318"/>
                  </a:cubicBezTo>
                  <a:cubicBezTo>
                    <a:pt x="3856" y="2556"/>
                    <a:pt x="3918" y="2793"/>
                    <a:pt x="3918" y="3031"/>
                  </a:cubicBezTo>
                  <a:cubicBezTo>
                    <a:pt x="4145" y="2965"/>
                    <a:pt x="4338" y="2917"/>
                    <a:pt x="4495" y="2917"/>
                  </a:cubicBezTo>
                  <a:cubicBezTo>
                    <a:pt x="4623" y="2917"/>
                    <a:pt x="4727" y="2950"/>
                    <a:pt x="4806" y="3031"/>
                  </a:cubicBezTo>
                  <a:cubicBezTo>
                    <a:pt x="4806" y="3031"/>
                    <a:pt x="4512" y="3563"/>
                    <a:pt x="4274" y="3681"/>
                  </a:cubicBezTo>
                  <a:cubicBezTo>
                    <a:pt x="3975" y="3800"/>
                    <a:pt x="3025" y="4631"/>
                    <a:pt x="2788" y="4869"/>
                  </a:cubicBezTo>
                  <a:cubicBezTo>
                    <a:pt x="2612" y="5106"/>
                    <a:pt x="237" y="6236"/>
                    <a:pt x="950" y="7481"/>
                  </a:cubicBezTo>
                  <a:cubicBezTo>
                    <a:pt x="950" y="7481"/>
                    <a:pt x="0" y="7718"/>
                    <a:pt x="119" y="8492"/>
                  </a:cubicBezTo>
                  <a:cubicBezTo>
                    <a:pt x="198" y="8965"/>
                    <a:pt x="747" y="9044"/>
                    <a:pt x="1108" y="9044"/>
                  </a:cubicBezTo>
                  <a:cubicBezTo>
                    <a:pt x="1290" y="9044"/>
                    <a:pt x="1425" y="9024"/>
                    <a:pt x="1425" y="9024"/>
                  </a:cubicBezTo>
                  <a:cubicBezTo>
                    <a:pt x="1425" y="9024"/>
                    <a:pt x="1543" y="9561"/>
                    <a:pt x="2313" y="9679"/>
                  </a:cubicBezTo>
                  <a:cubicBezTo>
                    <a:pt x="2550" y="9698"/>
                    <a:pt x="2814" y="9705"/>
                    <a:pt x="3060" y="9705"/>
                  </a:cubicBezTo>
                  <a:cubicBezTo>
                    <a:pt x="3553" y="9705"/>
                    <a:pt x="3975" y="9679"/>
                    <a:pt x="3975" y="9679"/>
                  </a:cubicBezTo>
                  <a:lnTo>
                    <a:pt x="3975" y="9679"/>
                  </a:lnTo>
                  <a:cubicBezTo>
                    <a:pt x="3975" y="9679"/>
                    <a:pt x="3856" y="9974"/>
                    <a:pt x="4630" y="10093"/>
                  </a:cubicBezTo>
                  <a:cubicBezTo>
                    <a:pt x="4934" y="10143"/>
                    <a:pt x="5410" y="10162"/>
                    <a:pt x="5884" y="10162"/>
                  </a:cubicBezTo>
                  <a:cubicBezTo>
                    <a:pt x="6522" y="10162"/>
                    <a:pt x="7157" y="10128"/>
                    <a:pt x="7361" y="10093"/>
                  </a:cubicBezTo>
                  <a:cubicBezTo>
                    <a:pt x="7655" y="9974"/>
                    <a:pt x="8311" y="9736"/>
                    <a:pt x="8605" y="9561"/>
                  </a:cubicBezTo>
                  <a:cubicBezTo>
                    <a:pt x="8904" y="9380"/>
                    <a:pt x="10386" y="8017"/>
                    <a:pt x="10685" y="7542"/>
                  </a:cubicBezTo>
                  <a:cubicBezTo>
                    <a:pt x="10980" y="7067"/>
                    <a:pt x="11336" y="5937"/>
                    <a:pt x="11635" y="5700"/>
                  </a:cubicBezTo>
                  <a:cubicBezTo>
                    <a:pt x="11691" y="5655"/>
                    <a:pt x="11896" y="5640"/>
                    <a:pt x="12199" y="5640"/>
                  </a:cubicBezTo>
                  <a:cubicBezTo>
                    <a:pt x="12843" y="5640"/>
                    <a:pt x="13926" y="5708"/>
                    <a:pt x="14945" y="5708"/>
                  </a:cubicBezTo>
                  <a:cubicBezTo>
                    <a:pt x="15990" y="5708"/>
                    <a:pt x="16967" y="5636"/>
                    <a:pt x="17334" y="5343"/>
                  </a:cubicBezTo>
                  <a:cubicBezTo>
                    <a:pt x="18436" y="4530"/>
                    <a:pt x="17435" y="589"/>
                    <a:pt x="15832" y="589"/>
                  </a:cubicBezTo>
                  <a:cubicBezTo>
                    <a:pt x="15798" y="589"/>
                    <a:pt x="15764" y="591"/>
                    <a:pt x="15729" y="594"/>
                  </a:cubicBezTo>
                  <a:cubicBezTo>
                    <a:pt x="15729" y="594"/>
                    <a:pt x="12998" y="537"/>
                    <a:pt x="11930" y="476"/>
                  </a:cubicBezTo>
                  <a:cubicBezTo>
                    <a:pt x="11336" y="476"/>
                    <a:pt x="9617" y="63"/>
                    <a:pt x="9318" y="1"/>
                  </a:cubicBezTo>
                  <a:close/>
                </a:path>
              </a:pathLst>
            </a:custGeom>
            <a:solidFill>
              <a:srgbClr val="E6B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3"/>
            <p:cNvSpPr/>
            <p:nvPr/>
          </p:nvSpPr>
          <p:spPr>
            <a:xfrm>
              <a:off x="2446175" y="3959836"/>
              <a:ext cx="184812" cy="111847"/>
            </a:xfrm>
            <a:custGeom>
              <a:rect b="b" l="l" r="r" t="t"/>
              <a:pathLst>
                <a:path extrusionOk="0" h="4807" w="7775">
                  <a:moveTo>
                    <a:pt x="7775" y="0"/>
                  </a:moveTo>
                  <a:lnTo>
                    <a:pt x="7775" y="0"/>
                  </a:lnTo>
                  <a:cubicBezTo>
                    <a:pt x="7418" y="57"/>
                    <a:pt x="5875" y="1306"/>
                    <a:pt x="5462" y="1662"/>
                  </a:cubicBezTo>
                  <a:cubicBezTo>
                    <a:pt x="5044" y="2019"/>
                    <a:pt x="4749" y="2137"/>
                    <a:pt x="4213" y="2432"/>
                  </a:cubicBezTo>
                  <a:cubicBezTo>
                    <a:pt x="3619" y="2731"/>
                    <a:pt x="1245" y="4393"/>
                    <a:pt x="950" y="4512"/>
                  </a:cubicBezTo>
                  <a:cubicBezTo>
                    <a:pt x="928" y="4516"/>
                    <a:pt x="905" y="4518"/>
                    <a:pt x="882" y="4518"/>
                  </a:cubicBezTo>
                  <a:cubicBezTo>
                    <a:pt x="592" y="4518"/>
                    <a:pt x="238" y="4213"/>
                    <a:pt x="238" y="4213"/>
                  </a:cubicBezTo>
                  <a:lnTo>
                    <a:pt x="0" y="4331"/>
                  </a:lnTo>
                  <a:cubicBezTo>
                    <a:pt x="0" y="4331"/>
                    <a:pt x="119" y="4806"/>
                    <a:pt x="713" y="4806"/>
                  </a:cubicBezTo>
                  <a:cubicBezTo>
                    <a:pt x="1245" y="4806"/>
                    <a:pt x="4094" y="2907"/>
                    <a:pt x="4688" y="2612"/>
                  </a:cubicBezTo>
                  <a:cubicBezTo>
                    <a:pt x="5281" y="2256"/>
                    <a:pt x="6055" y="1781"/>
                    <a:pt x="6649" y="1244"/>
                  </a:cubicBezTo>
                  <a:cubicBezTo>
                    <a:pt x="7181" y="713"/>
                    <a:pt x="7774" y="0"/>
                    <a:pt x="7775" y="0"/>
                  </a:cubicBezTo>
                  <a:close/>
                </a:path>
              </a:pathLst>
            </a:custGeom>
            <a:solidFill>
              <a:srgbClr val="C28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3"/>
            <p:cNvSpPr/>
            <p:nvPr/>
          </p:nvSpPr>
          <p:spPr>
            <a:xfrm>
              <a:off x="2460295" y="4021937"/>
              <a:ext cx="180628" cy="74596"/>
            </a:xfrm>
            <a:custGeom>
              <a:rect b="b" l="l" r="r" t="t"/>
              <a:pathLst>
                <a:path extrusionOk="0" h="3206" w="7599">
                  <a:moveTo>
                    <a:pt x="7598" y="0"/>
                  </a:moveTo>
                  <a:cubicBezTo>
                    <a:pt x="7124" y="0"/>
                    <a:pt x="4925" y="1662"/>
                    <a:pt x="4749" y="1724"/>
                  </a:cubicBezTo>
                  <a:cubicBezTo>
                    <a:pt x="4512" y="1781"/>
                    <a:pt x="2849" y="2318"/>
                    <a:pt x="2375" y="2375"/>
                  </a:cubicBezTo>
                  <a:cubicBezTo>
                    <a:pt x="1900" y="2493"/>
                    <a:pt x="57" y="3087"/>
                    <a:pt x="0" y="3087"/>
                  </a:cubicBezTo>
                  <a:lnTo>
                    <a:pt x="119" y="3087"/>
                  </a:lnTo>
                  <a:lnTo>
                    <a:pt x="119" y="3206"/>
                  </a:lnTo>
                  <a:cubicBezTo>
                    <a:pt x="594" y="3030"/>
                    <a:pt x="4331" y="2018"/>
                    <a:pt x="4749" y="1900"/>
                  </a:cubicBezTo>
                  <a:cubicBezTo>
                    <a:pt x="5224" y="1781"/>
                    <a:pt x="7598" y="0"/>
                    <a:pt x="7598" y="0"/>
                  </a:cubicBezTo>
                  <a:close/>
                </a:path>
              </a:pathLst>
            </a:custGeom>
            <a:solidFill>
              <a:srgbClr val="C28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3"/>
            <p:cNvSpPr/>
            <p:nvPr/>
          </p:nvSpPr>
          <p:spPr>
            <a:xfrm>
              <a:off x="2519559" y="4055069"/>
              <a:ext cx="138294" cy="56726"/>
            </a:xfrm>
            <a:custGeom>
              <a:rect b="b" l="l" r="r" t="t"/>
              <a:pathLst>
                <a:path extrusionOk="0" h="2438" w="5818">
                  <a:moveTo>
                    <a:pt x="5818" y="1"/>
                  </a:moveTo>
                  <a:cubicBezTo>
                    <a:pt x="5224" y="63"/>
                    <a:pt x="3681" y="1487"/>
                    <a:pt x="3263" y="1663"/>
                  </a:cubicBezTo>
                  <a:cubicBezTo>
                    <a:pt x="2907" y="1843"/>
                    <a:pt x="0" y="2318"/>
                    <a:pt x="0" y="2318"/>
                  </a:cubicBezTo>
                  <a:lnTo>
                    <a:pt x="176" y="2318"/>
                  </a:lnTo>
                  <a:lnTo>
                    <a:pt x="176" y="2437"/>
                  </a:lnTo>
                  <a:cubicBezTo>
                    <a:pt x="950" y="2318"/>
                    <a:pt x="3087" y="2019"/>
                    <a:pt x="3382" y="1900"/>
                  </a:cubicBezTo>
                  <a:cubicBezTo>
                    <a:pt x="3799" y="1725"/>
                    <a:pt x="5818" y="1"/>
                    <a:pt x="5818" y="1"/>
                  </a:cubicBezTo>
                  <a:close/>
                </a:path>
              </a:pathLst>
            </a:custGeom>
            <a:solidFill>
              <a:srgbClr val="C28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0" name="Google Shape;1480;p63"/>
            <p:cNvGrpSpPr/>
            <p:nvPr/>
          </p:nvGrpSpPr>
          <p:grpSpPr>
            <a:xfrm>
              <a:off x="874791" y="1090635"/>
              <a:ext cx="1223210" cy="1206229"/>
              <a:chOff x="4304456" y="2820390"/>
              <a:chExt cx="607414" cy="612019"/>
            </a:xfrm>
          </p:grpSpPr>
          <p:sp>
            <p:nvSpPr>
              <p:cNvPr id="1481" name="Google Shape;1481;p63"/>
              <p:cNvSpPr/>
              <p:nvPr/>
            </p:nvSpPr>
            <p:spPr>
              <a:xfrm rot="397105">
                <a:off x="4820977" y="2824615"/>
                <a:ext cx="82060" cy="165052"/>
              </a:xfrm>
              <a:custGeom>
                <a:rect b="b" l="l" r="r" t="t"/>
                <a:pathLst>
                  <a:path extrusionOk="0" h="9912" w="4926">
                    <a:moveTo>
                      <a:pt x="2375" y="1"/>
                    </a:moveTo>
                    <a:cubicBezTo>
                      <a:pt x="1544" y="1"/>
                      <a:pt x="951" y="238"/>
                      <a:pt x="533" y="713"/>
                    </a:cubicBezTo>
                    <a:cubicBezTo>
                      <a:pt x="120" y="1188"/>
                      <a:pt x="1" y="1782"/>
                      <a:pt x="58" y="2551"/>
                    </a:cubicBezTo>
                    <a:cubicBezTo>
                      <a:pt x="58" y="2613"/>
                      <a:pt x="120" y="2850"/>
                      <a:pt x="177" y="3206"/>
                    </a:cubicBezTo>
                    <a:lnTo>
                      <a:pt x="1720" y="2907"/>
                    </a:lnTo>
                    <a:cubicBezTo>
                      <a:pt x="1663" y="2731"/>
                      <a:pt x="1601" y="2551"/>
                      <a:pt x="1601" y="2375"/>
                    </a:cubicBezTo>
                    <a:cubicBezTo>
                      <a:pt x="1601" y="2076"/>
                      <a:pt x="1663" y="1900"/>
                      <a:pt x="1782" y="1720"/>
                    </a:cubicBezTo>
                    <a:cubicBezTo>
                      <a:pt x="1901" y="1544"/>
                      <a:pt x="2138" y="1425"/>
                      <a:pt x="2375" y="1425"/>
                    </a:cubicBezTo>
                    <a:cubicBezTo>
                      <a:pt x="2670" y="1425"/>
                      <a:pt x="2850" y="1544"/>
                      <a:pt x="3026" y="1720"/>
                    </a:cubicBezTo>
                    <a:cubicBezTo>
                      <a:pt x="3207" y="1900"/>
                      <a:pt x="3325" y="2138"/>
                      <a:pt x="3325" y="2432"/>
                    </a:cubicBezTo>
                    <a:cubicBezTo>
                      <a:pt x="3325" y="2788"/>
                      <a:pt x="3264" y="3088"/>
                      <a:pt x="3145" y="3444"/>
                    </a:cubicBezTo>
                    <a:cubicBezTo>
                      <a:pt x="3026" y="3738"/>
                      <a:pt x="2907" y="4037"/>
                      <a:pt x="2670" y="4332"/>
                    </a:cubicBezTo>
                    <a:cubicBezTo>
                      <a:pt x="2494" y="4631"/>
                      <a:pt x="2257" y="4925"/>
                      <a:pt x="2019" y="5106"/>
                    </a:cubicBezTo>
                    <a:cubicBezTo>
                      <a:pt x="1839" y="5343"/>
                      <a:pt x="1544" y="5638"/>
                      <a:pt x="1245" y="5875"/>
                    </a:cubicBezTo>
                    <a:lnTo>
                      <a:pt x="1245" y="7419"/>
                    </a:lnTo>
                    <a:lnTo>
                      <a:pt x="2732" y="7419"/>
                    </a:lnTo>
                    <a:lnTo>
                      <a:pt x="2732" y="6231"/>
                    </a:lnTo>
                    <a:cubicBezTo>
                      <a:pt x="3088" y="5937"/>
                      <a:pt x="3325" y="5700"/>
                      <a:pt x="3563" y="5462"/>
                    </a:cubicBezTo>
                    <a:cubicBezTo>
                      <a:pt x="3800" y="5163"/>
                      <a:pt x="4038" y="4925"/>
                      <a:pt x="4275" y="4569"/>
                    </a:cubicBezTo>
                    <a:cubicBezTo>
                      <a:pt x="4451" y="4275"/>
                      <a:pt x="4631" y="3919"/>
                      <a:pt x="4750" y="3619"/>
                    </a:cubicBezTo>
                    <a:cubicBezTo>
                      <a:pt x="4869" y="3263"/>
                      <a:pt x="4926" y="2907"/>
                      <a:pt x="4926" y="2494"/>
                    </a:cubicBezTo>
                    <a:cubicBezTo>
                      <a:pt x="4926" y="1720"/>
                      <a:pt x="4688" y="1126"/>
                      <a:pt x="4275" y="651"/>
                    </a:cubicBezTo>
                    <a:cubicBezTo>
                      <a:pt x="3800" y="238"/>
                      <a:pt x="3207" y="1"/>
                      <a:pt x="2375" y="1"/>
                    </a:cubicBezTo>
                    <a:close/>
                    <a:moveTo>
                      <a:pt x="1188" y="8311"/>
                    </a:moveTo>
                    <a:lnTo>
                      <a:pt x="1188" y="9912"/>
                    </a:lnTo>
                    <a:lnTo>
                      <a:pt x="2850" y="9912"/>
                    </a:lnTo>
                    <a:lnTo>
                      <a:pt x="2850" y="831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3"/>
              <p:cNvSpPr/>
              <p:nvPr/>
            </p:nvSpPr>
            <p:spPr>
              <a:xfrm>
                <a:off x="4383620" y="3396298"/>
                <a:ext cx="40656" cy="36111"/>
              </a:xfrm>
              <a:custGeom>
                <a:rect b="b" l="l" r="r" t="t"/>
                <a:pathLst>
                  <a:path extrusionOk="0" h="3059" w="3444">
                    <a:moveTo>
                      <a:pt x="1688" y="1"/>
                    </a:moveTo>
                    <a:cubicBezTo>
                      <a:pt x="1501" y="1"/>
                      <a:pt x="1313" y="34"/>
                      <a:pt x="1131" y="104"/>
                    </a:cubicBezTo>
                    <a:cubicBezTo>
                      <a:pt x="357" y="460"/>
                      <a:pt x="0" y="1353"/>
                      <a:pt x="300" y="2122"/>
                    </a:cubicBezTo>
                    <a:cubicBezTo>
                      <a:pt x="571" y="2712"/>
                      <a:pt x="1150" y="3059"/>
                      <a:pt x="1753" y="3059"/>
                    </a:cubicBezTo>
                    <a:cubicBezTo>
                      <a:pt x="1942" y="3059"/>
                      <a:pt x="2133" y="3025"/>
                      <a:pt x="2318" y="2953"/>
                    </a:cubicBezTo>
                    <a:cubicBezTo>
                      <a:pt x="3087" y="2597"/>
                      <a:pt x="3443" y="1709"/>
                      <a:pt x="3149" y="935"/>
                    </a:cubicBezTo>
                    <a:cubicBezTo>
                      <a:pt x="2877" y="347"/>
                      <a:pt x="2292" y="1"/>
                      <a:pt x="16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3"/>
              <p:cNvSpPr/>
              <p:nvPr/>
            </p:nvSpPr>
            <p:spPr>
              <a:xfrm>
                <a:off x="4304456" y="3308173"/>
                <a:ext cx="56074" cy="49369"/>
              </a:xfrm>
              <a:custGeom>
                <a:rect b="b" l="l" r="r" t="t"/>
                <a:pathLst>
                  <a:path extrusionOk="0" h="4182" w="4750">
                    <a:moveTo>
                      <a:pt x="2343" y="0"/>
                    </a:moveTo>
                    <a:cubicBezTo>
                      <a:pt x="2076" y="0"/>
                      <a:pt x="1805" y="49"/>
                      <a:pt x="1544" y="151"/>
                    </a:cubicBezTo>
                    <a:cubicBezTo>
                      <a:pt x="476" y="626"/>
                      <a:pt x="1" y="1813"/>
                      <a:pt x="414" y="2882"/>
                    </a:cubicBezTo>
                    <a:cubicBezTo>
                      <a:pt x="770" y="3682"/>
                      <a:pt x="1561" y="4182"/>
                      <a:pt x="2384" y="4182"/>
                    </a:cubicBezTo>
                    <a:cubicBezTo>
                      <a:pt x="2660" y="4182"/>
                      <a:pt x="2939" y="4126"/>
                      <a:pt x="3206" y="4007"/>
                    </a:cubicBezTo>
                    <a:cubicBezTo>
                      <a:pt x="4275" y="3594"/>
                      <a:pt x="4750" y="2345"/>
                      <a:pt x="4275" y="1276"/>
                    </a:cubicBezTo>
                    <a:cubicBezTo>
                      <a:pt x="3959" y="469"/>
                      <a:pt x="3171" y="0"/>
                      <a:pt x="23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3"/>
              <p:cNvSpPr/>
              <p:nvPr/>
            </p:nvSpPr>
            <p:spPr>
              <a:xfrm>
                <a:off x="4305129" y="3178200"/>
                <a:ext cx="61681" cy="60949"/>
              </a:xfrm>
              <a:custGeom>
                <a:rect b="b" l="l" r="r" t="t"/>
                <a:pathLst>
                  <a:path extrusionOk="0" h="5163" w="5225">
                    <a:moveTo>
                      <a:pt x="2613" y="1"/>
                    </a:moveTo>
                    <a:cubicBezTo>
                      <a:pt x="1188" y="1"/>
                      <a:pt x="1" y="1126"/>
                      <a:pt x="1" y="2613"/>
                    </a:cubicBezTo>
                    <a:cubicBezTo>
                      <a:pt x="1" y="4037"/>
                      <a:pt x="1188" y="5163"/>
                      <a:pt x="2613" y="5163"/>
                    </a:cubicBezTo>
                    <a:cubicBezTo>
                      <a:pt x="4037" y="5163"/>
                      <a:pt x="5225" y="4037"/>
                      <a:pt x="5225" y="2613"/>
                    </a:cubicBezTo>
                    <a:cubicBezTo>
                      <a:pt x="5225" y="1126"/>
                      <a:pt x="4037" y="1"/>
                      <a:pt x="26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3"/>
              <p:cNvSpPr/>
              <p:nvPr/>
            </p:nvSpPr>
            <p:spPr>
              <a:xfrm>
                <a:off x="4388555" y="3075166"/>
                <a:ext cx="68681" cy="68009"/>
              </a:xfrm>
              <a:custGeom>
                <a:rect b="b" l="l" r="r" t="t"/>
                <a:pathLst>
                  <a:path extrusionOk="0" h="5761" w="5818">
                    <a:moveTo>
                      <a:pt x="2907" y="0"/>
                    </a:moveTo>
                    <a:cubicBezTo>
                      <a:pt x="1306" y="0"/>
                      <a:pt x="0" y="1306"/>
                      <a:pt x="0" y="2911"/>
                    </a:cubicBezTo>
                    <a:cubicBezTo>
                      <a:pt x="0" y="4512"/>
                      <a:pt x="1306" y="5761"/>
                      <a:pt x="2907" y="5761"/>
                    </a:cubicBezTo>
                    <a:cubicBezTo>
                      <a:pt x="4512" y="5761"/>
                      <a:pt x="5818" y="4512"/>
                      <a:pt x="5818" y="2911"/>
                    </a:cubicBezTo>
                    <a:cubicBezTo>
                      <a:pt x="5818" y="1306"/>
                      <a:pt x="4512" y="0"/>
                      <a:pt x="29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6" name="Google Shape;1486;p63"/>
            <p:cNvSpPr/>
            <p:nvPr/>
          </p:nvSpPr>
          <p:spPr>
            <a:xfrm>
              <a:off x="2241495" y="4643476"/>
              <a:ext cx="103090" cy="215480"/>
            </a:xfrm>
            <a:custGeom>
              <a:rect b="b" l="l" r="r" t="t"/>
              <a:pathLst>
                <a:path extrusionOk="0" h="9261" w="4337">
                  <a:moveTo>
                    <a:pt x="3386" y="0"/>
                  </a:moveTo>
                  <a:cubicBezTo>
                    <a:pt x="2674" y="2256"/>
                    <a:pt x="2318" y="2731"/>
                    <a:pt x="2080" y="3505"/>
                  </a:cubicBezTo>
                  <a:cubicBezTo>
                    <a:pt x="1900" y="4336"/>
                    <a:pt x="1487" y="5048"/>
                    <a:pt x="1425" y="5580"/>
                  </a:cubicBezTo>
                  <a:cubicBezTo>
                    <a:pt x="1306" y="6117"/>
                    <a:pt x="0" y="7898"/>
                    <a:pt x="0" y="8311"/>
                  </a:cubicBezTo>
                  <a:cubicBezTo>
                    <a:pt x="0" y="8492"/>
                    <a:pt x="62" y="8729"/>
                    <a:pt x="181" y="8905"/>
                  </a:cubicBezTo>
                  <a:cubicBezTo>
                    <a:pt x="238" y="9023"/>
                    <a:pt x="357" y="9085"/>
                    <a:pt x="475" y="9204"/>
                  </a:cubicBezTo>
                  <a:cubicBezTo>
                    <a:pt x="594" y="9261"/>
                    <a:pt x="775" y="9261"/>
                    <a:pt x="893" y="9261"/>
                  </a:cubicBezTo>
                  <a:lnTo>
                    <a:pt x="1188" y="9261"/>
                  </a:lnTo>
                  <a:cubicBezTo>
                    <a:pt x="1249" y="9261"/>
                    <a:pt x="1249" y="9261"/>
                    <a:pt x="1306" y="9204"/>
                  </a:cubicBezTo>
                  <a:lnTo>
                    <a:pt x="1368" y="9204"/>
                  </a:lnTo>
                  <a:cubicBezTo>
                    <a:pt x="1368" y="9142"/>
                    <a:pt x="1425" y="9142"/>
                    <a:pt x="1425" y="9142"/>
                  </a:cubicBezTo>
                  <a:cubicBezTo>
                    <a:pt x="1487" y="9085"/>
                    <a:pt x="1606" y="9023"/>
                    <a:pt x="1663" y="8966"/>
                  </a:cubicBezTo>
                  <a:cubicBezTo>
                    <a:pt x="1724" y="8905"/>
                    <a:pt x="1843" y="8848"/>
                    <a:pt x="1900" y="8786"/>
                  </a:cubicBezTo>
                  <a:lnTo>
                    <a:pt x="1962" y="8729"/>
                  </a:lnTo>
                  <a:cubicBezTo>
                    <a:pt x="1962" y="8667"/>
                    <a:pt x="2019" y="8667"/>
                    <a:pt x="2019" y="8610"/>
                  </a:cubicBezTo>
                  <a:cubicBezTo>
                    <a:pt x="2080" y="8549"/>
                    <a:pt x="2080" y="8492"/>
                    <a:pt x="2080" y="8492"/>
                  </a:cubicBezTo>
                  <a:cubicBezTo>
                    <a:pt x="2137" y="8373"/>
                    <a:pt x="2199" y="8311"/>
                    <a:pt x="2199" y="8192"/>
                  </a:cubicBezTo>
                  <a:cubicBezTo>
                    <a:pt x="2256" y="8135"/>
                    <a:pt x="2318" y="8074"/>
                    <a:pt x="2375" y="7955"/>
                  </a:cubicBezTo>
                  <a:cubicBezTo>
                    <a:pt x="2375" y="7898"/>
                    <a:pt x="2437" y="7779"/>
                    <a:pt x="2494" y="7717"/>
                  </a:cubicBezTo>
                  <a:cubicBezTo>
                    <a:pt x="2494" y="7717"/>
                    <a:pt x="2494" y="7660"/>
                    <a:pt x="2555" y="7599"/>
                  </a:cubicBezTo>
                  <a:cubicBezTo>
                    <a:pt x="2850" y="7124"/>
                    <a:pt x="3030" y="6592"/>
                    <a:pt x="3268" y="6055"/>
                  </a:cubicBezTo>
                  <a:cubicBezTo>
                    <a:pt x="3325" y="5998"/>
                    <a:pt x="3325" y="5937"/>
                    <a:pt x="3386" y="5880"/>
                  </a:cubicBezTo>
                  <a:cubicBezTo>
                    <a:pt x="3443" y="5818"/>
                    <a:pt x="3443" y="5818"/>
                    <a:pt x="3443" y="5761"/>
                  </a:cubicBezTo>
                  <a:cubicBezTo>
                    <a:pt x="3562" y="5642"/>
                    <a:pt x="3624" y="5523"/>
                    <a:pt x="3681" y="5405"/>
                  </a:cubicBezTo>
                  <a:cubicBezTo>
                    <a:pt x="3743" y="5224"/>
                    <a:pt x="3800" y="5105"/>
                    <a:pt x="3800" y="4930"/>
                  </a:cubicBezTo>
                  <a:cubicBezTo>
                    <a:pt x="3861" y="4811"/>
                    <a:pt x="3918" y="4692"/>
                    <a:pt x="3980" y="4512"/>
                  </a:cubicBezTo>
                  <a:cubicBezTo>
                    <a:pt x="3980" y="4455"/>
                    <a:pt x="4218" y="4274"/>
                    <a:pt x="4218" y="4274"/>
                  </a:cubicBezTo>
                  <a:cubicBezTo>
                    <a:pt x="4218" y="4274"/>
                    <a:pt x="4275" y="4217"/>
                    <a:pt x="4336" y="4217"/>
                  </a:cubicBezTo>
                  <a:lnTo>
                    <a:pt x="4336" y="0"/>
                  </a:lnTo>
                  <a:close/>
                </a:path>
              </a:pathLst>
            </a:custGeom>
            <a:solidFill>
              <a:srgbClr val="BA8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3"/>
            <p:cNvSpPr/>
            <p:nvPr/>
          </p:nvSpPr>
          <p:spPr>
            <a:xfrm>
              <a:off x="1648806" y="1947960"/>
              <a:ext cx="272951" cy="452739"/>
            </a:xfrm>
            <a:custGeom>
              <a:rect b="b" l="l" r="r" t="t"/>
              <a:pathLst>
                <a:path extrusionOk="0" h="19458" w="11483">
                  <a:moveTo>
                    <a:pt x="4377" y="1"/>
                  </a:moveTo>
                  <a:cubicBezTo>
                    <a:pt x="2960" y="1"/>
                    <a:pt x="1221" y="160"/>
                    <a:pt x="1069" y="806"/>
                  </a:cubicBezTo>
                  <a:cubicBezTo>
                    <a:pt x="0" y="5141"/>
                    <a:pt x="6117" y="18439"/>
                    <a:pt x="6117" y="18439"/>
                  </a:cubicBezTo>
                  <a:cubicBezTo>
                    <a:pt x="6757" y="19148"/>
                    <a:pt x="7352" y="19458"/>
                    <a:pt x="7892" y="19458"/>
                  </a:cubicBezTo>
                  <a:cubicBezTo>
                    <a:pt x="10157" y="19458"/>
                    <a:pt x="11483" y="14012"/>
                    <a:pt x="11341" y="9653"/>
                  </a:cubicBezTo>
                  <a:cubicBezTo>
                    <a:pt x="11160" y="4249"/>
                    <a:pt x="9916" y="867"/>
                    <a:pt x="6117" y="93"/>
                  </a:cubicBezTo>
                  <a:cubicBezTo>
                    <a:pt x="5861" y="51"/>
                    <a:pt x="5170" y="1"/>
                    <a:pt x="43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3"/>
            <p:cNvSpPr/>
            <p:nvPr/>
          </p:nvSpPr>
          <p:spPr>
            <a:xfrm>
              <a:off x="1894349" y="2289896"/>
              <a:ext cx="14119" cy="49746"/>
            </a:xfrm>
            <a:custGeom>
              <a:rect b="b" l="l" r="r" t="t"/>
              <a:pathLst>
                <a:path extrusionOk="0" h="2138" w="594">
                  <a:moveTo>
                    <a:pt x="594" y="0"/>
                  </a:moveTo>
                  <a:lnTo>
                    <a:pt x="594" y="0"/>
                  </a:lnTo>
                  <a:cubicBezTo>
                    <a:pt x="537" y="119"/>
                    <a:pt x="537" y="238"/>
                    <a:pt x="475" y="357"/>
                  </a:cubicBezTo>
                  <a:cubicBezTo>
                    <a:pt x="356" y="1012"/>
                    <a:pt x="181" y="1606"/>
                    <a:pt x="0" y="2137"/>
                  </a:cubicBezTo>
                  <a:cubicBezTo>
                    <a:pt x="238" y="1487"/>
                    <a:pt x="418" y="774"/>
                    <a:pt x="594" y="0"/>
                  </a:cubicBezTo>
                  <a:close/>
                </a:path>
              </a:pathLst>
            </a:custGeom>
            <a:solidFill>
              <a:srgbClr val="D8D2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3"/>
            <p:cNvSpPr/>
            <p:nvPr/>
          </p:nvSpPr>
          <p:spPr>
            <a:xfrm>
              <a:off x="1818135" y="2153201"/>
              <a:ext cx="97457" cy="247217"/>
            </a:xfrm>
            <a:custGeom>
              <a:rect b="b" l="l" r="r" t="t"/>
              <a:pathLst>
                <a:path extrusionOk="0" h="10625" w="4100">
                  <a:moveTo>
                    <a:pt x="1" y="1"/>
                  </a:moveTo>
                  <a:cubicBezTo>
                    <a:pt x="238" y="951"/>
                    <a:pt x="419" y="1957"/>
                    <a:pt x="537" y="2969"/>
                  </a:cubicBezTo>
                  <a:lnTo>
                    <a:pt x="656" y="2907"/>
                  </a:lnTo>
                  <a:lnTo>
                    <a:pt x="656" y="2907"/>
                  </a:lnTo>
                  <a:cubicBezTo>
                    <a:pt x="950" y="5994"/>
                    <a:pt x="656" y="8787"/>
                    <a:pt x="238" y="10506"/>
                  </a:cubicBezTo>
                  <a:cubicBezTo>
                    <a:pt x="419" y="10567"/>
                    <a:pt x="594" y="10624"/>
                    <a:pt x="775" y="10624"/>
                  </a:cubicBezTo>
                  <a:cubicBezTo>
                    <a:pt x="1782" y="10624"/>
                    <a:pt x="2613" y="9556"/>
                    <a:pt x="3206" y="8012"/>
                  </a:cubicBezTo>
                  <a:cubicBezTo>
                    <a:pt x="3444" y="7362"/>
                    <a:pt x="3624" y="6649"/>
                    <a:pt x="3800" y="5875"/>
                  </a:cubicBezTo>
                  <a:cubicBezTo>
                    <a:pt x="4099" y="4038"/>
                    <a:pt x="3325" y="2076"/>
                    <a:pt x="1782" y="951"/>
                  </a:cubicBezTo>
                  <a:cubicBezTo>
                    <a:pt x="1250" y="533"/>
                    <a:pt x="594" y="238"/>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3"/>
            <p:cNvSpPr/>
            <p:nvPr/>
          </p:nvSpPr>
          <p:spPr>
            <a:xfrm>
              <a:off x="1138772" y="1947960"/>
              <a:ext cx="272951" cy="452739"/>
            </a:xfrm>
            <a:custGeom>
              <a:rect b="b" l="l" r="r" t="t"/>
              <a:pathLst>
                <a:path extrusionOk="0" h="19458" w="11483">
                  <a:moveTo>
                    <a:pt x="7095" y="1"/>
                  </a:moveTo>
                  <a:cubicBezTo>
                    <a:pt x="6310" y="1"/>
                    <a:pt x="5626" y="51"/>
                    <a:pt x="5370" y="93"/>
                  </a:cubicBezTo>
                  <a:cubicBezTo>
                    <a:pt x="1571" y="867"/>
                    <a:pt x="322" y="4249"/>
                    <a:pt x="146" y="9653"/>
                  </a:cubicBezTo>
                  <a:cubicBezTo>
                    <a:pt x="1" y="14012"/>
                    <a:pt x="1328" y="19458"/>
                    <a:pt x="3595" y="19458"/>
                  </a:cubicBezTo>
                  <a:cubicBezTo>
                    <a:pt x="4135" y="19458"/>
                    <a:pt x="4730" y="19148"/>
                    <a:pt x="5370" y="18439"/>
                  </a:cubicBezTo>
                  <a:cubicBezTo>
                    <a:pt x="5370" y="18439"/>
                    <a:pt x="11482" y="5141"/>
                    <a:pt x="10414" y="806"/>
                  </a:cubicBezTo>
                  <a:cubicBezTo>
                    <a:pt x="10225" y="160"/>
                    <a:pt x="8498" y="1"/>
                    <a:pt x="70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3"/>
            <p:cNvSpPr/>
            <p:nvPr/>
          </p:nvSpPr>
          <p:spPr>
            <a:xfrm>
              <a:off x="1154890" y="2298179"/>
              <a:ext cx="47992" cy="96700"/>
            </a:xfrm>
            <a:custGeom>
              <a:rect b="b" l="l" r="r" t="t"/>
              <a:pathLst>
                <a:path extrusionOk="0" h="4156" w="2019">
                  <a:moveTo>
                    <a:pt x="0" y="1"/>
                  </a:moveTo>
                  <a:lnTo>
                    <a:pt x="0" y="62"/>
                  </a:lnTo>
                  <a:cubicBezTo>
                    <a:pt x="418" y="1962"/>
                    <a:pt x="1131" y="3505"/>
                    <a:pt x="2019" y="4156"/>
                  </a:cubicBezTo>
                  <a:cubicBezTo>
                    <a:pt x="1131" y="3505"/>
                    <a:pt x="418" y="1900"/>
                    <a:pt x="0" y="1"/>
                  </a:cubicBezTo>
                  <a:close/>
                </a:path>
              </a:pathLst>
            </a:custGeom>
            <a:solidFill>
              <a:srgbClr val="D8D2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3"/>
            <p:cNvSpPr/>
            <p:nvPr/>
          </p:nvSpPr>
          <p:spPr>
            <a:xfrm>
              <a:off x="1143598" y="2155969"/>
              <a:ext cx="93155" cy="244448"/>
            </a:xfrm>
            <a:custGeom>
              <a:rect b="b" l="l" r="r" t="t"/>
              <a:pathLst>
                <a:path extrusionOk="0" h="10506" w="3919">
                  <a:moveTo>
                    <a:pt x="3918" y="1"/>
                  </a:moveTo>
                  <a:lnTo>
                    <a:pt x="3918" y="1"/>
                  </a:lnTo>
                  <a:cubicBezTo>
                    <a:pt x="3386" y="238"/>
                    <a:pt x="2850" y="532"/>
                    <a:pt x="2375" y="889"/>
                  </a:cubicBezTo>
                  <a:cubicBezTo>
                    <a:pt x="713" y="2076"/>
                    <a:pt x="0" y="4156"/>
                    <a:pt x="475" y="6113"/>
                  </a:cubicBezTo>
                  <a:cubicBezTo>
                    <a:pt x="893" y="8012"/>
                    <a:pt x="1606" y="9617"/>
                    <a:pt x="2494" y="10268"/>
                  </a:cubicBezTo>
                  <a:lnTo>
                    <a:pt x="2612" y="10268"/>
                  </a:lnTo>
                  <a:lnTo>
                    <a:pt x="2612" y="10330"/>
                  </a:lnTo>
                  <a:cubicBezTo>
                    <a:pt x="2850" y="10448"/>
                    <a:pt x="3087" y="10505"/>
                    <a:pt x="3386" y="10505"/>
                  </a:cubicBezTo>
                  <a:cubicBezTo>
                    <a:pt x="3505" y="10505"/>
                    <a:pt x="3624" y="10505"/>
                    <a:pt x="3743" y="10448"/>
                  </a:cubicBezTo>
                  <a:cubicBezTo>
                    <a:pt x="3325" y="8606"/>
                    <a:pt x="2968" y="5462"/>
                    <a:pt x="3443" y="2731"/>
                  </a:cubicBezTo>
                  <a:cubicBezTo>
                    <a:pt x="3562" y="1838"/>
                    <a:pt x="3743" y="889"/>
                    <a:pt x="39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3"/>
            <p:cNvSpPr/>
            <p:nvPr/>
          </p:nvSpPr>
          <p:spPr>
            <a:xfrm>
              <a:off x="1236738" y="2418401"/>
              <a:ext cx="587024" cy="574614"/>
            </a:xfrm>
            <a:custGeom>
              <a:rect b="b" l="l" r="r" t="t"/>
              <a:pathLst>
                <a:path extrusionOk="0" h="24696" w="24696">
                  <a:moveTo>
                    <a:pt x="7480" y="1"/>
                  </a:moveTo>
                  <a:cubicBezTo>
                    <a:pt x="7480" y="1"/>
                    <a:pt x="6530" y="9973"/>
                    <a:pt x="2256" y="14722"/>
                  </a:cubicBezTo>
                  <a:cubicBezTo>
                    <a:pt x="0" y="17216"/>
                    <a:pt x="4393" y="24695"/>
                    <a:pt x="12348" y="24695"/>
                  </a:cubicBezTo>
                  <a:cubicBezTo>
                    <a:pt x="20302" y="24695"/>
                    <a:pt x="24695" y="17216"/>
                    <a:pt x="22439" y="14722"/>
                  </a:cubicBezTo>
                  <a:cubicBezTo>
                    <a:pt x="18165" y="9973"/>
                    <a:pt x="17215" y="1"/>
                    <a:pt x="17215" y="1"/>
                  </a:cubicBezTo>
                  <a:close/>
                </a:path>
              </a:pathLst>
            </a:custGeom>
            <a:solidFill>
              <a:srgbClr val="8A5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3"/>
            <p:cNvSpPr/>
            <p:nvPr/>
          </p:nvSpPr>
          <p:spPr>
            <a:xfrm>
              <a:off x="1782905" y="2211229"/>
              <a:ext cx="114262" cy="146422"/>
            </a:xfrm>
            <a:custGeom>
              <a:rect b="b" l="l" r="r" t="t"/>
              <a:pathLst>
                <a:path extrusionOk="0" h="6293" w="4807">
                  <a:moveTo>
                    <a:pt x="2907" y="0"/>
                  </a:moveTo>
                  <a:cubicBezTo>
                    <a:pt x="1782" y="0"/>
                    <a:pt x="1" y="1425"/>
                    <a:pt x="1" y="3144"/>
                  </a:cubicBezTo>
                  <a:cubicBezTo>
                    <a:pt x="1" y="4868"/>
                    <a:pt x="889" y="6293"/>
                    <a:pt x="2019" y="6293"/>
                  </a:cubicBezTo>
                  <a:cubicBezTo>
                    <a:pt x="3145" y="6293"/>
                    <a:pt x="4038" y="4806"/>
                    <a:pt x="4394" y="3144"/>
                  </a:cubicBezTo>
                  <a:cubicBezTo>
                    <a:pt x="4807" y="1244"/>
                    <a:pt x="4038" y="0"/>
                    <a:pt x="2907" y="0"/>
                  </a:cubicBezTo>
                  <a:close/>
                </a:path>
              </a:pathLst>
            </a:custGeom>
            <a:solidFill>
              <a:srgbClr val="BA8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3"/>
            <p:cNvSpPr/>
            <p:nvPr/>
          </p:nvSpPr>
          <p:spPr>
            <a:xfrm>
              <a:off x="1164827" y="2211229"/>
              <a:ext cx="114262" cy="146422"/>
            </a:xfrm>
            <a:custGeom>
              <a:rect b="b" l="l" r="r" t="t"/>
              <a:pathLst>
                <a:path extrusionOk="0" h="6293" w="4807">
                  <a:moveTo>
                    <a:pt x="1838" y="0"/>
                  </a:moveTo>
                  <a:cubicBezTo>
                    <a:pt x="713" y="0"/>
                    <a:pt x="0" y="1244"/>
                    <a:pt x="413" y="3144"/>
                  </a:cubicBezTo>
                  <a:cubicBezTo>
                    <a:pt x="769" y="4806"/>
                    <a:pt x="1601" y="6293"/>
                    <a:pt x="2731" y="6293"/>
                  </a:cubicBezTo>
                  <a:cubicBezTo>
                    <a:pt x="3856" y="6293"/>
                    <a:pt x="4806" y="4868"/>
                    <a:pt x="4806" y="3144"/>
                  </a:cubicBezTo>
                  <a:cubicBezTo>
                    <a:pt x="4806" y="1425"/>
                    <a:pt x="2968" y="0"/>
                    <a:pt x="1838" y="0"/>
                  </a:cubicBezTo>
                  <a:close/>
                </a:path>
              </a:pathLst>
            </a:custGeom>
            <a:solidFill>
              <a:srgbClr val="BA8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3"/>
            <p:cNvSpPr/>
            <p:nvPr/>
          </p:nvSpPr>
          <p:spPr>
            <a:xfrm>
              <a:off x="1193044" y="1901611"/>
              <a:ext cx="668864" cy="717035"/>
            </a:xfrm>
            <a:custGeom>
              <a:rect b="b" l="l" r="r" t="t"/>
              <a:pathLst>
                <a:path extrusionOk="0" h="30817" w="28139">
                  <a:moveTo>
                    <a:pt x="13600" y="1"/>
                  </a:moveTo>
                  <a:cubicBezTo>
                    <a:pt x="12042" y="1"/>
                    <a:pt x="7000" y="252"/>
                    <a:pt x="4806" y="3391"/>
                  </a:cubicBezTo>
                  <a:cubicBezTo>
                    <a:pt x="2194" y="7133"/>
                    <a:pt x="0" y="16214"/>
                    <a:pt x="1838" y="21618"/>
                  </a:cubicBezTo>
                  <a:cubicBezTo>
                    <a:pt x="3144" y="25355"/>
                    <a:pt x="6293" y="30817"/>
                    <a:pt x="14067" y="30817"/>
                  </a:cubicBezTo>
                  <a:cubicBezTo>
                    <a:pt x="21846" y="30817"/>
                    <a:pt x="25051" y="25355"/>
                    <a:pt x="26357" y="21618"/>
                  </a:cubicBezTo>
                  <a:cubicBezTo>
                    <a:pt x="28138" y="16214"/>
                    <a:pt x="26001" y="7133"/>
                    <a:pt x="23389" y="3391"/>
                  </a:cubicBezTo>
                  <a:cubicBezTo>
                    <a:pt x="21195" y="252"/>
                    <a:pt x="16110" y="1"/>
                    <a:pt x="14539" y="1"/>
                  </a:cubicBezTo>
                  <a:cubicBezTo>
                    <a:pt x="14239" y="1"/>
                    <a:pt x="14067" y="10"/>
                    <a:pt x="14067" y="10"/>
                  </a:cubicBezTo>
                  <a:cubicBezTo>
                    <a:pt x="14067" y="10"/>
                    <a:pt x="13897" y="1"/>
                    <a:pt x="13600" y="1"/>
                  </a:cubicBezTo>
                  <a:close/>
                </a:path>
              </a:pathLst>
            </a:custGeom>
            <a:solidFill>
              <a:srgbClr val="BA8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3"/>
            <p:cNvSpPr/>
            <p:nvPr/>
          </p:nvSpPr>
          <p:spPr>
            <a:xfrm>
              <a:off x="1630501" y="2251226"/>
              <a:ext cx="52175" cy="53934"/>
            </a:xfrm>
            <a:custGeom>
              <a:rect b="b" l="l" r="r" t="t"/>
              <a:pathLst>
                <a:path extrusionOk="0" h="2318" w="2195">
                  <a:moveTo>
                    <a:pt x="1126" y="0"/>
                  </a:moveTo>
                  <a:cubicBezTo>
                    <a:pt x="533" y="0"/>
                    <a:pt x="1" y="537"/>
                    <a:pt x="1" y="1188"/>
                  </a:cubicBezTo>
                  <a:cubicBezTo>
                    <a:pt x="1" y="1781"/>
                    <a:pt x="533" y="2318"/>
                    <a:pt x="1126" y="2318"/>
                  </a:cubicBezTo>
                  <a:cubicBezTo>
                    <a:pt x="1720" y="2318"/>
                    <a:pt x="2195" y="1781"/>
                    <a:pt x="2195" y="1188"/>
                  </a:cubicBezTo>
                  <a:cubicBezTo>
                    <a:pt x="2195" y="537"/>
                    <a:pt x="1720" y="0"/>
                    <a:pt x="1126" y="0"/>
                  </a:cubicBezTo>
                  <a:close/>
                </a:path>
              </a:pathLst>
            </a:custGeom>
            <a:solidFill>
              <a:srgbClr val="34100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3"/>
            <p:cNvSpPr/>
            <p:nvPr/>
          </p:nvSpPr>
          <p:spPr>
            <a:xfrm>
              <a:off x="1377850" y="2251226"/>
              <a:ext cx="52294" cy="53934"/>
            </a:xfrm>
            <a:custGeom>
              <a:rect b="b" l="l" r="r" t="t"/>
              <a:pathLst>
                <a:path extrusionOk="0" h="2318" w="2200">
                  <a:moveTo>
                    <a:pt x="1131" y="0"/>
                  </a:moveTo>
                  <a:cubicBezTo>
                    <a:pt x="475" y="0"/>
                    <a:pt x="1" y="537"/>
                    <a:pt x="1" y="1188"/>
                  </a:cubicBezTo>
                  <a:cubicBezTo>
                    <a:pt x="1" y="1781"/>
                    <a:pt x="475" y="2318"/>
                    <a:pt x="1131" y="2318"/>
                  </a:cubicBezTo>
                  <a:cubicBezTo>
                    <a:pt x="1724" y="2318"/>
                    <a:pt x="2199" y="1781"/>
                    <a:pt x="2199" y="1188"/>
                  </a:cubicBezTo>
                  <a:cubicBezTo>
                    <a:pt x="2199" y="537"/>
                    <a:pt x="1724" y="0"/>
                    <a:pt x="1131" y="0"/>
                  </a:cubicBezTo>
                  <a:close/>
                </a:path>
              </a:pathLst>
            </a:custGeom>
            <a:solidFill>
              <a:srgbClr val="34100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3"/>
            <p:cNvSpPr/>
            <p:nvPr/>
          </p:nvSpPr>
          <p:spPr>
            <a:xfrm>
              <a:off x="1568408" y="2106247"/>
              <a:ext cx="196102" cy="67941"/>
            </a:xfrm>
            <a:custGeom>
              <a:rect b="b" l="l" r="r" t="t"/>
              <a:pathLst>
                <a:path extrusionOk="0" h="2920" w="8250">
                  <a:moveTo>
                    <a:pt x="2732" y="1"/>
                  </a:moveTo>
                  <a:cubicBezTo>
                    <a:pt x="2076" y="1"/>
                    <a:pt x="1364" y="58"/>
                    <a:pt x="832" y="414"/>
                  </a:cubicBezTo>
                  <a:cubicBezTo>
                    <a:pt x="295" y="770"/>
                    <a:pt x="1" y="1601"/>
                    <a:pt x="414" y="2076"/>
                  </a:cubicBezTo>
                  <a:cubicBezTo>
                    <a:pt x="713" y="2494"/>
                    <a:pt x="1245" y="2613"/>
                    <a:pt x="1720" y="2613"/>
                  </a:cubicBezTo>
                  <a:cubicBezTo>
                    <a:pt x="2048" y="2641"/>
                    <a:pt x="2390" y="2655"/>
                    <a:pt x="2739" y="2655"/>
                  </a:cubicBezTo>
                  <a:cubicBezTo>
                    <a:pt x="3088" y="2655"/>
                    <a:pt x="3444" y="2641"/>
                    <a:pt x="3800" y="2613"/>
                  </a:cubicBezTo>
                  <a:cubicBezTo>
                    <a:pt x="4287" y="2579"/>
                    <a:pt x="4775" y="2528"/>
                    <a:pt x="5264" y="2528"/>
                  </a:cubicBezTo>
                  <a:cubicBezTo>
                    <a:pt x="5666" y="2528"/>
                    <a:pt x="6068" y="2562"/>
                    <a:pt x="6469" y="2669"/>
                  </a:cubicBezTo>
                  <a:cubicBezTo>
                    <a:pt x="6726" y="2772"/>
                    <a:pt x="7026" y="2919"/>
                    <a:pt x="7292" y="2919"/>
                  </a:cubicBezTo>
                  <a:cubicBezTo>
                    <a:pt x="7335" y="2919"/>
                    <a:pt x="7378" y="2916"/>
                    <a:pt x="7419" y="2907"/>
                  </a:cubicBezTo>
                  <a:cubicBezTo>
                    <a:pt x="7894" y="2850"/>
                    <a:pt x="8250" y="2432"/>
                    <a:pt x="8193" y="1957"/>
                  </a:cubicBezTo>
                  <a:cubicBezTo>
                    <a:pt x="8131" y="119"/>
                    <a:pt x="3976" y="1"/>
                    <a:pt x="27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3"/>
            <p:cNvSpPr/>
            <p:nvPr/>
          </p:nvSpPr>
          <p:spPr>
            <a:xfrm>
              <a:off x="1296002" y="2099802"/>
              <a:ext cx="196221" cy="85136"/>
            </a:xfrm>
            <a:custGeom>
              <a:rect b="b" l="l" r="r" t="t"/>
              <a:pathLst>
                <a:path extrusionOk="0" h="3659" w="8255">
                  <a:moveTo>
                    <a:pt x="6243" y="1"/>
                  </a:moveTo>
                  <a:cubicBezTo>
                    <a:pt x="5947" y="1"/>
                    <a:pt x="5646" y="42"/>
                    <a:pt x="5343" y="97"/>
                  </a:cubicBezTo>
                  <a:cubicBezTo>
                    <a:pt x="4099" y="278"/>
                    <a:pt x="1" y="990"/>
                    <a:pt x="181" y="2828"/>
                  </a:cubicBezTo>
                  <a:cubicBezTo>
                    <a:pt x="238" y="3303"/>
                    <a:pt x="656" y="3659"/>
                    <a:pt x="1069" y="3659"/>
                  </a:cubicBezTo>
                  <a:cubicBezTo>
                    <a:pt x="1425" y="3659"/>
                    <a:pt x="1724" y="3421"/>
                    <a:pt x="2019" y="3303"/>
                  </a:cubicBezTo>
                  <a:cubicBezTo>
                    <a:pt x="2850" y="2890"/>
                    <a:pt x="3743" y="2890"/>
                    <a:pt x="4631" y="2828"/>
                  </a:cubicBezTo>
                  <a:cubicBezTo>
                    <a:pt x="5343" y="2771"/>
                    <a:pt x="6055" y="2709"/>
                    <a:pt x="6711" y="2533"/>
                  </a:cubicBezTo>
                  <a:cubicBezTo>
                    <a:pt x="7186" y="2415"/>
                    <a:pt x="7718" y="2234"/>
                    <a:pt x="7898" y="1821"/>
                  </a:cubicBezTo>
                  <a:cubicBezTo>
                    <a:pt x="8254" y="1227"/>
                    <a:pt x="7836" y="515"/>
                    <a:pt x="7243" y="216"/>
                  </a:cubicBezTo>
                  <a:cubicBezTo>
                    <a:pt x="6923" y="57"/>
                    <a:pt x="6587" y="1"/>
                    <a:pt x="62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3"/>
            <p:cNvSpPr/>
            <p:nvPr/>
          </p:nvSpPr>
          <p:spPr>
            <a:xfrm>
              <a:off x="1211325" y="2219512"/>
              <a:ext cx="630832" cy="488967"/>
            </a:xfrm>
            <a:custGeom>
              <a:rect b="b" l="l" r="r" t="t"/>
              <a:pathLst>
                <a:path extrusionOk="0" h="21015" w="26539">
                  <a:moveTo>
                    <a:pt x="594" y="0"/>
                  </a:moveTo>
                  <a:cubicBezTo>
                    <a:pt x="1" y="3206"/>
                    <a:pt x="594" y="7124"/>
                    <a:pt x="1188" y="8605"/>
                  </a:cubicBezTo>
                  <a:cubicBezTo>
                    <a:pt x="2081" y="11099"/>
                    <a:pt x="4987" y="21015"/>
                    <a:pt x="13298" y="21015"/>
                  </a:cubicBezTo>
                  <a:cubicBezTo>
                    <a:pt x="21670" y="21015"/>
                    <a:pt x="24577" y="11099"/>
                    <a:pt x="25470" y="8605"/>
                  </a:cubicBezTo>
                  <a:cubicBezTo>
                    <a:pt x="26002" y="7124"/>
                    <a:pt x="26538" y="3856"/>
                    <a:pt x="26182" y="57"/>
                  </a:cubicBezTo>
                  <a:lnTo>
                    <a:pt x="26182" y="57"/>
                  </a:lnTo>
                  <a:lnTo>
                    <a:pt x="25408" y="238"/>
                  </a:lnTo>
                  <a:cubicBezTo>
                    <a:pt x="25408" y="295"/>
                    <a:pt x="25408" y="356"/>
                    <a:pt x="25351" y="475"/>
                  </a:cubicBezTo>
                  <a:cubicBezTo>
                    <a:pt x="24458" y="5462"/>
                    <a:pt x="23926" y="7181"/>
                    <a:pt x="22264" y="9437"/>
                  </a:cubicBezTo>
                  <a:cubicBezTo>
                    <a:pt x="22084" y="9674"/>
                    <a:pt x="21846" y="9793"/>
                    <a:pt x="21552" y="9854"/>
                  </a:cubicBezTo>
                  <a:cubicBezTo>
                    <a:pt x="21595" y="9540"/>
                    <a:pt x="21403" y="9295"/>
                    <a:pt x="21001" y="9295"/>
                  </a:cubicBezTo>
                  <a:cubicBezTo>
                    <a:pt x="20870" y="9295"/>
                    <a:pt x="20716" y="9321"/>
                    <a:pt x="20540" y="9380"/>
                  </a:cubicBezTo>
                  <a:cubicBezTo>
                    <a:pt x="20246" y="9437"/>
                    <a:pt x="20008" y="9498"/>
                    <a:pt x="19709" y="9498"/>
                  </a:cubicBezTo>
                  <a:cubicBezTo>
                    <a:pt x="19296" y="9318"/>
                    <a:pt x="18821" y="9142"/>
                    <a:pt x="18346" y="8962"/>
                  </a:cubicBezTo>
                  <a:cubicBezTo>
                    <a:pt x="17753" y="8605"/>
                    <a:pt x="17159" y="8131"/>
                    <a:pt x="16328" y="7717"/>
                  </a:cubicBezTo>
                  <a:cubicBezTo>
                    <a:pt x="15843" y="7465"/>
                    <a:pt x="15396" y="7370"/>
                    <a:pt x="15000" y="7370"/>
                  </a:cubicBezTo>
                  <a:cubicBezTo>
                    <a:pt x="14182" y="7370"/>
                    <a:pt x="13579" y="7772"/>
                    <a:pt x="13298" y="8012"/>
                  </a:cubicBezTo>
                  <a:cubicBezTo>
                    <a:pt x="13020" y="7772"/>
                    <a:pt x="12444" y="7370"/>
                    <a:pt x="11644" y="7370"/>
                  </a:cubicBezTo>
                  <a:cubicBezTo>
                    <a:pt x="11256" y="7370"/>
                    <a:pt x="10815" y="7465"/>
                    <a:pt x="10330" y="7717"/>
                  </a:cubicBezTo>
                  <a:cubicBezTo>
                    <a:pt x="9442" y="8131"/>
                    <a:pt x="8848" y="8605"/>
                    <a:pt x="8312" y="8962"/>
                  </a:cubicBezTo>
                  <a:cubicBezTo>
                    <a:pt x="7780" y="9142"/>
                    <a:pt x="7362" y="9318"/>
                    <a:pt x="6887" y="9498"/>
                  </a:cubicBezTo>
                  <a:cubicBezTo>
                    <a:pt x="6649" y="9498"/>
                    <a:pt x="6355" y="9437"/>
                    <a:pt x="6056" y="9380"/>
                  </a:cubicBezTo>
                  <a:cubicBezTo>
                    <a:pt x="5880" y="9321"/>
                    <a:pt x="5726" y="9295"/>
                    <a:pt x="5595" y="9295"/>
                  </a:cubicBezTo>
                  <a:cubicBezTo>
                    <a:pt x="5193" y="9295"/>
                    <a:pt x="5002" y="9540"/>
                    <a:pt x="5049" y="9854"/>
                  </a:cubicBezTo>
                  <a:cubicBezTo>
                    <a:pt x="4811" y="9793"/>
                    <a:pt x="4574" y="9674"/>
                    <a:pt x="4394" y="9437"/>
                  </a:cubicBezTo>
                  <a:cubicBezTo>
                    <a:pt x="2731" y="7181"/>
                    <a:pt x="2200" y="5462"/>
                    <a:pt x="1250" y="475"/>
                  </a:cubicBezTo>
                  <a:lnTo>
                    <a:pt x="1250" y="238"/>
                  </a:lnTo>
                  <a:lnTo>
                    <a:pt x="5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3"/>
            <p:cNvSpPr/>
            <p:nvPr/>
          </p:nvSpPr>
          <p:spPr>
            <a:xfrm>
              <a:off x="1475268" y="2357627"/>
              <a:ext cx="105800" cy="53841"/>
            </a:xfrm>
            <a:custGeom>
              <a:rect b="b" l="l" r="r" t="t"/>
              <a:pathLst>
                <a:path extrusionOk="0" h="2314" w="4451">
                  <a:moveTo>
                    <a:pt x="58" y="1"/>
                  </a:moveTo>
                  <a:cubicBezTo>
                    <a:pt x="1" y="119"/>
                    <a:pt x="1" y="295"/>
                    <a:pt x="1" y="475"/>
                  </a:cubicBezTo>
                  <a:cubicBezTo>
                    <a:pt x="1" y="1482"/>
                    <a:pt x="1008" y="2313"/>
                    <a:pt x="2195" y="2313"/>
                  </a:cubicBezTo>
                  <a:cubicBezTo>
                    <a:pt x="3444" y="2313"/>
                    <a:pt x="4451" y="1482"/>
                    <a:pt x="4451" y="475"/>
                  </a:cubicBezTo>
                  <a:cubicBezTo>
                    <a:pt x="4451" y="295"/>
                    <a:pt x="4394" y="119"/>
                    <a:pt x="4332" y="1"/>
                  </a:cubicBezTo>
                  <a:cubicBezTo>
                    <a:pt x="4095" y="770"/>
                    <a:pt x="3263" y="1364"/>
                    <a:pt x="2195" y="1364"/>
                  </a:cubicBezTo>
                  <a:cubicBezTo>
                    <a:pt x="1188" y="1364"/>
                    <a:pt x="357" y="770"/>
                    <a:pt x="58" y="1"/>
                  </a:cubicBezTo>
                  <a:close/>
                </a:path>
              </a:pathLst>
            </a:custGeom>
            <a:solidFill>
              <a:srgbClr val="8A5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3"/>
            <p:cNvSpPr/>
            <p:nvPr/>
          </p:nvSpPr>
          <p:spPr>
            <a:xfrm>
              <a:off x="1566958" y="2194640"/>
              <a:ext cx="176445" cy="127110"/>
            </a:xfrm>
            <a:custGeom>
              <a:rect b="b" l="l" r="r" t="t"/>
              <a:pathLst>
                <a:path extrusionOk="0" h="5463" w="7423">
                  <a:moveTo>
                    <a:pt x="3799" y="2432"/>
                  </a:moveTo>
                  <a:cubicBezTo>
                    <a:pt x="4393" y="2432"/>
                    <a:pt x="4868" y="2969"/>
                    <a:pt x="4868" y="3620"/>
                  </a:cubicBezTo>
                  <a:cubicBezTo>
                    <a:pt x="4868" y="4213"/>
                    <a:pt x="4393" y="4750"/>
                    <a:pt x="3799" y="4750"/>
                  </a:cubicBezTo>
                  <a:cubicBezTo>
                    <a:pt x="3206" y="4750"/>
                    <a:pt x="2674" y="4213"/>
                    <a:pt x="2674" y="3620"/>
                  </a:cubicBezTo>
                  <a:cubicBezTo>
                    <a:pt x="2674" y="2969"/>
                    <a:pt x="3206" y="2432"/>
                    <a:pt x="3799" y="2432"/>
                  </a:cubicBezTo>
                  <a:close/>
                  <a:moveTo>
                    <a:pt x="3742" y="1"/>
                  </a:moveTo>
                  <a:cubicBezTo>
                    <a:pt x="1662" y="1"/>
                    <a:pt x="0" y="1245"/>
                    <a:pt x="0" y="2731"/>
                  </a:cubicBezTo>
                  <a:cubicBezTo>
                    <a:pt x="0" y="4213"/>
                    <a:pt x="1662" y="5462"/>
                    <a:pt x="3742" y="5462"/>
                  </a:cubicBezTo>
                  <a:cubicBezTo>
                    <a:pt x="5761" y="5462"/>
                    <a:pt x="7423" y="4213"/>
                    <a:pt x="7423" y="2731"/>
                  </a:cubicBezTo>
                  <a:cubicBezTo>
                    <a:pt x="7423" y="1245"/>
                    <a:pt x="5761" y="1"/>
                    <a:pt x="3742" y="1"/>
                  </a:cubicBezTo>
                  <a:close/>
                </a:path>
              </a:pathLst>
            </a:custGeom>
            <a:solidFill>
              <a:srgbClr val="C297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3"/>
            <p:cNvSpPr/>
            <p:nvPr/>
          </p:nvSpPr>
          <p:spPr>
            <a:xfrm>
              <a:off x="1630501" y="2251226"/>
              <a:ext cx="52175" cy="53934"/>
            </a:xfrm>
            <a:custGeom>
              <a:rect b="b" l="l" r="r" t="t"/>
              <a:pathLst>
                <a:path extrusionOk="0" h="2318" w="2195">
                  <a:moveTo>
                    <a:pt x="1126" y="0"/>
                  </a:moveTo>
                  <a:cubicBezTo>
                    <a:pt x="533" y="0"/>
                    <a:pt x="1" y="537"/>
                    <a:pt x="1" y="1188"/>
                  </a:cubicBezTo>
                  <a:cubicBezTo>
                    <a:pt x="1" y="1781"/>
                    <a:pt x="533" y="2318"/>
                    <a:pt x="1126" y="2318"/>
                  </a:cubicBezTo>
                  <a:cubicBezTo>
                    <a:pt x="1720" y="2318"/>
                    <a:pt x="2195" y="1781"/>
                    <a:pt x="2195" y="1188"/>
                  </a:cubicBezTo>
                  <a:cubicBezTo>
                    <a:pt x="2195" y="537"/>
                    <a:pt x="1720" y="0"/>
                    <a:pt x="1126" y="0"/>
                  </a:cubicBezTo>
                  <a:close/>
                </a:path>
              </a:pathLst>
            </a:custGeom>
            <a:solidFill>
              <a:srgbClr val="4B2C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3"/>
            <p:cNvSpPr/>
            <p:nvPr/>
          </p:nvSpPr>
          <p:spPr>
            <a:xfrm>
              <a:off x="1315757" y="2194640"/>
              <a:ext cx="176468" cy="127110"/>
            </a:xfrm>
            <a:custGeom>
              <a:rect b="b" l="l" r="r" t="t"/>
              <a:pathLst>
                <a:path extrusionOk="0" h="5463" w="7424">
                  <a:moveTo>
                    <a:pt x="3743" y="2432"/>
                  </a:moveTo>
                  <a:cubicBezTo>
                    <a:pt x="4336" y="2432"/>
                    <a:pt x="4811" y="2969"/>
                    <a:pt x="4811" y="3620"/>
                  </a:cubicBezTo>
                  <a:cubicBezTo>
                    <a:pt x="4811" y="4213"/>
                    <a:pt x="4336" y="4750"/>
                    <a:pt x="3743" y="4750"/>
                  </a:cubicBezTo>
                  <a:cubicBezTo>
                    <a:pt x="3087" y="4750"/>
                    <a:pt x="2613" y="4213"/>
                    <a:pt x="2613" y="3620"/>
                  </a:cubicBezTo>
                  <a:cubicBezTo>
                    <a:pt x="2613" y="2969"/>
                    <a:pt x="3087" y="2432"/>
                    <a:pt x="3743" y="2432"/>
                  </a:cubicBezTo>
                  <a:close/>
                  <a:moveTo>
                    <a:pt x="3743" y="1"/>
                  </a:moveTo>
                  <a:cubicBezTo>
                    <a:pt x="1663" y="1"/>
                    <a:pt x="1" y="1245"/>
                    <a:pt x="1" y="2731"/>
                  </a:cubicBezTo>
                  <a:cubicBezTo>
                    <a:pt x="1" y="4213"/>
                    <a:pt x="1663" y="5462"/>
                    <a:pt x="3743" y="5462"/>
                  </a:cubicBezTo>
                  <a:cubicBezTo>
                    <a:pt x="5761" y="5462"/>
                    <a:pt x="7423" y="4213"/>
                    <a:pt x="7423" y="2731"/>
                  </a:cubicBezTo>
                  <a:cubicBezTo>
                    <a:pt x="7423" y="1245"/>
                    <a:pt x="5761" y="1"/>
                    <a:pt x="3743" y="1"/>
                  </a:cubicBezTo>
                  <a:close/>
                </a:path>
              </a:pathLst>
            </a:custGeom>
            <a:solidFill>
              <a:srgbClr val="C297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3"/>
            <p:cNvSpPr/>
            <p:nvPr/>
          </p:nvSpPr>
          <p:spPr>
            <a:xfrm>
              <a:off x="1377850" y="2251226"/>
              <a:ext cx="52294" cy="53934"/>
            </a:xfrm>
            <a:custGeom>
              <a:rect b="b" l="l" r="r" t="t"/>
              <a:pathLst>
                <a:path extrusionOk="0" h="2318" w="2200">
                  <a:moveTo>
                    <a:pt x="1131" y="0"/>
                  </a:moveTo>
                  <a:cubicBezTo>
                    <a:pt x="475" y="0"/>
                    <a:pt x="1" y="537"/>
                    <a:pt x="1" y="1188"/>
                  </a:cubicBezTo>
                  <a:cubicBezTo>
                    <a:pt x="1" y="1781"/>
                    <a:pt x="475" y="2318"/>
                    <a:pt x="1131" y="2318"/>
                  </a:cubicBezTo>
                  <a:cubicBezTo>
                    <a:pt x="1724" y="2318"/>
                    <a:pt x="2199" y="1781"/>
                    <a:pt x="2199" y="1188"/>
                  </a:cubicBezTo>
                  <a:cubicBezTo>
                    <a:pt x="2199" y="537"/>
                    <a:pt x="1724" y="0"/>
                    <a:pt x="1131" y="0"/>
                  </a:cubicBezTo>
                  <a:close/>
                </a:path>
              </a:pathLst>
            </a:custGeom>
            <a:solidFill>
              <a:srgbClr val="4B2C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3"/>
            <p:cNvSpPr/>
            <p:nvPr/>
          </p:nvSpPr>
          <p:spPr>
            <a:xfrm>
              <a:off x="1222617" y="2178073"/>
              <a:ext cx="611079" cy="161570"/>
            </a:xfrm>
            <a:custGeom>
              <a:rect b="b" l="l" r="r" t="t"/>
              <a:pathLst>
                <a:path extrusionOk="0" h="6944" w="25708">
                  <a:moveTo>
                    <a:pt x="7661" y="1245"/>
                  </a:moveTo>
                  <a:cubicBezTo>
                    <a:pt x="9380" y="1245"/>
                    <a:pt x="10805" y="2256"/>
                    <a:pt x="10805" y="3443"/>
                  </a:cubicBezTo>
                  <a:cubicBezTo>
                    <a:pt x="10805" y="4631"/>
                    <a:pt x="9380" y="5637"/>
                    <a:pt x="7661" y="5637"/>
                  </a:cubicBezTo>
                  <a:cubicBezTo>
                    <a:pt x="5999" y="5637"/>
                    <a:pt x="4512" y="4631"/>
                    <a:pt x="4512" y="3443"/>
                  </a:cubicBezTo>
                  <a:cubicBezTo>
                    <a:pt x="4512" y="2256"/>
                    <a:pt x="5937" y="1245"/>
                    <a:pt x="7661" y="1245"/>
                  </a:cubicBezTo>
                  <a:close/>
                  <a:moveTo>
                    <a:pt x="18227" y="1245"/>
                  </a:moveTo>
                  <a:cubicBezTo>
                    <a:pt x="19946" y="1245"/>
                    <a:pt x="21371" y="2256"/>
                    <a:pt x="21371" y="3443"/>
                  </a:cubicBezTo>
                  <a:cubicBezTo>
                    <a:pt x="21371" y="4631"/>
                    <a:pt x="19946" y="5637"/>
                    <a:pt x="18227" y="5637"/>
                  </a:cubicBezTo>
                  <a:cubicBezTo>
                    <a:pt x="16503" y="5637"/>
                    <a:pt x="15079" y="4631"/>
                    <a:pt x="15079" y="3443"/>
                  </a:cubicBezTo>
                  <a:cubicBezTo>
                    <a:pt x="15079" y="2256"/>
                    <a:pt x="16503" y="1245"/>
                    <a:pt x="18227" y="1245"/>
                  </a:cubicBezTo>
                  <a:close/>
                  <a:moveTo>
                    <a:pt x="7661" y="0"/>
                  </a:moveTo>
                  <a:cubicBezTo>
                    <a:pt x="5937" y="0"/>
                    <a:pt x="4393" y="770"/>
                    <a:pt x="3681" y="1957"/>
                  </a:cubicBezTo>
                  <a:cubicBezTo>
                    <a:pt x="2969" y="1720"/>
                    <a:pt x="1606" y="1188"/>
                    <a:pt x="238" y="950"/>
                  </a:cubicBezTo>
                  <a:lnTo>
                    <a:pt x="1" y="2194"/>
                  </a:lnTo>
                  <a:cubicBezTo>
                    <a:pt x="1368" y="2432"/>
                    <a:pt x="2674" y="2969"/>
                    <a:pt x="3268" y="3206"/>
                  </a:cubicBezTo>
                  <a:lnTo>
                    <a:pt x="3268" y="3443"/>
                  </a:lnTo>
                  <a:cubicBezTo>
                    <a:pt x="3268" y="5343"/>
                    <a:pt x="5225" y="6943"/>
                    <a:pt x="7661" y="6943"/>
                  </a:cubicBezTo>
                  <a:cubicBezTo>
                    <a:pt x="10092" y="6943"/>
                    <a:pt x="12111" y="5343"/>
                    <a:pt x="12111" y="3443"/>
                  </a:cubicBezTo>
                  <a:cubicBezTo>
                    <a:pt x="12111" y="3325"/>
                    <a:pt x="12054" y="3263"/>
                    <a:pt x="12054" y="3144"/>
                  </a:cubicBezTo>
                  <a:cubicBezTo>
                    <a:pt x="12229" y="3026"/>
                    <a:pt x="12467" y="2850"/>
                    <a:pt x="12942" y="2850"/>
                  </a:cubicBezTo>
                  <a:cubicBezTo>
                    <a:pt x="13417" y="2850"/>
                    <a:pt x="13716" y="3026"/>
                    <a:pt x="13835" y="3144"/>
                  </a:cubicBezTo>
                  <a:lnTo>
                    <a:pt x="13835" y="3443"/>
                  </a:lnTo>
                  <a:cubicBezTo>
                    <a:pt x="13835" y="5343"/>
                    <a:pt x="15791" y="6943"/>
                    <a:pt x="18227" y="6943"/>
                  </a:cubicBezTo>
                  <a:cubicBezTo>
                    <a:pt x="20659" y="6943"/>
                    <a:pt x="22620" y="5343"/>
                    <a:pt x="22620" y="3443"/>
                  </a:cubicBezTo>
                  <a:lnTo>
                    <a:pt x="22620" y="3144"/>
                  </a:lnTo>
                  <a:cubicBezTo>
                    <a:pt x="23271" y="2850"/>
                    <a:pt x="24520" y="2375"/>
                    <a:pt x="25707" y="2194"/>
                  </a:cubicBezTo>
                  <a:lnTo>
                    <a:pt x="25527" y="950"/>
                  </a:lnTo>
                  <a:cubicBezTo>
                    <a:pt x="24221" y="1126"/>
                    <a:pt x="22915" y="1663"/>
                    <a:pt x="22202" y="1900"/>
                  </a:cubicBezTo>
                  <a:cubicBezTo>
                    <a:pt x="21490" y="770"/>
                    <a:pt x="19946" y="0"/>
                    <a:pt x="18227" y="0"/>
                  </a:cubicBezTo>
                  <a:cubicBezTo>
                    <a:pt x="16503" y="0"/>
                    <a:pt x="14960" y="770"/>
                    <a:pt x="14248" y="1900"/>
                  </a:cubicBezTo>
                  <a:cubicBezTo>
                    <a:pt x="13953" y="1720"/>
                    <a:pt x="13478" y="1601"/>
                    <a:pt x="12942" y="1601"/>
                  </a:cubicBezTo>
                  <a:cubicBezTo>
                    <a:pt x="12410" y="1601"/>
                    <a:pt x="11992" y="1720"/>
                    <a:pt x="11636" y="1900"/>
                  </a:cubicBezTo>
                  <a:cubicBezTo>
                    <a:pt x="10923" y="770"/>
                    <a:pt x="9442" y="0"/>
                    <a:pt x="76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3"/>
            <p:cNvSpPr/>
            <p:nvPr/>
          </p:nvSpPr>
          <p:spPr>
            <a:xfrm>
              <a:off x="1447051" y="2026091"/>
              <a:ext cx="169361" cy="16636"/>
            </a:xfrm>
            <a:custGeom>
              <a:rect b="b" l="l" r="r" t="t"/>
              <a:pathLst>
                <a:path extrusionOk="0" h="715" w="7125">
                  <a:moveTo>
                    <a:pt x="2928" y="0"/>
                  </a:moveTo>
                  <a:cubicBezTo>
                    <a:pt x="1896" y="0"/>
                    <a:pt x="773" y="41"/>
                    <a:pt x="1" y="477"/>
                  </a:cubicBezTo>
                  <a:cubicBezTo>
                    <a:pt x="1074" y="380"/>
                    <a:pt x="2106" y="282"/>
                    <a:pt x="3165" y="282"/>
                  </a:cubicBezTo>
                  <a:cubicBezTo>
                    <a:pt x="3394" y="282"/>
                    <a:pt x="3624" y="287"/>
                    <a:pt x="3857" y="297"/>
                  </a:cubicBezTo>
                  <a:cubicBezTo>
                    <a:pt x="4987" y="359"/>
                    <a:pt x="6056" y="534"/>
                    <a:pt x="7124" y="715"/>
                  </a:cubicBezTo>
                  <a:cubicBezTo>
                    <a:pt x="5994" y="297"/>
                    <a:pt x="4807" y="60"/>
                    <a:pt x="3619" y="3"/>
                  </a:cubicBezTo>
                  <a:cubicBezTo>
                    <a:pt x="3397" y="3"/>
                    <a:pt x="3165" y="0"/>
                    <a:pt x="2928" y="0"/>
                  </a:cubicBezTo>
                  <a:close/>
                </a:path>
              </a:pathLst>
            </a:custGeom>
            <a:solidFill>
              <a:srgbClr val="8A5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3"/>
            <p:cNvSpPr/>
            <p:nvPr/>
          </p:nvSpPr>
          <p:spPr>
            <a:xfrm>
              <a:off x="1438588" y="2053547"/>
              <a:ext cx="187640" cy="16822"/>
            </a:xfrm>
            <a:custGeom>
              <a:rect b="b" l="l" r="r" t="t"/>
              <a:pathLst>
                <a:path extrusionOk="0" h="723" w="7894">
                  <a:moveTo>
                    <a:pt x="4285" y="1"/>
                  </a:moveTo>
                  <a:cubicBezTo>
                    <a:pt x="2795" y="1"/>
                    <a:pt x="1353" y="255"/>
                    <a:pt x="0" y="722"/>
                  </a:cubicBezTo>
                  <a:cubicBezTo>
                    <a:pt x="1363" y="485"/>
                    <a:pt x="2788" y="247"/>
                    <a:pt x="4213" y="247"/>
                  </a:cubicBezTo>
                  <a:cubicBezTo>
                    <a:pt x="4806" y="247"/>
                    <a:pt x="5400" y="304"/>
                    <a:pt x="5937" y="366"/>
                  </a:cubicBezTo>
                  <a:lnTo>
                    <a:pt x="7893" y="542"/>
                  </a:lnTo>
                  <a:cubicBezTo>
                    <a:pt x="7300" y="366"/>
                    <a:pt x="6706" y="247"/>
                    <a:pt x="6112" y="129"/>
                  </a:cubicBezTo>
                  <a:cubicBezTo>
                    <a:pt x="5497" y="42"/>
                    <a:pt x="4887" y="1"/>
                    <a:pt x="4285" y="1"/>
                  </a:cubicBezTo>
                  <a:close/>
                </a:path>
              </a:pathLst>
            </a:custGeom>
            <a:solidFill>
              <a:srgbClr val="8A5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3"/>
            <p:cNvSpPr/>
            <p:nvPr/>
          </p:nvSpPr>
          <p:spPr>
            <a:xfrm>
              <a:off x="1449880" y="2078350"/>
              <a:ext cx="163704" cy="15426"/>
            </a:xfrm>
            <a:custGeom>
              <a:rect b="b" l="l" r="r" t="t"/>
              <a:pathLst>
                <a:path extrusionOk="0" h="663" w="6887">
                  <a:moveTo>
                    <a:pt x="3200" y="1"/>
                  </a:moveTo>
                  <a:cubicBezTo>
                    <a:pt x="2080" y="1"/>
                    <a:pt x="1040" y="197"/>
                    <a:pt x="0" y="663"/>
                  </a:cubicBezTo>
                  <a:cubicBezTo>
                    <a:pt x="1276" y="435"/>
                    <a:pt x="2553" y="350"/>
                    <a:pt x="3820" y="350"/>
                  </a:cubicBezTo>
                  <a:cubicBezTo>
                    <a:pt x="4851" y="350"/>
                    <a:pt x="5875" y="406"/>
                    <a:pt x="6886" y="487"/>
                  </a:cubicBezTo>
                  <a:cubicBezTo>
                    <a:pt x="5818" y="250"/>
                    <a:pt x="4749" y="69"/>
                    <a:pt x="3681" y="12"/>
                  </a:cubicBezTo>
                  <a:cubicBezTo>
                    <a:pt x="3519" y="5"/>
                    <a:pt x="3359" y="1"/>
                    <a:pt x="3200" y="1"/>
                  </a:cubicBezTo>
                  <a:close/>
                </a:path>
              </a:pathLst>
            </a:custGeom>
            <a:solidFill>
              <a:srgbClr val="8A5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3"/>
            <p:cNvSpPr/>
            <p:nvPr/>
          </p:nvSpPr>
          <p:spPr>
            <a:xfrm>
              <a:off x="538261" y="2765037"/>
              <a:ext cx="658928" cy="741791"/>
            </a:xfrm>
            <a:custGeom>
              <a:rect b="b" l="l" r="r" t="t"/>
              <a:pathLst>
                <a:path extrusionOk="0" h="31881" w="27721">
                  <a:moveTo>
                    <a:pt x="27245" y="0"/>
                  </a:moveTo>
                  <a:cubicBezTo>
                    <a:pt x="27245" y="0"/>
                    <a:pt x="15254" y="1487"/>
                    <a:pt x="11517" y="7660"/>
                  </a:cubicBezTo>
                  <a:cubicBezTo>
                    <a:pt x="8311" y="12884"/>
                    <a:pt x="4331" y="21015"/>
                    <a:pt x="0" y="31880"/>
                  </a:cubicBezTo>
                  <a:lnTo>
                    <a:pt x="23033" y="31462"/>
                  </a:lnTo>
                  <a:cubicBezTo>
                    <a:pt x="23033" y="31462"/>
                    <a:pt x="27720" y="356"/>
                    <a:pt x="272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3"/>
            <p:cNvSpPr/>
            <p:nvPr/>
          </p:nvSpPr>
          <p:spPr>
            <a:xfrm>
              <a:off x="910796" y="2704263"/>
              <a:ext cx="1267155" cy="919904"/>
            </a:xfrm>
            <a:custGeom>
              <a:rect b="b" l="l" r="r" t="t"/>
              <a:pathLst>
                <a:path extrusionOk="0" h="39536" w="53309">
                  <a:moveTo>
                    <a:pt x="19173" y="0"/>
                  </a:moveTo>
                  <a:lnTo>
                    <a:pt x="19173" y="0"/>
                  </a:lnTo>
                  <a:cubicBezTo>
                    <a:pt x="16442" y="238"/>
                    <a:pt x="9793" y="3030"/>
                    <a:pt x="6469" y="3980"/>
                  </a:cubicBezTo>
                  <a:cubicBezTo>
                    <a:pt x="3563" y="4749"/>
                    <a:pt x="58" y="26120"/>
                    <a:pt x="1" y="39536"/>
                  </a:cubicBezTo>
                  <a:lnTo>
                    <a:pt x="53308" y="39536"/>
                  </a:lnTo>
                  <a:cubicBezTo>
                    <a:pt x="53247" y="26120"/>
                    <a:pt x="50279" y="6117"/>
                    <a:pt x="47548" y="4868"/>
                  </a:cubicBezTo>
                  <a:cubicBezTo>
                    <a:pt x="44642" y="3505"/>
                    <a:pt x="36863" y="238"/>
                    <a:pt x="34132" y="0"/>
                  </a:cubicBezTo>
                  <a:lnTo>
                    <a:pt x="34132" y="0"/>
                  </a:lnTo>
                  <a:cubicBezTo>
                    <a:pt x="34194" y="238"/>
                    <a:pt x="34194" y="537"/>
                    <a:pt x="34194" y="774"/>
                  </a:cubicBezTo>
                  <a:cubicBezTo>
                    <a:pt x="34194" y="4393"/>
                    <a:pt x="30808" y="7304"/>
                    <a:pt x="26652" y="7304"/>
                  </a:cubicBezTo>
                  <a:cubicBezTo>
                    <a:pt x="22497" y="7304"/>
                    <a:pt x="19116" y="4393"/>
                    <a:pt x="19116" y="774"/>
                  </a:cubicBezTo>
                  <a:cubicBezTo>
                    <a:pt x="19116" y="537"/>
                    <a:pt x="19116" y="238"/>
                    <a:pt x="19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3"/>
            <p:cNvSpPr/>
            <p:nvPr/>
          </p:nvSpPr>
          <p:spPr>
            <a:xfrm>
              <a:off x="1269472" y="2694165"/>
              <a:ext cx="274900" cy="297708"/>
            </a:xfrm>
            <a:custGeom>
              <a:rect b="b" l="l" r="r" t="t"/>
              <a:pathLst>
                <a:path extrusionOk="0" h="12795" w="11565">
                  <a:moveTo>
                    <a:pt x="4033" y="0"/>
                  </a:moveTo>
                  <a:cubicBezTo>
                    <a:pt x="2900" y="0"/>
                    <a:pt x="1891" y="909"/>
                    <a:pt x="1891" y="909"/>
                  </a:cubicBezTo>
                  <a:cubicBezTo>
                    <a:pt x="0" y="6985"/>
                    <a:pt x="3597" y="12794"/>
                    <a:pt x="5246" y="12794"/>
                  </a:cubicBezTo>
                  <a:cubicBezTo>
                    <a:pt x="5515" y="12794"/>
                    <a:pt x="5732" y="12640"/>
                    <a:pt x="5866" y="12307"/>
                  </a:cubicBezTo>
                  <a:cubicBezTo>
                    <a:pt x="6758" y="9932"/>
                    <a:pt x="11564" y="7738"/>
                    <a:pt x="11564" y="7738"/>
                  </a:cubicBezTo>
                  <a:cubicBezTo>
                    <a:pt x="5509" y="4889"/>
                    <a:pt x="4322" y="21"/>
                    <a:pt x="4322" y="21"/>
                  </a:cubicBezTo>
                  <a:cubicBezTo>
                    <a:pt x="4225" y="7"/>
                    <a:pt x="4129" y="0"/>
                    <a:pt x="40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3"/>
            <p:cNvSpPr/>
            <p:nvPr/>
          </p:nvSpPr>
          <p:spPr>
            <a:xfrm>
              <a:off x="1544374" y="2694165"/>
              <a:ext cx="274710" cy="297708"/>
            </a:xfrm>
            <a:custGeom>
              <a:rect b="b" l="l" r="r" t="t"/>
              <a:pathLst>
                <a:path extrusionOk="0" h="12795" w="11557">
                  <a:moveTo>
                    <a:pt x="7519" y="0"/>
                  </a:moveTo>
                  <a:cubicBezTo>
                    <a:pt x="7427" y="0"/>
                    <a:pt x="7335" y="7"/>
                    <a:pt x="7243" y="21"/>
                  </a:cubicBezTo>
                  <a:cubicBezTo>
                    <a:pt x="7243" y="21"/>
                    <a:pt x="6055" y="4889"/>
                    <a:pt x="0" y="7738"/>
                  </a:cubicBezTo>
                  <a:cubicBezTo>
                    <a:pt x="0" y="7738"/>
                    <a:pt x="4811" y="9932"/>
                    <a:pt x="5699" y="12307"/>
                  </a:cubicBezTo>
                  <a:cubicBezTo>
                    <a:pt x="5832" y="12640"/>
                    <a:pt x="6049" y="12794"/>
                    <a:pt x="6318" y="12794"/>
                  </a:cubicBezTo>
                  <a:cubicBezTo>
                    <a:pt x="7967" y="12794"/>
                    <a:pt x="11557" y="6985"/>
                    <a:pt x="9617" y="909"/>
                  </a:cubicBezTo>
                  <a:cubicBezTo>
                    <a:pt x="9617" y="909"/>
                    <a:pt x="8608" y="0"/>
                    <a:pt x="75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3"/>
            <p:cNvSpPr/>
            <p:nvPr/>
          </p:nvSpPr>
          <p:spPr>
            <a:xfrm>
              <a:off x="902333" y="4066121"/>
              <a:ext cx="1278446" cy="1077378"/>
            </a:xfrm>
            <a:custGeom>
              <a:rect b="b" l="l" r="r" t="t"/>
              <a:pathLst>
                <a:path extrusionOk="0" h="46304" w="53784">
                  <a:moveTo>
                    <a:pt x="5875" y="1"/>
                  </a:moveTo>
                  <a:cubicBezTo>
                    <a:pt x="4868" y="6592"/>
                    <a:pt x="594" y="6474"/>
                    <a:pt x="238" y="13122"/>
                  </a:cubicBezTo>
                  <a:cubicBezTo>
                    <a:pt x="58" y="15972"/>
                    <a:pt x="1" y="28851"/>
                    <a:pt x="1307" y="46304"/>
                  </a:cubicBezTo>
                  <a:lnTo>
                    <a:pt x="26296" y="46304"/>
                  </a:lnTo>
                  <a:cubicBezTo>
                    <a:pt x="26358" y="43872"/>
                    <a:pt x="26415" y="42091"/>
                    <a:pt x="26476" y="41198"/>
                  </a:cubicBezTo>
                  <a:cubicBezTo>
                    <a:pt x="26533" y="39180"/>
                    <a:pt x="26714" y="26833"/>
                    <a:pt x="26890" y="21196"/>
                  </a:cubicBezTo>
                  <a:cubicBezTo>
                    <a:pt x="27070" y="26833"/>
                    <a:pt x="27246" y="39180"/>
                    <a:pt x="27308" y="41198"/>
                  </a:cubicBezTo>
                  <a:cubicBezTo>
                    <a:pt x="27364" y="42091"/>
                    <a:pt x="27364" y="43872"/>
                    <a:pt x="27426" y="46304"/>
                  </a:cubicBezTo>
                  <a:lnTo>
                    <a:pt x="52416" y="46304"/>
                  </a:lnTo>
                  <a:cubicBezTo>
                    <a:pt x="53783" y="28851"/>
                    <a:pt x="53721" y="15972"/>
                    <a:pt x="53546" y="13122"/>
                  </a:cubicBezTo>
                  <a:cubicBezTo>
                    <a:pt x="53190" y="6474"/>
                    <a:pt x="48915" y="6592"/>
                    <a:pt x="479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3"/>
            <p:cNvSpPr/>
            <p:nvPr/>
          </p:nvSpPr>
          <p:spPr>
            <a:xfrm>
              <a:off x="660974" y="2979166"/>
              <a:ext cx="1732785" cy="1535562"/>
            </a:xfrm>
            <a:custGeom>
              <a:rect b="b" l="l" r="r" t="t"/>
              <a:pathLst>
                <a:path extrusionOk="0" h="65996" w="72898">
                  <a:moveTo>
                    <a:pt x="12884" y="1"/>
                  </a:moveTo>
                  <a:cubicBezTo>
                    <a:pt x="9560" y="11099"/>
                    <a:pt x="0" y="37043"/>
                    <a:pt x="9498" y="61144"/>
                  </a:cubicBezTo>
                  <a:cubicBezTo>
                    <a:pt x="9498" y="61144"/>
                    <a:pt x="19018" y="65958"/>
                    <a:pt x="35289" y="65958"/>
                  </a:cubicBezTo>
                  <a:cubicBezTo>
                    <a:pt x="35672" y="65958"/>
                    <a:pt x="36058" y="65956"/>
                    <a:pt x="36449" y="65950"/>
                  </a:cubicBezTo>
                  <a:cubicBezTo>
                    <a:pt x="37250" y="65981"/>
                    <a:pt x="38041" y="65996"/>
                    <a:pt x="38821" y="65996"/>
                  </a:cubicBezTo>
                  <a:cubicBezTo>
                    <a:pt x="53007" y="65996"/>
                    <a:pt x="63461" y="61144"/>
                    <a:pt x="63461" y="61144"/>
                  </a:cubicBezTo>
                  <a:cubicBezTo>
                    <a:pt x="72898" y="37043"/>
                    <a:pt x="63343" y="11099"/>
                    <a:pt x="60018" y="1"/>
                  </a:cubicBezTo>
                  <a:lnTo>
                    <a:pt x="36449" y="3026"/>
                  </a:lnTo>
                  <a:lnTo>
                    <a:pt x="128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3"/>
            <p:cNvSpPr/>
            <p:nvPr/>
          </p:nvSpPr>
          <p:spPr>
            <a:xfrm>
              <a:off x="739993" y="3058322"/>
              <a:ext cx="1528245" cy="1456406"/>
            </a:xfrm>
            <a:custGeom>
              <a:rect b="b" l="l" r="r" t="t"/>
              <a:pathLst>
                <a:path extrusionOk="0" h="62594" w="64293">
                  <a:moveTo>
                    <a:pt x="59719" y="8647"/>
                  </a:moveTo>
                  <a:lnTo>
                    <a:pt x="59719" y="8647"/>
                  </a:lnTo>
                  <a:cubicBezTo>
                    <a:pt x="59720" y="8649"/>
                    <a:pt x="59721" y="8650"/>
                    <a:pt x="59722" y="8652"/>
                  </a:cubicBezTo>
                  <a:lnTo>
                    <a:pt x="59722" y="8652"/>
                  </a:lnTo>
                  <a:cubicBezTo>
                    <a:pt x="59722" y="8650"/>
                    <a:pt x="59721" y="8648"/>
                    <a:pt x="59719" y="8647"/>
                  </a:cubicBezTo>
                  <a:close/>
                  <a:moveTo>
                    <a:pt x="23833" y="0"/>
                  </a:moveTo>
                  <a:cubicBezTo>
                    <a:pt x="23320" y="0"/>
                    <a:pt x="18070" y="8819"/>
                    <a:pt x="17308" y="8819"/>
                  </a:cubicBezTo>
                  <a:cubicBezTo>
                    <a:pt x="17248" y="8819"/>
                    <a:pt x="17216" y="8764"/>
                    <a:pt x="17216" y="8647"/>
                  </a:cubicBezTo>
                  <a:cubicBezTo>
                    <a:pt x="17216" y="8183"/>
                    <a:pt x="17124" y="7978"/>
                    <a:pt x="16958" y="7978"/>
                  </a:cubicBezTo>
                  <a:cubicBezTo>
                    <a:pt x="15690" y="7978"/>
                    <a:pt x="10091" y="19938"/>
                    <a:pt x="7892" y="19938"/>
                  </a:cubicBezTo>
                  <a:cubicBezTo>
                    <a:pt x="7618" y="19938"/>
                    <a:pt x="7396" y="19751"/>
                    <a:pt x="7243" y="19332"/>
                  </a:cubicBezTo>
                  <a:cubicBezTo>
                    <a:pt x="6474" y="17257"/>
                    <a:pt x="5524" y="15239"/>
                    <a:pt x="4811" y="13159"/>
                  </a:cubicBezTo>
                  <a:lnTo>
                    <a:pt x="4811" y="13159"/>
                  </a:lnTo>
                  <a:cubicBezTo>
                    <a:pt x="1843" y="25743"/>
                    <a:pt x="1" y="42127"/>
                    <a:pt x="6174" y="57742"/>
                  </a:cubicBezTo>
                  <a:cubicBezTo>
                    <a:pt x="6174" y="57742"/>
                    <a:pt x="15694" y="62556"/>
                    <a:pt x="31965" y="62556"/>
                  </a:cubicBezTo>
                  <a:cubicBezTo>
                    <a:pt x="32348" y="62556"/>
                    <a:pt x="32734" y="62554"/>
                    <a:pt x="33125" y="62548"/>
                  </a:cubicBezTo>
                  <a:cubicBezTo>
                    <a:pt x="33926" y="62579"/>
                    <a:pt x="34717" y="62594"/>
                    <a:pt x="35497" y="62594"/>
                  </a:cubicBezTo>
                  <a:cubicBezTo>
                    <a:pt x="49683" y="62594"/>
                    <a:pt x="60137" y="57742"/>
                    <a:pt x="60137" y="57742"/>
                  </a:cubicBezTo>
                  <a:cubicBezTo>
                    <a:pt x="60194" y="57680"/>
                    <a:pt x="60375" y="57087"/>
                    <a:pt x="60375" y="56968"/>
                  </a:cubicBezTo>
                  <a:cubicBezTo>
                    <a:pt x="60493" y="56731"/>
                    <a:pt x="60612" y="56436"/>
                    <a:pt x="60669" y="56199"/>
                  </a:cubicBezTo>
                  <a:cubicBezTo>
                    <a:pt x="60907" y="55662"/>
                    <a:pt x="61087" y="55130"/>
                    <a:pt x="61263" y="54594"/>
                  </a:cubicBezTo>
                  <a:cubicBezTo>
                    <a:pt x="61562" y="53525"/>
                    <a:pt x="61918" y="52457"/>
                    <a:pt x="62156" y="51388"/>
                  </a:cubicBezTo>
                  <a:cubicBezTo>
                    <a:pt x="62749" y="49313"/>
                    <a:pt x="63162" y="47176"/>
                    <a:pt x="63462" y="45039"/>
                  </a:cubicBezTo>
                  <a:cubicBezTo>
                    <a:pt x="64112" y="40646"/>
                    <a:pt x="64293" y="36191"/>
                    <a:pt x="64112" y="31798"/>
                  </a:cubicBezTo>
                  <a:cubicBezTo>
                    <a:pt x="64112" y="30792"/>
                    <a:pt x="63994" y="29842"/>
                    <a:pt x="64112" y="28830"/>
                  </a:cubicBezTo>
                  <a:cubicBezTo>
                    <a:pt x="64174" y="28355"/>
                    <a:pt x="64231" y="27880"/>
                    <a:pt x="64174" y="27406"/>
                  </a:cubicBezTo>
                  <a:lnTo>
                    <a:pt x="64174" y="26874"/>
                  </a:lnTo>
                  <a:cubicBezTo>
                    <a:pt x="63994" y="25862"/>
                    <a:pt x="63637" y="24912"/>
                    <a:pt x="63400" y="23906"/>
                  </a:cubicBezTo>
                  <a:cubicBezTo>
                    <a:pt x="63224" y="22837"/>
                    <a:pt x="63044" y="21825"/>
                    <a:pt x="62868" y="20757"/>
                  </a:cubicBezTo>
                  <a:cubicBezTo>
                    <a:pt x="62213" y="16665"/>
                    <a:pt x="61738" y="12331"/>
                    <a:pt x="59722" y="8652"/>
                  </a:cubicBezTo>
                  <a:lnTo>
                    <a:pt x="59722" y="8652"/>
                  </a:lnTo>
                  <a:cubicBezTo>
                    <a:pt x="59748" y="8749"/>
                    <a:pt x="59006" y="9661"/>
                    <a:pt x="58950" y="9777"/>
                  </a:cubicBezTo>
                  <a:cubicBezTo>
                    <a:pt x="58713" y="10133"/>
                    <a:pt x="58475" y="10547"/>
                    <a:pt x="58238" y="10964"/>
                  </a:cubicBezTo>
                  <a:cubicBezTo>
                    <a:pt x="57763" y="11853"/>
                    <a:pt x="57407" y="12684"/>
                    <a:pt x="57050" y="13576"/>
                  </a:cubicBezTo>
                  <a:cubicBezTo>
                    <a:pt x="56395" y="15357"/>
                    <a:pt x="55982" y="17195"/>
                    <a:pt x="55626" y="19095"/>
                  </a:cubicBezTo>
                  <a:cubicBezTo>
                    <a:pt x="55270" y="21294"/>
                    <a:pt x="54913" y="23431"/>
                    <a:pt x="54913" y="25625"/>
                  </a:cubicBezTo>
                  <a:cubicBezTo>
                    <a:pt x="54913" y="26812"/>
                    <a:pt x="54852" y="27999"/>
                    <a:pt x="54852" y="29129"/>
                  </a:cubicBezTo>
                  <a:cubicBezTo>
                    <a:pt x="54733" y="31504"/>
                    <a:pt x="54495" y="33817"/>
                    <a:pt x="54021" y="36134"/>
                  </a:cubicBezTo>
                  <a:cubicBezTo>
                    <a:pt x="53190" y="40171"/>
                    <a:pt x="51470" y="44146"/>
                    <a:pt x="48441" y="47057"/>
                  </a:cubicBezTo>
                  <a:cubicBezTo>
                    <a:pt x="47434" y="48007"/>
                    <a:pt x="46303" y="48776"/>
                    <a:pt x="45116" y="49431"/>
                  </a:cubicBezTo>
                  <a:cubicBezTo>
                    <a:pt x="43454" y="50381"/>
                    <a:pt x="41379" y="51269"/>
                    <a:pt x="39479" y="51450"/>
                  </a:cubicBezTo>
                  <a:cubicBezTo>
                    <a:pt x="37499" y="51593"/>
                    <a:pt x="35560" y="51776"/>
                    <a:pt x="33628" y="51776"/>
                  </a:cubicBezTo>
                  <a:cubicBezTo>
                    <a:pt x="33183" y="51776"/>
                    <a:pt x="32738" y="51766"/>
                    <a:pt x="32294" y="51744"/>
                  </a:cubicBezTo>
                  <a:cubicBezTo>
                    <a:pt x="29625" y="51687"/>
                    <a:pt x="26301" y="51625"/>
                    <a:pt x="21433" y="50438"/>
                  </a:cubicBezTo>
                  <a:cubicBezTo>
                    <a:pt x="20127" y="50144"/>
                    <a:pt x="18522" y="48838"/>
                    <a:pt x="17515" y="47945"/>
                  </a:cubicBezTo>
                  <a:cubicBezTo>
                    <a:pt x="17159" y="47651"/>
                    <a:pt x="15910" y="46226"/>
                    <a:pt x="15672" y="45927"/>
                  </a:cubicBezTo>
                  <a:cubicBezTo>
                    <a:pt x="15022" y="45276"/>
                    <a:pt x="14547" y="44502"/>
                    <a:pt x="14191" y="43671"/>
                  </a:cubicBezTo>
                  <a:cubicBezTo>
                    <a:pt x="13360" y="41890"/>
                    <a:pt x="12942" y="39933"/>
                    <a:pt x="12823" y="38034"/>
                  </a:cubicBezTo>
                  <a:cubicBezTo>
                    <a:pt x="12704" y="37141"/>
                    <a:pt x="12704" y="36253"/>
                    <a:pt x="12704" y="35360"/>
                  </a:cubicBezTo>
                  <a:cubicBezTo>
                    <a:pt x="12704" y="32929"/>
                    <a:pt x="12942" y="30554"/>
                    <a:pt x="13360" y="28180"/>
                  </a:cubicBezTo>
                  <a:cubicBezTo>
                    <a:pt x="13773" y="25805"/>
                    <a:pt x="14366" y="23431"/>
                    <a:pt x="15022" y="21113"/>
                  </a:cubicBezTo>
                  <a:cubicBezTo>
                    <a:pt x="15378" y="19926"/>
                    <a:pt x="15734" y="18739"/>
                    <a:pt x="16090" y="17613"/>
                  </a:cubicBezTo>
                  <a:cubicBezTo>
                    <a:pt x="16209" y="17138"/>
                    <a:pt x="23508" y="3129"/>
                    <a:pt x="23508" y="2654"/>
                  </a:cubicBezTo>
                  <a:cubicBezTo>
                    <a:pt x="23451" y="1823"/>
                    <a:pt x="23746" y="1049"/>
                    <a:pt x="23864" y="160"/>
                  </a:cubicBezTo>
                  <a:cubicBezTo>
                    <a:pt x="23884" y="51"/>
                    <a:pt x="23872" y="0"/>
                    <a:pt x="238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3"/>
            <p:cNvSpPr/>
            <p:nvPr/>
          </p:nvSpPr>
          <p:spPr>
            <a:xfrm>
              <a:off x="2236424" y="4158430"/>
              <a:ext cx="301330" cy="342705"/>
            </a:xfrm>
            <a:custGeom>
              <a:rect b="b" l="l" r="r" t="t"/>
              <a:pathLst>
                <a:path extrusionOk="0" h="16699" w="14373">
                  <a:moveTo>
                    <a:pt x="10824" y="0"/>
                  </a:moveTo>
                  <a:cubicBezTo>
                    <a:pt x="10685" y="0"/>
                    <a:pt x="10545" y="7"/>
                    <a:pt x="10407" y="20"/>
                  </a:cubicBezTo>
                  <a:cubicBezTo>
                    <a:pt x="8445" y="257"/>
                    <a:pt x="5420" y="1207"/>
                    <a:pt x="4527" y="1563"/>
                  </a:cubicBezTo>
                  <a:cubicBezTo>
                    <a:pt x="4425" y="1607"/>
                    <a:pt x="4306" y="1627"/>
                    <a:pt x="4175" y="1627"/>
                  </a:cubicBezTo>
                  <a:cubicBezTo>
                    <a:pt x="3235" y="1627"/>
                    <a:pt x="1652" y="627"/>
                    <a:pt x="1027" y="314"/>
                  </a:cubicBezTo>
                  <a:cubicBezTo>
                    <a:pt x="969" y="283"/>
                    <a:pt x="913" y="268"/>
                    <a:pt x="859" y="268"/>
                  </a:cubicBezTo>
                  <a:cubicBezTo>
                    <a:pt x="306" y="268"/>
                    <a:pt x="1" y="1829"/>
                    <a:pt x="434" y="2751"/>
                  </a:cubicBezTo>
                  <a:cubicBezTo>
                    <a:pt x="847" y="3819"/>
                    <a:pt x="2452" y="4294"/>
                    <a:pt x="3046" y="5006"/>
                  </a:cubicBezTo>
                  <a:cubicBezTo>
                    <a:pt x="3402" y="5481"/>
                    <a:pt x="3520" y="6312"/>
                    <a:pt x="3520" y="6963"/>
                  </a:cubicBezTo>
                  <a:lnTo>
                    <a:pt x="3520" y="7557"/>
                  </a:lnTo>
                  <a:lnTo>
                    <a:pt x="3520" y="7618"/>
                  </a:lnTo>
                  <a:lnTo>
                    <a:pt x="3520" y="16699"/>
                  </a:lnTo>
                  <a:lnTo>
                    <a:pt x="5658" y="16699"/>
                  </a:lnTo>
                  <a:lnTo>
                    <a:pt x="5658" y="6963"/>
                  </a:lnTo>
                  <a:cubicBezTo>
                    <a:pt x="5715" y="6132"/>
                    <a:pt x="5952" y="4589"/>
                    <a:pt x="6964" y="3520"/>
                  </a:cubicBezTo>
                  <a:cubicBezTo>
                    <a:pt x="7907" y="2577"/>
                    <a:pt x="9164" y="2257"/>
                    <a:pt x="10198" y="2257"/>
                  </a:cubicBezTo>
                  <a:cubicBezTo>
                    <a:pt x="10788" y="2257"/>
                    <a:pt x="11306" y="2361"/>
                    <a:pt x="11651" y="2513"/>
                  </a:cubicBezTo>
                  <a:cubicBezTo>
                    <a:pt x="12544" y="2926"/>
                    <a:pt x="12363" y="4294"/>
                    <a:pt x="12900" y="4589"/>
                  </a:cubicBezTo>
                  <a:cubicBezTo>
                    <a:pt x="13034" y="4664"/>
                    <a:pt x="13181" y="4713"/>
                    <a:pt x="13326" y="4713"/>
                  </a:cubicBezTo>
                  <a:cubicBezTo>
                    <a:pt x="13754" y="4713"/>
                    <a:pt x="14174" y="4288"/>
                    <a:pt x="14263" y="2869"/>
                  </a:cubicBezTo>
                  <a:cubicBezTo>
                    <a:pt x="14373" y="1051"/>
                    <a:pt x="12597" y="0"/>
                    <a:pt x="108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3"/>
            <p:cNvSpPr/>
            <p:nvPr/>
          </p:nvSpPr>
          <p:spPr>
            <a:xfrm>
              <a:off x="2261250" y="4212542"/>
              <a:ext cx="268126" cy="686531"/>
            </a:xfrm>
            <a:custGeom>
              <a:rect b="b" l="l" r="r" t="t"/>
              <a:pathLst>
                <a:path extrusionOk="0" h="29506" w="11280">
                  <a:moveTo>
                    <a:pt x="7779" y="0"/>
                  </a:moveTo>
                  <a:lnTo>
                    <a:pt x="1" y="1249"/>
                  </a:lnTo>
                  <a:cubicBezTo>
                    <a:pt x="475" y="4099"/>
                    <a:pt x="1962" y="11517"/>
                    <a:pt x="2256" y="12647"/>
                  </a:cubicBezTo>
                  <a:cubicBezTo>
                    <a:pt x="2612" y="13953"/>
                    <a:pt x="2731" y="15909"/>
                    <a:pt x="2019" y="18165"/>
                  </a:cubicBezTo>
                  <a:cubicBezTo>
                    <a:pt x="1249" y="20421"/>
                    <a:pt x="832" y="21432"/>
                    <a:pt x="713" y="22501"/>
                  </a:cubicBezTo>
                  <a:lnTo>
                    <a:pt x="357" y="23745"/>
                  </a:lnTo>
                  <a:cubicBezTo>
                    <a:pt x="1188" y="24282"/>
                    <a:pt x="2199" y="24695"/>
                    <a:pt x="2199" y="24695"/>
                  </a:cubicBezTo>
                  <a:lnTo>
                    <a:pt x="2256" y="24638"/>
                  </a:lnTo>
                  <a:cubicBezTo>
                    <a:pt x="2256" y="24638"/>
                    <a:pt x="2256" y="24576"/>
                    <a:pt x="2318" y="24576"/>
                  </a:cubicBezTo>
                  <a:lnTo>
                    <a:pt x="2375" y="24519"/>
                  </a:lnTo>
                  <a:lnTo>
                    <a:pt x="2437" y="24519"/>
                  </a:lnTo>
                  <a:cubicBezTo>
                    <a:pt x="2555" y="24458"/>
                    <a:pt x="2612" y="24458"/>
                    <a:pt x="2731" y="24458"/>
                  </a:cubicBezTo>
                  <a:lnTo>
                    <a:pt x="2912" y="24458"/>
                  </a:lnTo>
                  <a:cubicBezTo>
                    <a:pt x="2969" y="24519"/>
                    <a:pt x="3087" y="24519"/>
                    <a:pt x="3149" y="24519"/>
                  </a:cubicBezTo>
                  <a:cubicBezTo>
                    <a:pt x="3268" y="24576"/>
                    <a:pt x="3444" y="24638"/>
                    <a:pt x="3505" y="24695"/>
                  </a:cubicBezTo>
                  <a:cubicBezTo>
                    <a:pt x="3562" y="24757"/>
                    <a:pt x="3624" y="24757"/>
                    <a:pt x="3681" y="24814"/>
                  </a:cubicBezTo>
                  <a:cubicBezTo>
                    <a:pt x="4512" y="25526"/>
                    <a:pt x="4574" y="26476"/>
                    <a:pt x="4631" y="27487"/>
                  </a:cubicBezTo>
                  <a:cubicBezTo>
                    <a:pt x="4693" y="27901"/>
                    <a:pt x="4750" y="28318"/>
                    <a:pt x="4750" y="28675"/>
                  </a:cubicBezTo>
                  <a:cubicBezTo>
                    <a:pt x="4750" y="28969"/>
                    <a:pt x="4811" y="29207"/>
                    <a:pt x="4811" y="29506"/>
                  </a:cubicBezTo>
                  <a:lnTo>
                    <a:pt x="4930" y="29506"/>
                  </a:lnTo>
                  <a:cubicBezTo>
                    <a:pt x="5581" y="29325"/>
                    <a:pt x="6236" y="27725"/>
                    <a:pt x="6649" y="27250"/>
                  </a:cubicBezTo>
                  <a:lnTo>
                    <a:pt x="7005" y="26894"/>
                  </a:lnTo>
                  <a:cubicBezTo>
                    <a:pt x="7065" y="26834"/>
                    <a:pt x="7138" y="26814"/>
                    <a:pt x="7215" y="26814"/>
                  </a:cubicBezTo>
                  <a:cubicBezTo>
                    <a:pt x="7369" y="26814"/>
                    <a:pt x="7540" y="26894"/>
                    <a:pt x="7661" y="26894"/>
                  </a:cubicBezTo>
                  <a:cubicBezTo>
                    <a:pt x="7898" y="26894"/>
                    <a:pt x="8136" y="26775"/>
                    <a:pt x="8549" y="26595"/>
                  </a:cubicBezTo>
                  <a:cubicBezTo>
                    <a:pt x="8905" y="26419"/>
                    <a:pt x="9085" y="25645"/>
                    <a:pt x="9085" y="25407"/>
                  </a:cubicBezTo>
                  <a:cubicBezTo>
                    <a:pt x="9142" y="25113"/>
                    <a:pt x="9380" y="25170"/>
                    <a:pt x="9617" y="25113"/>
                  </a:cubicBezTo>
                  <a:cubicBezTo>
                    <a:pt x="9916" y="25051"/>
                    <a:pt x="10510" y="24458"/>
                    <a:pt x="10510" y="24163"/>
                  </a:cubicBezTo>
                  <a:cubicBezTo>
                    <a:pt x="10448" y="23864"/>
                    <a:pt x="10448" y="23807"/>
                    <a:pt x="10686" y="23626"/>
                  </a:cubicBezTo>
                  <a:cubicBezTo>
                    <a:pt x="10866" y="23508"/>
                    <a:pt x="11279" y="23033"/>
                    <a:pt x="10985" y="22264"/>
                  </a:cubicBezTo>
                  <a:cubicBezTo>
                    <a:pt x="10748" y="21551"/>
                    <a:pt x="9499" y="19177"/>
                    <a:pt x="9204" y="18346"/>
                  </a:cubicBezTo>
                  <a:cubicBezTo>
                    <a:pt x="8967" y="17571"/>
                    <a:pt x="8667" y="16921"/>
                    <a:pt x="8729" y="16090"/>
                  </a:cubicBezTo>
                  <a:cubicBezTo>
                    <a:pt x="8848" y="15197"/>
                    <a:pt x="8848" y="15078"/>
                    <a:pt x="9024" y="14841"/>
                  </a:cubicBezTo>
                  <a:cubicBezTo>
                    <a:pt x="9204" y="14665"/>
                    <a:pt x="9380" y="13891"/>
                    <a:pt x="9085" y="13179"/>
                  </a:cubicBezTo>
                  <a:cubicBezTo>
                    <a:pt x="8848" y="12528"/>
                    <a:pt x="8017" y="3386"/>
                    <a:pt x="7779" y="0"/>
                  </a:cubicBezTo>
                  <a:close/>
                </a:path>
              </a:pathLst>
            </a:custGeom>
            <a:solidFill>
              <a:srgbClr val="BA8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3"/>
            <p:cNvSpPr/>
            <p:nvPr/>
          </p:nvSpPr>
          <p:spPr>
            <a:xfrm>
              <a:off x="2346274" y="4205119"/>
              <a:ext cx="41133" cy="80428"/>
            </a:xfrm>
            <a:custGeom>
              <a:rect b="b" l="l" r="r" t="t"/>
              <a:pathLst>
                <a:path extrusionOk="0" h="3919" w="1962">
                  <a:moveTo>
                    <a:pt x="1" y="1"/>
                  </a:moveTo>
                  <a:lnTo>
                    <a:pt x="1" y="1"/>
                  </a:lnTo>
                  <a:cubicBezTo>
                    <a:pt x="238" y="594"/>
                    <a:pt x="300" y="1245"/>
                    <a:pt x="357" y="1900"/>
                  </a:cubicBezTo>
                  <a:cubicBezTo>
                    <a:pt x="419" y="2314"/>
                    <a:pt x="476" y="2731"/>
                    <a:pt x="476" y="3088"/>
                  </a:cubicBezTo>
                  <a:cubicBezTo>
                    <a:pt x="476" y="3263"/>
                    <a:pt x="476" y="3444"/>
                    <a:pt x="537" y="3563"/>
                  </a:cubicBezTo>
                  <a:lnTo>
                    <a:pt x="537" y="3620"/>
                  </a:lnTo>
                  <a:lnTo>
                    <a:pt x="537" y="3919"/>
                  </a:lnTo>
                  <a:lnTo>
                    <a:pt x="656" y="3919"/>
                  </a:lnTo>
                  <a:lnTo>
                    <a:pt x="713" y="3857"/>
                  </a:lnTo>
                  <a:lnTo>
                    <a:pt x="775" y="3857"/>
                  </a:lnTo>
                  <a:cubicBezTo>
                    <a:pt x="775" y="3857"/>
                    <a:pt x="832" y="3857"/>
                    <a:pt x="832" y="3800"/>
                  </a:cubicBezTo>
                  <a:lnTo>
                    <a:pt x="893" y="3800"/>
                  </a:lnTo>
                  <a:lnTo>
                    <a:pt x="950" y="3738"/>
                  </a:lnTo>
                  <a:cubicBezTo>
                    <a:pt x="1069" y="3681"/>
                    <a:pt x="1131" y="3563"/>
                    <a:pt x="1188" y="3501"/>
                  </a:cubicBezTo>
                  <a:lnTo>
                    <a:pt x="1307" y="3382"/>
                  </a:lnTo>
                  <a:cubicBezTo>
                    <a:pt x="1307" y="3325"/>
                    <a:pt x="1368" y="3263"/>
                    <a:pt x="1368" y="3206"/>
                  </a:cubicBezTo>
                  <a:lnTo>
                    <a:pt x="1425" y="3206"/>
                  </a:lnTo>
                  <a:lnTo>
                    <a:pt x="1962" y="2314"/>
                  </a:lnTo>
                  <a:lnTo>
                    <a:pt x="1962" y="2314"/>
                  </a:lnTo>
                  <a:cubicBezTo>
                    <a:pt x="1756" y="2519"/>
                    <a:pt x="1505" y="2682"/>
                    <a:pt x="1250" y="2682"/>
                  </a:cubicBezTo>
                  <a:cubicBezTo>
                    <a:pt x="1210" y="2682"/>
                    <a:pt x="1170" y="2678"/>
                    <a:pt x="1131" y="2670"/>
                  </a:cubicBezTo>
                  <a:cubicBezTo>
                    <a:pt x="950" y="2494"/>
                    <a:pt x="832" y="2257"/>
                    <a:pt x="775" y="2019"/>
                  </a:cubicBezTo>
                  <a:cubicBezTo>
                    <a:pt x="656" y="1544"/>
                    <a:pt x="775" y="1008"/>
                    <a:pt x="476" y="594"/>
                  </a:cubicBezTo>
                  <a:cubicBezTo>
                    <a:pt x="357" y="414"/>
                    <a:pt x="181" y="238"/>
                    <a:pt x="1" y="1"/>
                  </a:cubicBezTo>
                  <a:close/>
                </a:path>
              </a:pathLst>
            </a:custGeom>
            <a:solidFill>
              <a:srgbClr val="BA8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3"/>
            <p:cNvSpPr/>
            <p:nvPr/>
          </p:nvSpPr>
          <p:spPr>
            <a:xfrm>
              <a:off x="2444675" y="4162268"/>
              <a:ext cx="16122" cy="41620"/>
            </a:xfrm>
            <a:custGeom>
              <a:rect b="b" l="l" r="r" t="t"/>
              <a:pathLst>
                <a:path extrusionOk="0" h="2028" w="769">
                  <a:moveTo>
                    <a:pt x="42" y="1"/>
                  </a:moveTo>
                  <a:cubicBezTo>
                    <a:pt x="0" y="1"/>
                    <a:pt x="5" y="246"/>
                    <a:pt x="57" y="783"/>
                  </a:cubicBezTo>
                  <a:cubicBezTo>
                    <a:pt x="57" y="1196"/>
                    <a:pt x="118" y="1671"/>
                    <a:pt x="118" y="2027"/>
                  </a:cubicBezTo>
                  <a:lnTo>
                    <a:pt x="118" y="1908"/>
                  </a:lnTo>
                  <a:cubicBezTo>
                    <a:pt x="175" y="1614"/>
                    <a:pt x="413" y="1671"/>
                    <a:pt x="650" y="1614"/>
                  </a:cubicBezTo>
                  <a:lnTo>
                    <a:pt x="769" y="1614"/>
                  </a:lnTo>
                  <a:cubicBezTo>
                    <a:pt x="650" y="1433"/>
                    <a:pt x="532" y="1196"/>
                    <a:pt x="413" y="959"/>
                  </a:cubicBezTo>
                  <a:cubicBezTo>
                    <a:pt x="294" y="545"/>
                    <a:pt x="175" y="70"/>
                    <a:pt x="57" y="9"/>
                  </a:cubicBezTo>
                  <a:cubicBezTo>
                    <a:pt x="51" y="3"/>
                    <a:pt x="46" y="1"/>
                    <a:pt x="42" y="1"/>
                  </a:cubicBezTo>
                  <a:close/>
                </a:path>
              </a:pathLst>
            </a:custGeom>
            <a:solidFill>
              <a:srgbClr val="8A5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3"/>
            <p:cNvSpPr/>
            <p:nvPr/>
          </p:nvSpPr>
          <p:spPr>
            <a:xfrm>
              <a:off x="2394877" y="4173699"/>
              <a:ext cx="13648" cy="66719"/>
            </a:xfrm>
            <a:custGeom>
              <a:rect b="b" l="l" r="r" t="t"/>
              <a:pathLst>
                <a:path extrusionOk="0" h="3251" w="651">
                  <a:moveTo>
                    <a:pt x="441" y="0"/>
                  </a:moveTo>
                  <a:cubicBezTo>
                    <a:pt x="342" y="0"/>
                    <a:pt x="111" y="688"/>
                    <a:pt x="57" y="1826"/>
                  </a:cubicBezTo>
                  <a:cubicBezTo>
                    <a:pt x="57" y="2301"/>
                    <a:pt x="57" y="2838"/>
                    <a:pt x="0" y="3251"/>
                  </a:cubicBezTo>
                  <a:cubicBezTo>
                    <a:pt x="0" y="3251"/>
                    <a:pt x="57" y="3251"/>
                    <a:pt x="57" y="3194"/>
                  </a:cubicBezTo>
                  <a:lnTo>
                    <a:pt x="413" y="2838"/>
                  </a:lnTo>
                  <a:cubicBezTo>
                    <a:pt x="475" y="2776"/>
                    <a:pt x="594" y="2776"/>
                    <a:pt x="651" y="2776"/>
                  </a:cubicBezTo>
                  <a:lnTo>
                    <a:pt x="651" y="1945"/>
                  </a:lnTo>
                  <a:cubicBezTo>
                    <a:pt x="532" y="1114"/>
                    <a:pt x="594" y="283"/>
                    <a:pt x="475" y="45"/>
                  </a:cubicBezTo>
                  <a:cubicBezTo>
                    <a:pt x="467" y="15"/>
                    <a:pt x="455" y="0"/>
                    <a:pt x="441" y="0"/>
                  </a:cubicBezTo>
                  <a:close/>
                </a:path>
              </a:pathLst>
            </a:custGeom>
            <a:solidFill>
              <a:srgbClr val="8A5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3"/>
            <p:cNvSpPr/>
            <p:nvPr/>
          </p:nvSpPr>
          <p:spPr>
            <a:xfrm>
              <a:off x="2467509" y="4145337"/>
              <a:ext cx="15703" cy="24422"/>
            </a:xfrm>
            <a:custGeom>
              <a:rect b="b" l="l" r="r" t="t"/>
              <a:pathLst>
                <a:path extrusionOk="0" h="1190" w="749">
                  <a:moveTo>
                    <a:pt x="32" y="0"/>
                  </a:moveTo>
                  <a:cubicBezTo>
                    <a:pt x="1" y="0"/>
                    <a:pt x="337" y="845"/>
                    <a:pt x="392" y="1190"/>
                  </a:cubicBezTo>
                  <a:cubicBezTo>
                    <a:pt x="454" y="1133"/>
                    <a:pt x="454" y="1071"/>
                    <a:pt x="630" y="952"/>
                  </a:cubicBezTo>
                  <a:lnTo>
                    <a:pt x="748" y="834"/>
                  </a:lnTo>
                  <a:cubicBezTo>
                    <a:pt x="692" y="715"/>
                    <a:pt x="98" y="3"/>
                    <a:pt x="36" y="3"/>
                  </a:cubicBezTo>
                  <a:cubicBezTo>
                    <a:pt x="34" y="1"/>
                    <a:pt x="33" y="0"/>
                    <a:pt x="32" y="0"/>
                  </a:cubicBezTo>
                  <a:close/>
                </a:path>
              </a:pathLst>
            </a:custGeom>
            <a:solidFill>
              <a:srgbClr val="8A5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3"/>
            <p:cNvSpPr/>
            <p:nvPr/>
          </p:nvSpPr>
          <p:spPr>
            <a:xfrm>
              <a:off x="1953614" y="2814760"/>
              <a:ext cx="592657" cy="1752834"/>
            </a:xfrm>
            <a:custGeom>
              <a:rect b="b" l="l" r="r" t="t"/>
              <a:pathLst>
                <a:path extrusionOk="0" h="75334" w="24933">
                  <a:moveTo>
                    <a:pt x="3443" y="0"/>
                  </a:moveTo>
                  <a:lnTo>
                    <a:pt x="3443" y="0"/>
                  </a:lnTo>
                  <a:cubicBezTo>
                    <a:pt x="0" y="7717"/>
                    <a:pt x="11042" y="56870"/>
                    <a:pt x="11816" y="62274"/>
                  </a:cubicBezTo>
                  <a:cubicBezTo>
                    <a:pt x="12172" y="65005"/>
                    <a:pt x="12585" y="66548"/>
                    <a:pt x="12942" y="69336"/>
                  </a:cubicBezTo>
                  <a:cubicBezTo>
                    <a:pt x="13179" y="71297"/>
                    <a:pt x="13416" y="73315"/>
                    <a:pt x="13597" y="75334"/>
                  </a:cubicBezTo>
                  <a:lnTo>
                    <a:pt x="24757" y="75153"/>
                  </a:lnTo>
                  <a:cubicBezTo>
                    <a:pt x="24933" y="71060"/>
                    <a:pt x="24339" y="43990"/>
                    <a:pt x="22264" y="33718"/>
                  </a:cubicBezTo>
                  <a:cubicBezTo>
                    <a:pt x="19353" y="18878"/>
                    <a:pt x="18759" y="17453"/>
                    <a:pt x="17334" y="12647"/>
                  </a:cubicBezTo>
                  <a:cubicBezTo>
                    <a:pt x="16328" y="9379"/>
                    <a:pt x="14428" y="6948"/>
                    <a:pt x="12229" y="4811"/>
                  </a:cubicBezTo>
                  <a:cubicBezTo>
                    <a:pt x="9560" y="2137"/>
                    <a:pt x="3444" y="0"/>
                    <a:pt x="34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3"/>
            <p:cNvSpPr/>
            <p:nvPr/>
          </p:nvSpPr>
          <p:spPr>
            <a:xfrm>
              <a:off x="1093866" y="2438551"/>
              <a:ext cx="621799" cy="654561"/>
            </a:xfrm>
            <a:custGeom>
              <a:rect b="b" l="l" r="r" t="t"/>
              <a:pathLst>
                <a:path extrusionOk="0" h="28132" w="26159">
                  <a:moveTo>
                    <a:pt x="21311" y="0"/>
                  </a:moveTo>
                  <a:cubicBezTo>
                    <a:pt x="21007" y="0"/>
                    <a:pt x="20740" y="10"/>
                    <a:pt x="20556" y="23"/>
                  </a:cubicBezTo>
                  <a:cubicBezTo>
                    <a:pt x="19725" y="84"/>
                    <a:pt x="16401" y="1091"/>
                    <a:pt x="15983" y="1447"/>
                  </a:cubicBezTo>
                  <a:cubicBezTo>
                    <a:pt x="15508" y="1865"/>
                    <a:pt x="12246" y="4178"/>
                    <a:pt x="11771" y="4477"/>
                  </a:cubicBezTo>
                  <a:cubicBezTo>
                    <a:pt x="11296" y="4715"/>
                    <a:pt x="9871" y="8989"/>
                    <a:pt x="9335" y="10770"/>
                  </a:cubicBezTo>
                  <a:cubicBezTo>
                    <a:pt x="8741" y="12489"/>
                    <a:pt x="5716" y="16407"/>
                    <a:pt x="4885" y="17594"/>
                  </a:cubicBezTo>
                  <a:cubicBezTo>
                    <a:pt x="4111" y="18781"/>
                    <a:pt x="492" y="23592"/>
                    <a:pt x="492" y="23592"/>
                  </a:cubicBezTo>
                  <a:cubicBezTo>
                    <a:pt x="0" y="26962"/>
                    <a:pt x="2477" y="28132"/>
                    <a:pt x="4731" y="28132"/>
                  </a:cubicBezTo>
                  <a:cubicBezTo>
                    <a:pt x="6287" y="28132"/>
                    <a:pt x="7738" y="27574"/>
                    <a:pt x="8029" y="26797"/>
                  </a:cubicBezTo>
                  <a:cubicBezTo>
                    <a:pt x="8741" y="24836"/>
                    <a:pt x="11115" y="18662"/>
                    <a:pt x="12483" y="17774"/>
                  </a:cubicBezTo>
                  <a:cubicBezTo>
                    <a:pt x="13846" y="16943"/>
                    <a:pt x="15033" y="16288"/>
                    <a:pt x="15807" y="14569"/>
                  </a:cubicBezTo>
                  <a:cubicBezTo>
                    <a:pt x="16639" y="12845"/>
                    <a:pt x="18063" y="9464"/>
                    <a:pt x="18301" y="8808"/>
                  </a:cubicBezTo>
                  <a:cubicBezTo>
                    <a:pt x="18595" y="8158"/>
                    <a:pt x="19607" y="6139"/>
                    <a:pt x="20495" y="5783"/>
                  </a:cubicBezTo>
                  <a:cubicBezTo>
                    <a:pt x="21388" y="5427"/>
                    <a:pt x="22157" y="5189"/>
                    <a:pt x="23287" y="5189"/>
                  </a:cubicBezTo>
                  <a:cubicBezTo>
                    <a:pt x="23322" y="5191"/>
                    <a:pt x="23355" y="5192"/>
                    <a:pt x="23388" y="5192"/>
                  </a:cubicBezTo>
                  <a:cubicBezTo>
                    <a:pt x="24468" y="5192"/>
                    <a:pt x="24356" y="4297"/>
                    <a:pt x="24356" y="4297"/>
                  </a:cubicBezTo>
                  <a:lnTo>
                    <a:pt x="24356" y="4297"/>
                  </a:lnTo>
                  <a:cubicBezTo>
                    <a:pt x="24392" y="4298"/>
                    <a:pt x="24427" y="4298"/>
                    <a:pt x="24461" y="4298"/>
                  </a:cubicBezTo>
                  <a:cubicBezTo>
                    <a:pt x="26159" y="4298"/>
                    <a:pt x="25306" y="2815"/>
                    <a:pt x="25305" y="2815"/>
                  </a:cubicBezTo>
                  <a:lnTo>
                    <a:pt x="25305" y="2815"/>
                  </a:lnTo>
                  <a:cubicBezTo>
                    <a:pt x="25332" y="2820"/>
                    <a:pt x="25358" y="2823"/>
                    <a:pt x="25383" y="2823"/>
                  </a:cubicBezTo>
                  <a:cubicBezTo>
                    <a:pt x="25908" y="2823"/>
                    <a:pt x="25980" y="1674"/>
                    <a:pt x="25187" y="1447"/>
                  </a:cubicBezTo>
                  <a:cubicBezTo>
                    <a:pt x="24910" y="1368"/>
                    <a:pt x="24448" y="1342"/>
                    <a:pt x="23956" y="1342"/>
                  </a:cubicBezTo>
                  <a:cubicBezTo>
                    <a:pt x="23801" y="1342"/>
                    <a:pt x="23643" y="1344"/>
                    <a:pt x="23486" y="1349"/>
                  </a:cubicBezTo>
                  <a:lnTo>
                    <a:pt x="23486" y="1349"/>
                  </a:lnTo>
                  <a:cubicBezTo>
                    <a:pt x="23792" y="1252"/>
                    <a:pt x="23910" y="1059"/>
                    <a:pt x="23938" y="678"/>
                  </a:cubicBezTo>
                  <a:cubicBezTo>
                    <a:pt x="23938" y="123"/>
                    <a:pt x="22388" y="0"/>
                    <a:pt x="21311" y="0"/>
                  </a:cubicBezTo>
                  <a:close/>
                </a:path>
              </a:pathLst>
            </a:custGeom>
            <a:solidFill>
              <a:srgbClr val="BA8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3"/>
            <p:cNvSpPr/>
            <p:nvPr/>
          </p:nvSpPr>
          <p:spPr>
            <a:xfrm>
              <a:off x="1448406" y="2472219"/>
              <a:ext cx="165178" cy="48420"/>
            </a:xfrm>
            <a:custGeom>
              <a:rect b="b" l="l" r="r" t="t"/>
              <a:pathLst>
                <a:path extrusionOk="0" h="2081" w="6949">
                  <a:moveTo>
                    <a:pt x="6948" y="0"/>
                  </a:moveTo>
                  <a:cubicBezTo>
                    <a:pt x="6948" y="0"/>
                    <a:pt x="3149" y="62"/>
                    <a:pt x="2674" y="418"/>
                  </a:cubicBezTo>
                  <a:cubicBezTo>
                    <a:pt x="2199" y="774"/>
                    <a:pt x="1" y="2080"/>
                    <a:pt x="1" y="2080"/>
                  </a:cubicBezTo>
                  <a:cubicBezTo>
                    <a:pt x="594" y="1900"/>
                    <a:pt x="2437" y="893"/>
                    <a:pt x="3031" y="656"/>
                  </a:cubicBezTo>
                  <a:cubicBezTo>
                    <a:pt x="3624" y="356"/>
                    <a:pt x="6948" y="0"/>
                    <a:pt x="6948" y="0"/>
                  </a:cubicBezTo>
                  <a:close/>
                </a:path>
              </a:pathLst>
            </a:custGeom>
            <a:solidFill>
              <a:srgbClr val="8A5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3"/>
            <p:cNvSpPr/>
            <p:nvPr/>
          </p:nvSpPr>
          <p:spPr>
            <a:xfrm>
              <a:off x="1473818" y="2496044"/>
              <a:ext cx="221608" cy="45255"/>
            </a:xfrm>
            <a:custGeom>
              <a:rect b="b" l="l" r="r" t="t"/>
              <a:pathLst>
                <a:path extrusionOk="0" h="1945" w="9323">
                  <a:moveTo>
                    <a:pt x="5402" y="0"/>
                  </a:moveTo>
                  <a:cubicBezTo>
                    <a:pt x="4172" y="0"/>
                    <a:pt x="3090" y="53"/>
                    <a:pt x="2850" y="107"/>
                  </a:cubicBezTo>
                  <a:cubicBezTo>
                    <a:pt x="2318" y="282"/>
                    <a:pt x="0" y="1944"/>
                    <a:pt x="0" y="1944"/>
                  </a:cubicBezTo>
                  <a:cubicBezTo>
                    <a:pt x="594" y="1588"/>
                    <a:pt x="2793" y="520"/>
                    <a:pt x="3087" y="401"/>
                  </a:cubicBezTo>
                  <a:cubicBezTo>
                    <a:pt x="3206" y="313"/>
                    <a:pt x="3948" y="283"/>
                    <a:pt x="4734" y="283"/>
                  </a:cubicBezTo>
                  <a:cubicBezTo>
                    <a:pt x="5521" y="283"/>
                    <a:pt x="6352" y="313"/>
                    <a:pt x="6649" y="344"/>
                  </a:cubicBezTo>
                  <a:cubicBezTo>
                    <a:pt x="6847" y="363"/>
                    <a:pt x="7210" y="369"/>
                    <a:pt x="7606" y="369"/>
                  </a:cubicBezTo>
                  <a:cubicBezTo>
                    <a:pt x="8398" y="369"/>
                    <a:pt x="9322" y="344"/>
                    <a:pt x="9322" y="344"/>
                  </a:cubicBezTo>
                  <a:cubicBezTo>
                    <a:pt x="8666" y="81"/>
                    <a:pt x="6922" y="0"/>
                    <a:pt x="5402" y="0"/>
                  </a:cubicBezTo>
                  <a:close/>
                </a:path>
              </a:pathLst>
            </a:custGeom>
            <a:solidFill>
              <a:srgbClr val="8A5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3"/>
            <p:cNvSpPr/>
            <p:nvPr/>
          </p:nvSpPr>
          <p:spPr>
            <a:xfrm>
              <a:off x="1487915" y="2523267"/>
              <a:ext cx="184931" cy="59472"/>
            </a:xfrm>
            <a:custGeom>
              <a:rect b="b" l="l" r="r" t="t"/>
              <a:pathLst>
                <a:path extrusionOk="0" h="2556" w="7780">
                  <a:moveTo>
                    <a:pt x="5956" y="1"/>
                  </a:moveTo>
                  <a:cubicBezTo>
                    <a:pt x="5156" y="1"/>
                    <a:pt x="2545" y="609"/>
                    <a:pt x="2318" y="836"/>
                  </a:cubicBezTo>
                  <a:cubicBezTo>
                    <a:pt x="2019" y="1131"/>
                    <a:pt x="1" y="2555"/>
                    <a:pt x="1" y="2555"/>
                  </a:cubicBezTo>
                  <a:cubicBezTo>
                    <a:pt x="656" y="2437"/>
                    <a:pt x="2019" y="1368"/>
                    <a:pt x="2494" y="955"/>
                  </a:cubicBezTo>
                  <a:cubicBezTo>
                    <a:pt x="2969" y="537"/>
                    <a:pt x="4812" y="361"/>
                    <a:pt x="5524" y="243"/>
                  </a:cubicBezTo>
                  <a:cubicBezTo>
                    <a:pt x="5589" y="231"/>
                    <a:pt x="5664" y="225"/>
                    <a:pt x="5746" y="225"/>
                  </a:cubicBezTo>
                  <a:cubicBezTo>
                    <a:pt x="6481" y="225"/>
                    <a:pt x="7780" y="656"/>
                    <a:pt x="7780" y="656"/>
                  </a:cubicBezTo>
                  <a:cubicBezTo>
                    <a:pt x="7718" y="418"/>
                    <a:pt x="6711" y="5"/>
                    <a:pt x="6056" y="5"/>
                  </a:cubicBezTo>
                  <a:cubicBezTo>
                    <a:pt x="6027" y="2"/>
                    <a:pt x="5993" y="1"/>
                    <a:pt x="5956" y="1"/>
                  </a:cubicBezTo>
                  <a:close/>
                </a:path>
              </a:pathLst>
            </a:custGeom>
            <a:solidFill>
              <a:srgbClr val="8A5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3"/>
            <p:cNvSpPr/>
            <p:nvPr/>
          </p:nvSpPr>
          <p:spPr>
            <a:xfrm>
              <a:off x="511375" y="2727786"/>
              <a:ext cx="928504" cy="1088803"/>
            </a:xfrm>
            <a:custGeom>
              <a:rect b="b" l="l" r="r" t="t"/>
              <a:pathLst>
                <a:path extrusionOk="0" h="46795" w="39062">
                  <a:moveTo>
                    <a:pt x="29920" y="1"/>
                  </a:moveTo>
                  <a:cubicBezTo>
                    <a:pt x="23808" y="6944"/>
                    <a:pt x="10273" y="18166"/>
                    <a:pt x="3444" y="29145"/>
                  </a:cubicBezTo>
                  <a:cubicBezTo>
                    <a:pt x="2556" y="30632"/>
                    <a:pt x="1012" y="32175"/>
                    <a:pt x="300" y="37337"/>
                  </a:cubicBezTo>
                  <a:cubicBezTo>
                    <a:pt x="1" y="39655"/>
                    <a:pt x="1012" y="42504"/>
                    <a:pt x="2850" y="44817"/>
                  </a:cubicBezTo>
                  <a:cubicBezTo>
                    <a:pt x="4066" y="46318"/>
                    <a:pt x="6887" y="46795"/>
                    <a:pt x="8819" y="46795"/>
                  </a:cubicBezTo>
                  <a:cubicBezTo>
                    <a:pt x="9717" y="46795"/>
                    <a:pt x="10422" y="46692"/>
                    <a:pt x="10686" y="46541"/>
                  </a:cubicBezTo>
                  <a:cubicBezTo>
                    <a:pt x="19296" y="42029"/>
                    <a:pt x="26182" y="28908"/>
                    <a:pt x="29625" y="23328"/>
                  </a:cubicBezTo>
                  <a:cubicBezTo>
                    <a:pt x="31406" y="20421"/>
                    <a:pt x="33187" y="17572"/>
                    <a:pt x="35025" y="14723"/>
                  </a:cubicBezTo>
                  <a:cubicBezTo>
                    <a:pt x="36331" y="12643"/>
                    <a:pt x="37637" y="10567"/>
                    <a:pt x="39061" y="8549"/>
                  </a:cubicBezTo>
                  <a:lnTo>
                    <a:pt x="29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0" name="Google Shape;1530;p63"/>
            <p:cNvGrpSpPr/>
            <p:nvPr/>
          </p:nvGrpSpPr>
          <p:grpSpPr>
            <a:xfrm>
              <a:off x="1301674" y="1155032"/>
              <a:ext cx="557426" cy="556171"/>
              <a:chOff x="5629100" y="1161825"/>
              <a:chExt cx="644125" cy="642675"/>
            </a:xfrm>
          </p:grpSpPr>
          <p:sp>
            <p:nvSpPr>
              <p:cNvPr id="1531" name="Google Shape;1531;p63"/>
              <p:cNvSpPr/>
              <p:nvPr/>
            </p:nvSpPr>
            <p:spPr>
              <a:xfrm>
                <a:off x="5629100" y="1161825"/>
                <a:ext cx="644125" cy="642675"/>
              </a:xfrm>
              <a:custGeom>
                <a:rect b="b" l="l" r="r" t="t"/>
                <a:pathLst>
                  <a:path extrusionOk="0" h="25707" w="25765">
                    <a:moveTo>
                      <a:pt x="12880" y="1"/>
                    </a:moveTo>
                    <a:cubicBezTo>
                      <a:pt x="5756" y="1"/>
                      <a:pt x="1" y="5761"/>
                      <a:pt x="1" y="12885"/>
                    </a:cubicBezTo>
                    <a:cubicBezTo>
                      <a:pt x="1" y="19946"/>
                      <a:pt x="5756" y="25707"/>
                      <a:pt x="12880" y="25707"/>
                    </a:cubicBezTo>
                    <a:cubicBezTo>
                      <a:pt x="20003" y="25707"/>
                      <a:pt x="25764" y="19946"/>
                      <a:pt x="25764" y="12885"/>
                    </a:cubicBezTo>
                    <a:cubicBezTo>
                      <a:pt x="25764" y="5761"/>
                      <a:pt x="20003" y="1"/>
                      <a:pt x="128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3"/>
              <p:cNvSpPr/>
              <p:nvPr/>
            </p:nvSpPr>
            <p:spPr>
              <a:xfrm>
                <a:off x="5666150" y="1201950"/>
                <a:ext cx="569900" cy="568375"/>
              </a:xfrm>
              <a:custGeom>
                <a:rect b="b" l="l" r="r" t="t"/>
                <a:pathLst>
                  <a:path extrusionOk="0" h="22735" w="22796">
                    <a:moveTo>
                      <a:pt x="11398" y="1"/>
                    </a:moveTo>
                    <a:cubicBezTo>
                      <a:pt x="5106" y="1"/>
                      <a:pt x="0" y="5106"/>
                      <a:pt x="0" y="11398"/>
                    </a:cubicBezTo>
                    <a:cubicBezTo>
                      <a:pt x="0" y="17691"/>
                      <a:pt x="5106" y="22734"/>
                      <a:pt x="11398" y="22734"/>
                    </a:cubicBezTo>
                    <a:cubicBezTo>
                      <a:pt x="17690" y="22734"/>
                      <a:pt x="22796" y="17691"/>
                      <a:pt x="22796" y="11398"/>
                    </a:cubicBezTo>
                    <a:cubicBezTo>
                      <a:pt x="22796" y="5106"/>
                      <a:pt x="17690" y="1"/>
                      <a:pt x="11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3"/>
              <p:cNvSpPr/>
              <p:nvPr/>
            </p:nvSpPr>
            <p:spPr>
              <a:xfrm>
                <a:off x="5928875" y="1246475"/>
                <a:ext cx="44550" cy="45975"/>
              </a:xfrm>
              <a:custGeom>
                <a:rect b="b" l="l" r="r" t="t"/>
                <a:pathLst>
                  <a:path extrusionOk="0" h="1839" w="1782">
                    <a:moveTo>
                      <a:pt x="889" y="1"/>
                    </a:moveTo>
                    <a:cubicBezTo>
                      <a:pt x="357" y="1"/>
                      <a:pt x="1" y="414"/>
                      <a:pt x="1" y="950"/>
                    </a:cubicBezTo>
                    <a:cubicBezTo>
                      <a:pt x="1" y="1425"/>
                      <a:pt x="357" y="1838"/>
                      <a:pt x="889" y="1838"/>
                    </a:cubicBezTo>
                    <a:cubicBezTo>
                      <a:pt x="1364" y="1838"/>
                      <a:pt x="1782" y="1425"/>
                      <a:pt x="1782" y="950"/>
                    </a:cubicBezTo>
                    <a:cubicBezTo>
                      <a:pt x="1782" y="414"/>
                      <a:pt x="1364" y="1"/>
                      <a:pt x="8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3"/>
              <p:cNvSpPr/>
              <p:nvPr/>
            </p:nvSpPr>
            <p:spPr>
              <a:xfrm>
                <a:off x="5928875" y="1679825"/>
                <a:ext cx="44550" cy="45975"/>
              </a:xfrm>
              <a:custGeom>
                <a:rect b="b" l="l" r="r" t="t"/>
                <a:pathLst>
                  <a:path extrusionOk="0" h="1839" w="1782">
                    <a:moveTo>
                      <a:pt x="889" y="1"/>
                    </a:moveTo>
                    <a:cubicBezTo>
                      <a:pt x="357" y="1"/>
                      <a:pt x="1" y="414"/>
                      <a:pt x="1" y="950"/>
                    </a:cubicBezTo>
                    <a:cubicBezTo>
                      <a:pt x="1" y="1425"/>
                      <a:pt x="357" y="1838"/>
                      <a:pt x="889" y="1838"/>
                    </a:cubicBezTo>
                    <a:cubicBezTo>
                      <a:pt x="1364" y="1838"/>
                      <a:pt x="1782" y="1425"/>
                      <a:pt x="1782" y="950"/>
                    </a:cubicBezTo>
                    <a:cubicBezTo>
                      <a:pt x="1782" y="414"/>
                      <a:pt x="1364" y="1"/>
                      <a:pt x="8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3"/>
              <p:cNvSpPr/>
              <p:nvPr/>
            </p:nvSpPr>
            <p:spPr>
              <a:xfrm>
                <a:off x="5710675" y="1463150"/>
                <a:ext cx="46075" cy="45975"/>
              </a:xfrm>
              <a:custGeom>
                <a:rect b="b" l="l" r="r" t="t"/>
                <a:pathLst>
                  <a:path extrusionOk="0" h="1839" w="1843">
                    <a:moveTo>
                      <a:pt x="950" y="1"/>
                    </a:moveTo>
                    <a:cubicBezTo>
                      <a:pt x="418" y="1"/>
                      <a:pt x="0" y="414"/>
                      <a:pt x="0" y="950"/>
                    </a:cubicBezTo>
                    <a:cubicBezTo>
                      <a:pt x="0" y="1425"/>
                      <a:pt x="418" y="1838"/>
                      <a:pt x="950" y="1838"/>
                    </a:cubicBezTo>
                    <a:cubicBezTo>
                      <a:pt x="1425" y="1838"/>
                      <a:pt x="1843" y="1425"/>
                      <a:pt x="1843" y="950"/>
                    </a:cubicBezTo>
                    <a:cubicBezTo>
                      <a:pt x="1843" y="414"/>
                      <a:pt x="1425" y="1"/>
                      <a:pt x="9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3"/>
              <p:cNvSpPr/>
              <p:nvPr/>
            </p:nvSpPr>
            <p:spPr>
              <a:xfrm>
                <a:off x="6145550" y="1463150"/>
                <a:ext cx="44550" cy="45975"/>
              </a:xfrm>
              <a:custGeom>
                <a:rect b="b" l="l" r="r" t="t"/>
                <a:pathLst>
                  <a:path extrusionOk="0" h="1839" w="1782">
                    <a:moveTo>
                      <a:pt x="889" y="1"/>
                    </a:moveTo>
                    <a:cubicBezTo>
                      <a:pt x="357" y="1"/>
                      <a:pt x="1" y="414"/>
                      <a:pt x="1" y="950"/>
                    </a:cubicBezTo>
                    <a:cubicBezTo>
                      <a:pt x="1" y="1425"/>
                      <a:pt x="357" y="1838"/>
                      <a:pt x="889" y="1838"/>
                    </a:cubicBezTo>
                    <a:cubicBezTo>
                      <a:pt x="1426" y="1838"/>
                      <a:pt x="1782" y="1425"/>
                      <a:pt x="1782" y="950"/>
                    </a:cubicBezTo>
                    <a:cubicBezTo>
                      <a:pt x="1782" y="414"/>
                      <a:pt x="1426" y="1"/>
                      <a:pt x="8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3"/>
              <p:cNvSpPr/>
              <p:nvPr/>
            </p:nvSpPr>
            <p:spPr>
              <a:xfrm>
                <a:off x="5737375" y="1355075"/>
                <a:ext cx="52025" cy="45775"/>
              </a:xfrm>
              <a:custGeom>
                <a:rect b="b" l="l" r="r" t="t"/>
                <a:pathLst>
                  <a:path extrusionOk="0" h="1831" w="2081">
                    <a:moveTo>
                      <a:pt x="1071" y="1"/>
                    </a:moveTo>
                    <a:cubicBezTo>
                      <a:pt x="741" y="1"/>
                      <a:pt x="403" y="175"/>
                      <a:pt x="238" y="463"/>
                    </a:cubicBezTo>
                    <a:cubicBezTo>
                      <a:pt x="1" y="881"/>
                      <a:pt x="119" y="1474"/>
                      <a:pt x="594" y="1712"/>
                    </a:cubicBezTo>
                    <a:cubicBezTo>
                      <a:pt x="734" y="1791"/>
                      <a:pt x="886" y="1830"/>
                      <a:pt x="1037" y="1830"/>
                    </a:cubicBezTo>
                    <a:cubicBezTo>
                      <a:pt x="1341" y="1830"/>
                      <a:pt x="1644" y="1672"/>
                      <a:pt x="1843" y="1355"/>
                    </a:cubicBezTo>
                    <a:cubicBezTo>
                      <a:pt x="2081" y="938"/>
                      <a:pt x="1900" y="406"/>
                      <a:pt x="1487" y="106"/>
                    </a:cubicBezTo>
                    <a:cubicBezTo>
                      <a:pt x="1360" y="34"/>
                      <a:pt x="1216" y="1"/>
                      <a:pt x="1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3"/>
              <p:cNvSpPr/>
              <p:nvPr/>
            </p:nvSpPr>
            <p:spPr>
              <a:xfrm>
                <a:off x="6112900" y="1571425"/>
                <a:ext cx="51925" cy="46100"/>
              </a:xfrm>
              <a:custGeom>
                <a:rect b="b" l="l" r="r" t="t"/>
                <a:pathLst>
                  <a:path extrusionOk="0" h="1844" w="2077">
                    <a:moveTo>
                      <a:pt x="1029" y="1"/>
                    </a:moveTo>
                    <a:cubicBezTo>
                      <a:pt x="713" y="1"/>
                      <a:pt x="397" y="159"/>
                      <a:pt x="238" y="476"/>
                    </a:cubicBezTo>
                    <a:cubicBezTo>
                      <a:pt x="1" y="893"/>
                      <a:pt x="120" y="1487"/>
                      <a:pt x="594" y="1725"/>
                    </a:cubicBezTo>
                    <a:cubicBezTo>
                      <a:pt x="732" y="1804"/>
                      <a:pt x="890" y="1843"/>
                      <a:pt x="1048" y="1843"/>
                    </a:cubicBezTo>
                    <a:cubicBezTo>
                      <a:pt x="1364" y="1843"/>
                      <a:pt x="1680" y="1685"/>
                      <a:pt x="1839" y="1368"/>
                    </a:cubicBezTo>
                    <a:cubicBezTo>
                      <a:pt x="2076" y="950"/>
                      <a:pt x="1957" y="357"/>
                      <a:pt x="1483" y="119"/>
                    </a:cubicBezTo>
                    <a:cubicBezTo>
                      <a:pt x="1345" y="40"/>
                      <a:pt x="1187" y="1"/>
                      <a:pt x="10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3"/>
              <p:cNvSpPr/>
              <p:nvPr/>
            </p:nvSpPr>
            <p:spPr>
              <a:xfrm>
                <a:off x="5816100" y="1651525"/>
                <a:ext cx="53450" cy="45825"/>
              </a:xfrm>
              <a:custGeom>
                <a:rect b="b" l="l" r="r" t="t"/>
                <a:pathLst>
                  <a:path extrusionOk="0" h="1833" w="2138">
                    <a:moveTo>
                      <a:pt x="1048" y="0"/>
                    </a:moveTo>
                    <a:cubicBezTo>
                      <a:pt x="736" y="0"/>
                      <a:pt x="451" y="145"/>
                      <a:pt x="295" y="420"/>
                    </a:cubicBezTo>
                    <a:cubicBezTo>
                      <a:pt x="0" y="895"/>
                      <a:pt x="176" y="1427"/>
                      <a:pt x="594" y="1726"/>
                    </a:cubicBezTo>
                    <a:cubicBezTo>
                      <a:pt x="739" y="1798"/>
                      <a:pt x="889" y="1832"/>
                      <a:pt x="1034" y="1832"/>
                    </a:cubicBezTo>
                    <a:cubicBezTo>
                      <a:pt x="1366" y="1832"/>
                      <a:pt x="1673" y="1657"/>
                      <a:pt x="1838" y="1370"/>
                    </a:cubicBezTo>
                    <a:cubicBezTo>
                      <a:pt x="2137" y="895"/>
                      <a:pt x="1957" y="358"/>
                      <a:pt x="1544" y="121"/>
                    </a:cubicBezTo>
                    <a:cubicBezTo>
                      <a:pt x="1381" y="40"/>
                      <a:pt x="1211" y="0"/>
                      <a:pt x="1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3"/>
              <p:cNvSpPr/>
              <p:nvPr/>
            </p:nvSpPr>
            <p:spPr>
              <a:xfrm>
                <a:off x="6032775" y="1275425"/>
                <a:ext cx="51900" cy="45975"/>
              </a:xfrm>
              <a:custGeom>
                <a:rect b="b" l="l" r="r" t="t"/>
                <a:pathLst>
                  <a:path extrusionOk="0" h="1839" w="2076">
                    <a:moveTo>
                      <a:pt x="1029" y="0"/>
                    </a:moveTo>
                    <a:cubicBezTo>
                      <a:pt x="730" y="0"/>
                      <a:pt x="431" y="171"/>
                      <a:pt x="238" y="443"/>
                    </a:cubicBezTo>
                    <a:cubicBezTo>
                      <a:pt x="0" y="918"/>
                      <a:pt x="176" y="1455"/>
                      <a:pt x="594" y="1692"/>
                    </a:cubicBezTo>
                    <a:cubicBezTo>
                      <a:pt x="735" y="1793"/>
                      <a:pt x="897" y="1838"/>
                      <a:pt x="1059" y="1838"/>
                    </a:cubicBezTo>
                    <a:cubicBezTo>
                      <a:pt x="1371" y="1838"/>
                      <a:pt x="1682" y="1668"/>
                      <a:pt x="1838" y="1393"/>
                    </a:cubicBezTo>
                    <a:cubicBezTo>
                      <a:pt x="2076" y="918"/>
                      <a:pt x="1957" y="386"/>
                      <a:pt x="1482" y="149"/>
                    </a:cubicBezTo>
                    <a:cubicBezTo>
                      <a:pt x="1341" y="46"/>
                      <a:pt x="1185" y="0"/>
                      <a:pt x="10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3"/>
              <p:cNvSpPr/>
              <p:nvPr/>
            </p:nvSpPr>
            <p:spPr>
              <a:xfrm>
                <a:off x="6114325" y="1357725"/>
                <a:ext cx="52025" cy="45775"/>
              </a:xfrm>
              <a:custGeom>
                <a:rect b="b" l="l" r="r" t="t"/>
                <a:pathLst>
                  <a:path extrusionOk="0" h="1831" w="2081">
                    <a:moveTo>
                      <a:pt x="1051" y="0"/>
                    </a:moveTo>
                    <a:cubicBezTo>
                      <a:pt x="893" y="0"/>
                      <a:pt x="734" y="40"/>
                      <a:pt x="594" y="119"/>
                    </a:cubicBezTo>
                    <a:cubicBezTo>
                      <a:pt x="120" y="357"/>
                      <a:pt x="1" y="893"/>
                      <a:pt x="238" y="1368"/>
                    </a:cubicBezTo>
                    <a:cubicBezTo>
                      <a:pt x="403" y="1655"/>
                      <a:pt x="713" y="1830"/>
                      <a:pt x="1046" y="1830"/>
                    </a:cubicBezTo>
                    <a:cubicBezTo>
                      <a:pt x="1192" y="1830"/>
                      <a:pt x="1343" y="1797"/>
                      <a:pt x="1487" y="1724"/>
                    </a:cubicBezTo>
                    <a:cubicBezTo>
                      <a:pt x="1900" y="1487"/>
                      <a:pt x="2081" y="893"/>
                      <a:pt x="1843" y="475"/>
                    </a:cubicBezTo>
                    <a:cubicBezTo>
                      <a:pt x="1685" y="159"/>
                      <a:pt x="1369" y="0"/>
                      <a:pt x="10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3"/>
              <p:cNvSpPr/>
              <p:nvPr/>
            </p:nvSpPr>
            <p:spPr>
              <a:xfrm>
                <a:off x="5735950" y="1569250"/>
                <a:ext cx="51925" cy="45925"/>
              </a:xfrm>
              <a:custGeom>
                <a:rect b="b" l="l" r="r" t="t"/>
                <a:pathLst>
                  <a:path extrusionOk="0" h="1837" w="2077">
                    <a:moveTo>
                      <a:pt x="1060" y="1"/>
                    </a:moveTo>
                    <a:cubicBezTo>
                      <a:pt x="898" y="1"/>
                      <a:pt x="736" y="47"/>
                      <a:pt x="594" y="149"/>
                    </a:cubicBezTo>
                    <a:cubicBezTo>
                      <a:pt x="176" y="387"/>
                      <a:pt x="1" y="919"/>
                      <a:pt x="238" y="1337"/>
                    </a:cubicBezTo>
                    <a:cubicBezTo>
                      <a:pt x="397" y="1653"/>
                      <a:pt x="713" y="1837"/>
                      <a:pt x="1029" y="1837"/>
                    </a:cubicBezTo>
                    <a:cubicBezTo>
                      <a:pt x="1187" y="1837"/>
                      <a:pt x="1345" y="1791"/>
                      <a:pt x="1482" y="1693"/>
                    </a:cubicBezTo>
                    <a:cubicBezTo>
                      <a:pt x="1900" y="1455"/>
                      <a:pt x="2076" y="919"/>
                      <a:pt x="1839" y="444"/>
                    </a:cubicBezTo>
                    <a:cubicBezTo>
                      <a:pt x="1682" y="172"/>
                      <a:pt x="1372" y="1"/>
                      <a:pt x="10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3"/>
              <p:cNvSpPr/>
              <p:nvPr/>
            </p:nvSpPr>
            <p:spPr>
              <a:xfrm>
                <a:off x="6031225" y="1652425"/>
                <a:ext cx="52025" cy="45925"/>
              </a:xfrm>
              <a:custGeom>
                <a:rect b="b" l="l" r="r" t="t"/>
                <a:pathLst>
                  <a:path extrusionOk="0" h="1837" w="2081">
                    <a:moveTo>
                      <a:pt x="1051" y="1"/>
                    </a:moveTo>
                    <a:cubicBezTo>
                      <a:pt x="892" y="1"/>
                      <a:pt x="733" y="47"/>
                      <a:pt x="594" y="147"/>
                    </a:cubicBezTo>
                    <a:cubicBezTo>
                      <a:pt x="119" y="384"/>
                      <a:pt x="1" y="916"/>
                      <a:pt x="238" y="1391"/>
                    </a:cubicBezTo>
                    <a:cubicBezTo>
                      <a:pt x="394" y="1666"/>
                      <a:pt x="681" y="1836"/>
                      <a:pt x="993" y="1836"/>
                    </a:cubicBezTo>
                    <a:cubicBezTo>
                      <a:pt x="1156" y="1836"/>
                      <a:pt x="1325" y="1791"/>
                      <a:pt x="1487" y="1690"/>
                    </a:cubicBezTo>
                    <a:cubicBezTo>
                      <a:pt x="1900" y="1453"/>
                      <a:pt x="2081" y="916"/>
                      <a:pt x="1843" y="503"/>
                    </a:cubicBezTo>
                    <a:cubicBezTo>
                      <a:pt x="1685" y="186"/>
                      <a:pt x="1368" y="1"/>
                      <a:pt x="1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3"/>
              <p:cNvSpPr/>
              <p:nvPr/>
            </p:nvSpPr>
            <p:spPr>
              <a:xfrm>
                <a:off x="5819075" y="1274625"/>
                <a:ext cx="51900" cy="45750"/>
              </a:xfrm>
              <a:custGeom>
                <a:rect b="b" l="l" r="r" t="t"/>
                <a:pathLst>
                  <a:path extrusionOk="0" h="1830" w="2076">
                    <a:moveTo>
                      <a:pt x="1047" y="0"/>
                    </a:moveTo>
                    <a:cubicBezTo>
                      <a:pt x="889" y="0"/>
                      <a:pt x="731" y="40"/>
                      <a:pt x="594" y="119"/>
                    </a:cubicBezTo>
                    <a:cubicBezTo>
                      <a:pt x="176" y="356"/>
                      <a:pt x="0" y="893"/>
                      <a:pt x="238" y="1368"/>
                    </a:cubicBezTo>
                    <a:cubicBezTo>
                      <a:pt x="403" y="1655"/>
                      <a:pt x="740" y="1830"/>
                      <a:pt x="1069" y="1830"/>
                    </a:cubicBezTo>
                    <a:cubicBezTo>
                      <a:pt x="1213" y="1830"/>
                      <a:pt x="1356" y="1796"/>
                      <a:pt x="1482" y="1724"/>
                    </a:cubicBezTo>
                    <a:cubicBezTo>
                      <a:pt x="1957" y="1425"/>
                      <a:pt x="2075" y="893"/>
                      <a:pt x="1838" y="475"/>
                    </a:cubicBezTo>
                    <a:cubicBezTo>
                      <a:pt x="1680" y="158"/>
                      <a:pt x="1363" y="0"/>
                      <a:pt x="10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3"/>
              <p:cNvSpPr/>
              <p:nvPr/>
            </p:nvSpPr>
            <p:spPr>
              <a:xfrm>
                <a:off x="5822025" y="1378500"/>
                <a:ext cx="270125" cy="136550"/>
              </a:xfrm>
              <a:custGeom>
                <a:rect b="b" l="l" r="r" t="t"/>
                <a:pathLst>
                  <a:path extrusionOk="0" h="5462" w="10805">
                    <a:moveTo>
                      <a:pt x="1" y="1"/>
                    </a:moveTo>
                    <a:lnTo>
                      <a:pt x="1069" y="2674"/>
                    </a:lnTo>
                    <a:lnTo>
                      <a:pt x="1663" y="1962"/>
                    </a:lnTo>
                    <a:lnTo>
                      <a:pt x="4037" y="3980"/>
                    </a:lnTo>
                    <a:cubicBezTo>
                      <a:pt x="3976" y="4099"/>
                      <a:pt x="3976" y="4218"/>
                      <a:pt x="3976" y="4336"/>
                    </a:cubicBezTo>
                    <a:cubicBezTo>
                      <a:pt x="3976" y="4987"/>
                      <a:pt x="4512" y="5462"/>
                      <a:pt x="5163" y="5462"/>
                    </a:cubicBezTo>
                    <a:cubicBezTo>
                      <a:pt x="5818" y="5462"/>
                      <a:pt x="6350" y="4987"/>
                      <a:pt x="6350" y="4336"/>
                    </a:cubicBezTo>
                    <a:cubicBezTo>
                      <a:pt x="6350" y="4156"/>
                      <a:pt x="6293" y="3980"/>
                      <a:pt x="6231" y="3861"/>
                    </a:cubicBezTo>
                    <a:lnTo>
                      <a:pt x="9200" y="2019"/>
                    </a:lnTo>
                    <a:lnTo>
                      <a:pt x="9499" y="2612"/>
                    </a:lnTo>
                    <a:lnTo>
                      <a:pt x="10805" y="594"/>
                    </a:lnTo>
                    <a:lnTo>
                      <a:pt x="8250" y="357"/>
                    </a:lnTo>
                    <a:lnTo>
                      <a:pt x="8250" y="357"/>
                    </a:lnTo>
                    <a:lnTo>
                      <a:pt x="8668" y="1131"/>
                    </a:lnTo>
                    <a:lnTo>
                      <a:pt x="5462" y="3149"/>
                    </a:lnTo>
                    <a:lnTo>
                      <a:pt x="5163" y="3149"/>
                    </a:lnTo>
                    <a:cubicBezTo>
                      <a:pt x="4987" y="3149"/>
                      <a:pt x="4807" y="3149"/>
                      <a:pt x="4631" y="3268"/>
                    </a:cubicBezTo>
                    <a:lnTo>
                      <a:pt x="2375" y="1250"/>
                    </a:lnTo>
                    <a:lnTo>
                      <a:pt x="2850" y="71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38"/>
          <p:cNvSpPr txBox="1"/>
          <p:nvPr>
            <p:ph type="title"/>
          </p:nvPr>
        </p:nvSpPr>
        <p:spPr>
          <a:xfrm>
            <a:off x="4572000" y="1923600"/>
            <a:ext cx="4067400" cy="129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622" name="Google Shape;622;p38"/>
          <p:cNvSpPr txBox="1"/>
          <p:nvPr>
            <p:ph idx="2" type="title"/>
          </p:nvPr>
        </p:nvSpPr>
        <p:spPr>
          <a:xfrm>
            <a:off x="4714401" y="1274250"/>
            <a:ext cx="1221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23" name="Google Shape;623;p38"/>
          <p:cNvSpPr txBox="1"/>
          <p:nvPr>
            <p:ph idx="1" type="subTitle"/>
          </p:nvPr>
        </p:nvSpPr>
        <p:spPr>
          <a:xfrm>
            <a:off x="4714400" y="3540150"/>
            <a:ext cx="36618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Brief Intro on Problem Statement &amp; Objectives</a:t>
            </a:r>
            <a:endParaRPr/>
          </a:p>
        </p:txBody>
      </p:sp>
      <p:sp>
        <p:nvSpPr>
          <p:cNvPr id="624" name="Google Shape;624;p38"/>
          <p:cNvSpPr/>
          <p:nvPr/>
        </p:nvSpPr>
        <p:spPr>
          <a:xfrm>
            <a:off x="704575" y="1423850"/>
            <a:ext cx="2962500" cy="3759600"/>
          </a:xfrm>
          <a:prstGeom prst="round2SameRect">
            <a:avLst>
              <a:gd fmla="val 49037" name="adj1"/>
              <a:gd fmla="val 0" name="adj2"/>
            </a:avLst>
          </a:prstGeom>
          <a:solidFill>
            <a:srgbClr val="FFFFFF">
              <a:alpha val="3000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 name="Google Shape;625;p38"/>
          <p:cNvGrpSpPr/>
          <p:nvPr/>
        </p:nvGrpSpPr>
        <p:grpSpPr>
          <a:xfrm>
            <a:off x="513121" y="670320"/>
            <a:ext cx="3345507" cy="4601273"/>
            <a:chOff x="513121" y="670320"/>
            <a:chExt cx="3345507" cy="4601273"/>
          </a:xfrm>
        </p:grpSpPr>
        <p:sp>
          <p:nvSpPr>
            <p:cNvPr id="626" name="Google Shape;626;p38"/>
            <p:cNvSpPr/>
            <p:nvPr/>
          </p:nvSpPr>
          <p:spPr>
            <a:xfrm>
              <a:off x="1713971" y="3389591"/>
              <a:ext cx="453597" cy="639692"/>
            </a:xfrm>
            <a:custGeom>
              <a:rect b="b" l="l" r="r" t="t"/>
              <a:pathLst>
                <a:path extrusionOk="0" h="24949" w="17691">
                  <a:moveTo>
                    <a:pt x="10103" y="1"/>
                  </a:moveTo>
                  <a:cubicBezTo>
                    <a:pt x="9924" y="1"/>
                    <a:pt x="9742" y="24"/>
                    <a:pt x="9560" y="73"/>
                  </a:cubicBezTo>
                  <a:cubicBezTo>
                    <a:pt x="7423" y="667"/>
                    <a:pt x="5343" y="2865"/>
                    <a:pt x="4099" y="4585"/>
                  </a:cubicBezTo>
                  <a:cubicBezTo>
                    <a:pt x="3268" y="5715"/>
                    <a:pt x="2555" y="6902"/>
                    <a:pt x="2019" y="8146"/>
                  </a:cubicBezTo>
                  <a:cubicBezTo>
                    <a:pt x="475" y="11651"/>
                    <a:pt x="0" y="15626"/>
                    <a:pt x="0" y="19487"/>
                  </a:cubicBezTo>
                  <a:cubicBezTo>
                    <a:pt x="62" y="20912"/>
                    <a:pt x="181" y="22393"/>
                    <a:pt x="1187" y="23405"/>
                  </a:cubicBezTo>
                  <a:cubicBezTo>
                    <a:pt x="2256" y="24473"/>
                    <a:pt x="3980" y="24473"/>
                    <a:pt x="5462" y="24592"/>
                  </a:cubicBezTo>
                  <a:cubicBezTo>
                    <a:pt x="6829" y="24711"/>
                    <a:pt x="8135" y="24887"/>
                    <a:pt x="9441" y="24948"/>
                  </a:cubicBezTo>
                  <a:cubicBezTo>
                    <a:pt x="10747" y="24948"/>
                    <a:pt x="12110" y="24768"/>
                    <a:pt x="13297" y="24117"/>
                  </a:cubicBezTo>
                  <a:cubicBezTo>
                    <a:pt x="14665" y="23343"/>
                    <a:pt x="15615" y="21861"/>
                    <a:pt x="16266" y="20375"/>
                  </a:cubicBezTo>
                  <a:cubicBezTo>
                    <a:pt x="17334" y="17825"/>
                    <a:pt x="17690" y="14975"/>
                    <a:pt x="17396" y="12183"/>
                  </a:cubicBezTo>
                  <a:cubicBezTo>
                    <a:pt x="17097" y="9395"/>
                    <a:pt x="16090" y="6722"/>
                    <a:pt x="14722" y="4290"/>
                  </a:cubicBezTo>
                  <a:cubicBezTo>
                    <a:pt x="13908" y="2818"/>
                    <a:pt x="12091" y="1"/>
                    <a:pt x="10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8"/>
            <p:cNvSpPr/>
            <p:nvPr/>
          </p:nvSpPr>
          <p:spPr>
            <a:xfrm>
              <a:off x="1902707" y="3784704"/>
              <a:ext cx="648410" cy="742227"/>
            </a:xfrm>
            <a:custGeom>
              <a:rect b="b" l="l" r="r" t="t"/>
              <a:pathLst>
                <a:path extrusionOk="0" h="28948" w="25289">
                  <a:moveTo>
                    <a:pt x="13125" y="0"/>
                  </a:moveTo>
                  <a:cubicBezTo>
                    <a:pt x="10628" y="0"/>
                    <a:pt x="8116" y="451"/>
                    <a:pt x="5580" y="1465"/>
                  </a:cubicBezTo>
                  <a:cubicBezTo>
                    <a:pt x="3742" y="2177"/>
                    <a:pt x="1900" y="2890"/>
                    <a:pt x="62" y="3659"/>
                  </a:cubicBezTo>
                  <a:lnTo>
                    <a:pt x="62" y="4728"/>
                  </a:lnTo>
                  <a:cubicBezTo>
                    <a:pt x="0" y="5502"/>
                    <a:pt x="119" y="6333"/>
                    <a:pt x="181" y="7102"/>
                  </a:cubicBezTo>
                  <a:cubicBezTo>
                    <a:pt x="893" y="12801"/>
                    <a:pt x="2731" y="18262"/>
                    <a:pt x="3918" y="23842"/>
                  </a:cubicBezTo>
                  <a:cubicBezTo>
                    <a:pt x="4336" y="25504"/>
                    <a:pt x="4749" y="27228"/>
                    <a:pt x="5224" y="28890"/>
                  </a:cubicBezTo>
                  <a:cubicBezTo>
                    <a:pt x="6174" y="28947"/>
                    <a:pt x="7185" y="28947"/>
                    <a:pt x="8192" y="28947"/>
                  </a:cubicBezTo>
                  <a:cubicBezTo>
                    <a:pt x="12291" y="28890"/>
                    <a:pt x="16327" y="28354"/>
                    <a:pt x="20364" y="28116"/>
                  </a:cubicBezTo>
                  <a:cubicBezTo>
                    <a:pt x="20720" y="26692"/>
                    <a:pt x="21076" y="25267"/>
                    <a:pt x="21371" y="23842"/>
                  </a:cubicBezTo>
                  <a:cubicBezTo>
                    <a:pt x="22620" y="18262"/>
                    <a:pt x="24458" y="12801"/>
                    <a:pt x="25113" y="7164"/>
                  </a:cubicBezTo>
                  <a:lnTo>
                    <a:pt x="25113" y="7102"/>
                  </a:lnTo>
                  <a:cubicBezTo>
                    <a:pt x="25232" y="6271"/>
                    <a:pt x="25289" y="5440"/>
                    <a:pt x="25289" y="4609"/>
                  </a:cubicBezTo>
                  <a:cubicBezTo>
                    <a:pt x="25289" y="4077"/>
                    <a:pt x="25289" y="3540"/>
                    <a:pt x="25232" y="3008"/>
                  </a:cubicBezTo>
                  <a:cubicBezTo>
                    <a:pt x="24814" y="2890"/>
                    <a:pt x="24458" y="2709"/>
                    <a:pt x="24044" y="2533"/>
                  </a:cubicBezTo>
                  <a:lnTo>
                    <a:pt x="22264" y="1821"/>
                  </a:lnTo>
                  <a:cubicBezTo>
                    <a:pt x="19223" y="676"/>
                    <a:pt x="16184" y="0"/>
                    <a:pt x="13125" y="0"/>
                  </a:cubicBezTo>
                  <a:close/>
                </a:path>
              </a:pathLst>
            </a:custGeom>
            <a:solidFill>
              <a:srgbClr val="BA8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8"/>
            <p:cNvSpPr/>
            <p:nvPr/>
          </p:nvSpPr>
          <p:spPr>
            <a:xfrm>
              <a:off x="1902707" y="3377592"/>
              <a:ext cx="547952" cy="539055"/>
            </a:xfrm>
            <a:custGeom>
              <a:rect b="b" l="l" r="r" t="t"/>
              <a:pathLst>
                <a:path extrusionOk="0" h="21024" w="21371">
                  <a:moveTo>
                    <a:pt x="6515" y="1"/>
                  </a:moveTo>
                  <a:cubicBezTo>
                    <a:pt x="4795" y="1"/>
                    <a:pt x="3191" y="349"/>
                    <a:pt x="2375" y="2084"/>
                  </a:cubicBezTo>
                  <a:cubicBezTo>
                    <a:pt x="1843" y="3215"/>
                    <a:pt x="1724" y="4459"/>
                    <a:pt x="1662" y="5708"/>
                  </a:cubicBezTo>
                  <a:lnTo>
                    <a:pt x="1130" y="12831"/>
                  </a:lnTo>
                  <a:cubicBezTo>
                    <a:pt x="1012" y="14907"/>
                    <a:pt x="656" y="16749"/>
                    <a:pt x="299" y="18768"/>
                  </a:cubicBezTo>
                  <a:cubicBezTo>
                    <a:pt x="238" y="19181"/>
                    <a:pt x="119" y="19599"/>
                    <a:pt x="62" y="20012"/>
                  </a:cubicBezTo>
                  <a:cubicBezTo>
                    <a:pt x="62" y="20131"/>
                    <a:pt x="0" y="20192"/>
                    <a:pt x="0" y="20311"/>
                  </a:cubicBezTo>
                  <a:cubicBezTo>
                    <a:pt x="27" y="20233"/>
                    <a:pt x="1304" y="20211"/>
                    <a:pt x="2785" y="20211"/>
                  </a:cubicBezTo>
                  <a:cubicBezTo>
                    <a:pt x="4733" y="20211"/>
                    <a:pt x="7034" y="20249"/>
                    <a:pt x="7304" y="20249"/>
                  </a:cubicBezTo>
                  <a:cubicBezTo>
                    <a:pt x="8430" y="20249"/>
                    <a:pt x="9560" y="20192"/>
                    <a:pt x="10685" y="20192"/>
                  </a:cubicBezTo>
                  <a:cubicBezTo>
                    <a:pt x="11816" y="20311"/>
                    <a:pt x="12941" y="20368"/>
                    <a:pt x="14128" y="20487"/>
                  </a:cubicBezTo>
                  <a:cubicBezTo>
                    <a:pt x="14533" y="20508"/>
                    <a:pt x="14955" y="20514"/>
                    <a:pt x="15388" y="20514"/>
                  </a:cubicBezTo>
                  <a:cubicBezTo>
                    <a:pt x="15950" y="20514"/>
                    <a:pt x="16529" y="20504"/>
                    <a:pt x="17113" y="20504"/>
                  </a:cubicBezTo>
                  <a:cubicBezTo>
                    <a:pt x="18585" y="20504"/>
                    <a:pt x="20081" y="20569"/>
                    <a:pt x="21371" y="21023"/>
                  </a:cubicBezTo>
                  <a:cubicBezTo>
                    <a:pt x="21314" y="20905"/>
                    <a:pt x="21314" y="20786"/>
                    <a:pt x="21314" y="20724"/>
                  </a:cubicBezTo>
                  <a:cubicBezTo>
                    <a:pt x="21076" y="15382"/>
                    <a:pt x="21015" y="10039"/>
                    <a:pt x="20540" y="4696"/>
                  </a:cubicBezTo>
                  <a:cubicBezTo>
                    <a:pt x="20421" y="3690"/>
                    <a:pt x="20364" y="2621"/>
                    <a:pt x="19827" y="1728"/>
                  </a:cubicBezTo>
                  <a:cubicBezTo>
                    <a:pt x="18996" y="365"/>
                    <a:pt x="17215" y="304"/>
                    <a:pt x="15734" y="247"/>
                  </a:cubicBezTo>
                  <a:lnTo>
                    <a:pt x="12229" y="128"/>
                  </a:lnTo>
                  <a:lnTo>
                    <a:pt x="10510" y="66"/>
                  </a:lnTo>
                  <a:lnTo>
                    <a:pt x="7005" y="9"/>
                  </a:lnTo>
                  <a:cubicBezTo>
                    <a:pt x="6841" y="4"/>
                    <a:pt x="6678" y="1"/>
                    <a:pt x="6515" y="1"/>
                  </a:cubicBezTo>
                  <a:close/>
                </a:path>
              </a:pathLst>
            </a:custGeom>
            <a:solidFill>
              <a:srgbClr val="BA8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8"/>
            <p:cNvSpPr/>
            <p:nvPr/>
          </p:nvSpPr>
          <p:spPr>
            <a:xfrm>
              <a:off x="1968217" y="3383899"/>
              <a:ext cx="438367" cy="300988"/>
            </a:xfrm>
            <a:custGeom>
              <a:rect b="b" l="l" r="r" t="t"/>
              <a:pathLst>
                <a:path extrusionOk="0" h="11739" w="17097">
                  <a:moveTo>
                    <a:pt x="2612" y="1"/>
                  </a:moveTo>
                  <a:cubicBezTo>
                    <a:pt x="1482" y="1"/>
                    <a:pt x="888" y="651"/>
                    <a:pt x="532" y="1720"/>
                  </a:cubicBezTo>
                  <a:cubicBezTo>
                    <a:pt x="0" y="3382"/>
                    <a:pt x="57" y="5818"/>
                    <a:pt x="1007" y="7300"/>
                  </a:cubicBezTo>
                  <a:cubicBezTo>
                    <a:pt x="2137" y="8962"/>
                    <a:pt x="3562" y="10387"/>
                    <a:pt x="5400" y="11218"/>
                  </a:cubicBezTo>
                  <a:cubicBezTo>
                    <a:pt x="6212" y="11575"/>
                    <a:pt x="7119" y="11739"/>
                    <a:pt x="8059" y="11739"/>
                  </a:cubicBezTo>
                  <a:cubicBezTo>
                    <a:pt x="11174" y="11739"/>
                    <a:pt x="14640" y="9943"/>
                    <a:pt x="16147" y="7480"/>
                  </a:cubicBezTo>
                  <a:cubicBezTo>
                    <a:pt x="16859" y="6350"/>
                    <a:pt x="17097" y="4868"/>
                    <a:pt x="16503" y="3738"/>
                  </a:cubicBezTo>
                  <a:cubicBezTo>
                    <a:pt x="15553" y="1957"/>
                    <a:pt x="13416" y="1720"/>
                    <a:pt x="11754" y="1069"/>
                  </a:cubicBezTo>
                  <a:cubicBezTo>
                    <a:pt x="9973" y="357"/>
                    <a:pt x="8073" y="58"/>
                    <a:pt x="6174" y="1"/>
                  </a:cubicBezTo>
                  <a:close/>
                </a:path>
              </a:pathLst>
            </a:custGeom>
            <a:solidFill>
              <a:srgbClr val="8C5C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8"/>
            <p:cNvSpPr/>
            <p:nvPr/>
          </p:nvSpPr>
          <p:spPr>
            <a:xfrm>
              <a:off x="1797736" y="2643852"/>
              <a:ext cx="776277" cy="1011011"/>
            </a:xfrm>
            <a:custGeom>
              <a:rect b="b" l="l" r="r" t="t"/>
              <a:pathLst>
                <a:path extrusionOk="0" h="39431" w="30276">
                  <a:moveTo>
                    <a:pt x="13620" y="0"/>
                  </a:moveTo>
                  <a:cubicBezTo>
                    <a:pt x="9899" y="0"/>
                    <a:pt x="6816" y="1690"/>
                    <a:pt x="4275" y="4344"/>
                  </a:cubicBezTo>
                  <a:cubicBezTo>
                    <a:pt x="4094" y="4525"/>
                    <a:pt x="3975" y="4701"/>
                    <a:pt x="3800" y="4819"/>
                  </a:cubicBezTo>
                  <a:cubicBezTo>
                    <a:pt x="2669" y="6244"/>
                    <a:pt x="1957" y="7968"/>
                    <a:pt x="1544" y="9749"/>
                  </a:cubicBezTo>
                  <a:cubicBezTo>
                    <a:pt x="357" y="12479"/>
                    <a:pt x="1" y="15566"/>
                    <a:pt x="176" y="18772"/>
                  </a:cubicBezTo>
                  <a:cubicBezTo>
                    <a:pt x="357" y="22034"/>
                    <a:pt x="1188" y="25240"/>
                    <a:pt x="2432" y="28270"/>
                  </a:cubicBezTo>
                  <a:cubicBezTo>
                    <a:pt x="3681" y="31475"/>
                    <a:pt x="5638" y="34501"/>
                    <a:pt x="8311" y="36818"/>
                  </a:cubicBezTo>
                  <a:cubicBezTo>
                    <a:pt x="8786" y="37231"/>
                    <a:pt x="9380" y="37587"/>
                    <a:pt x="9973" y="37944"/>
                  </a:cubicBezTo>
                  <a:cubicBezTo>
                    <a:pt x="11455" y="38775"/>
                    <a:pt x="13298" y="39311"/>
                    <a:pt x="15136" y="39430"/>
                  </a:cubicBezTo>
                  <a:cubicBezTo>
                    <a:pt x="16917" y="39311"/>
                    <a:pt x="18759" y="38775"/>
                    <a:pt x="20241" y="37944"/>
                  </a:cubicBezTo>
                  <a:lnTo>
                    <a:pt x="20303" y="37944"/>
                  </a:lnTo>
                  <a:cubicBezTo>
                    <a:pt x="20896" y="37587"/>
                    <a:pt x="21428" y="37231"/>
                    <a:pt x="21903" y="36818"/>
                  </a:cubicBezTo>
                  <a:cubicBezTo>
                    <a:pt x="24577" y="34501"/>
                    <a:pt x="26533" y="31475"/>
                    <a:pt x="27839" y="28270"/>
                  </a:cubicBezTo>
                  <a:cubicBezTo>
                    <a:pt x="29026" y="25240"/>
                    <a:pt x="29858" y="22034"/>
                    <a:pt x="30095" y="18772"/>
                  </a:cubicBezTo>
                  <a:cubicBezTo>
                    <a:pt x="30275" y="15566"/>
                    <a:pt x="29858" y="12479"/>
                    <a:pt x="28670" y="9749"/>
                  </a:cubicBezTo>
                  <a:cubicBezTo>
                    <a:pt x="28257" y="7968"/>
                    <a:pt x="27545" y="6244"/>
                    <a:pt x="26415" y="4819"/>
                  </a:cubicBezTo>
                  <a:cubicBezTo>
                    <a:pt x="26296" y="4701"/>
                    <a:pt x="26120" y="4525"/>
                    <a:pt x="26001" y="4344"/>
                  </a:cubicBezTo>
                  <a:cubicBezTo>
                    <a:pt x="23401" y="1690"/>
                    <a:pt x="20371" y="0"/>
                    <a:pt x="16603" y="0"/>
                  </a:cubicBezTo>
                  <a:cubicBezTo>
                    <a:pt x="16413" y="0"/>
                    <a:pt x="16222" y="5"/>
                    <a:pt x="16028" y="13"/>
                  </a:cubicBezTo>
                  <a:cubicBezTo>
                    <a:pt x="15729" y="13"/>
                    <a:pt x="15435" y="13"/>
                    <a:pt x="15136" y="70"/>
                  </a:cubicBezTo>
                  <a:cubicBezTo>
                    <a:pt x="14841" y="13"/>
                    <a:pt x="14485" y="13"/>
                    <a:pt x="14186" y="13"/>
                  </a:cubicBezTo>
                  <a:cubicBezTo>
                    <a:pt x="13995" y="5"/>
                    <a:pt x="13807" y="0"/>
                    <a:pt x="13620" y="0"/>
                  </a:cubicBezTo>
                  <a:close/>
                </a:path>
              </a:pathLst>
            </a:custGeom>
            <a:solidFill>
              <a:srgbClr val="BA8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8"/>
            <p:cNvSpPr/>
            <p:nvPr/>
          </p:nvSpPr>
          <p:spPr>
            <a:xfrm>
              <a:off x="1721637" y="2513575"/>
              <a:ext cx="931527" cy="792866"/>
            </a:xfrm>
            <a:custGeom>
              <a:rect b="b" l="l" r="r" t="t"/>
              <a:pathLst>
                <a:path extrusionOk="0" h="30923" w="36331">
                  <a:moveTo>
                    <a:pt x="15030" y="1"/>
                  </a:moveTo>
                  <a:cubicBezTo>
                    <a:pt x="13202" y="1"/>
                    <a:pt x="11501" y="376"/>
                    <a:pt x="10092" y="1827"/>
                  </a:cubicBezTo>
                  <a:cubicBezTo>
                    <a:pt x="9736" y="2245"/>
                    <a:pt x="9318" y="2601"/>
                    <a:pt x="9081" y="3133"/>
                  </a:cubicBezTo>
                  <a:cubicBezTo>
                    <a:pt x="9024" y="3252"/>
                    <a:pt x="8962" y="3370"/>
                    <a:pt x="8843" y="3489"/>
                  </a:cubicBezTo>
                  <a:cubicBezTo>
                    <a:pt x="8549" y="3727"/>
                    <a:pt x="7955" y="3670"/>
                    <a:pt x="7599" y="3727"/>
                  </a:cubicBezTo>
                  <a:cubicBezTo>
                    <a:pt x="7062" y="3788"/>
                    <a:pt x="6587" y="3964"/>
                    <a:pt x="6174" y="4201"/>
                  </a:cubicBezTo>
                  <a:cubicBezTo>
                    <a:pt x="5224" y="4619"/>
                    <a:pt x="4450" y="5332"/>
                    <a:pt x="3857" y="6101"/>
                  </a:cubicBezTo>
                  <a:cubicBezTo>
                    <a:pt x="2731" y="7588"/>
                    <a:pt x="2194" y="9368"/>
                    <a:pt x="1720" y="11088"/>
                  </a:cubicBezTo>
                  <a:cubicBezTo>
                    <a:pt x="888" y="13999"/>
                    <a:pt x="176" y="16967"/>
                    <a:pt x="57" y="19992"/>
                  </a:cubicBezTo>
                  <a:cubicBezTo>
                    <a:pt x="0" y="23022"/>
                    <a:pt x="475" y="26109"/>
                    <a:pt x="1900" y="28778"/>
                  </a:cubicBezTo>
                  <a:cubicBezTo>
                    <a:pt x="2375" y="29670"/>
                    <a:pt x="3026" y="30558"/>
                    <a:pt x="4037" y="30915"/>
                  </a:cubicBezTo>
                  <a:cubicBezTo>
                    <a:pt x="4048" y="30920"/>
                    <a:pt x="4059" y="30923"/>
                    <a:pt x="4071" y="30923"/>
                  </a:cubicBezTo>
                  <a:cubicBezTo>
                    <a:pt x="4317" y="30923"/>
                    <a:pt x="4749" y="29781"/>
                    <a:pt x="4749" y="29609"/>
                  </a:cubicBezTo>
                  <a:cubicBezTo>
                    <a:pt x="4806" y="29134"/>
                    <a:pt x="4631" y="28421"/>
                    <a:pt x="4569" y="27890"/>
                  </a:cubicBezTo>
                  <a:cubicBezTo>
                    <a:pt x="4450" y="26522"/>
                    <a:pt x="4332" y="25159"/>
                    <a:pt x="4569" y="23791"/>
                  </a:cubicBezTo>
                  <a:cubicBezTo>
                    <a:pt x="4987" y="21417"/>
                    <a:pt x="5581" y="19223"/>
                    <a:pt x="6649" y="17086"/>
                  </a:cubicBezTo>
                  <a:cubicBezTo>
                    <a:pt x="7775" y="14768"/>
                    <a:pt x="9024" y="12455"/>
                    <a:pt x="10624" y="10375"/>
                  </a:cubicBezTo>
                  <a:cubicBezTo>
                    <a:pt x="10861" y="9962"/>
                    <a:pt x="11161" y="9606"/>
                    <a:pt x="11517" y="9307"/>
                  </a:cubicBezTo>
                  <a:cubicBezTo>
                    <a:pt x="12028" y="8924"/>
                    <a:pt x="12551" y="8794"/>
                    <a:pt x="13079" y="8794"/>
                  </a:cubicBezTo>
                  <a:cubicBezTo>
                    <a:pt x="13777" y="8794"/>
                    <a:pt x="14486" y="9020"/>
                    <a:pt x="15197" y="9188"/>
                  </a:cubicBezTo>
                  <a:cubicBezTo>
                    <a:pt x="16560" y="9544"/>
                    <a:pt x="17928" y="10019"/>
                    <a:pt x="19234" y="10556"/>
                  </a:cubicBezTo>
                  <a:cubicBezTo>
                    <a:pt x="21846" y="11681"/>
                    <a:pt x="24277" y="13168"/>
                    <a:pt x="26414" y="15005"/>
                  </a:cubicBezTo>
                  <a:cubicBezTo>
                    <a:pt x="28257" y="16549"/>
                    <a:pt x="29919" y="18448"/>
                    <a:pt x="30926" y="20647"/>
                  </a:cubicBezTo>
                  <a:cubicBezTo>
                    <a:pt x="31282" y="21478"/>
                    <a:pt x="31463" y="22366"/>
                    <a:pt x="31937" y="23141"/>
                  </a:cubicBezTo>
                  <a:cubicBezTo>
                    <a:pt x="32412" y="23853"/>
                    <a:pt x="32769" y="24684"/>
                    <a:pt x="32944" y="25572"/>
                  </a:cubicBezTo>
                  <a:cubicBezTo>
                    <a:pt x="32944" y="25691"/>
                    <a:pt x="33006" y="25871"/>
                    <a:pt x="33063" y="25990"/>
                  </a:cubicBezTo>
                  <a:lnTo>
                    <a:pt x="33182" y="26109"/>
                  </a:lnTo>
                  <a:cubicBezTo>
                    <a:pt x="33356" y="26238"/>
                    <a:pt x="33693" y="26434"/>
                    <a:pt x="33929" y="26434"/>
                  </a:cubicBezTo>
                  <a:cubicBezTo>
                    <a:pt x="34014" y="26434"/>
                    <a:pt x="34085" y="26409"/>
                    <a:pt x="34132" y="26346"/>
                  </a:cubicBezTo>
                  <a:cubicBezTo>
                    <a:pt x="34193" y="26284"/>
                    <a:pt x="34193" y="26166"/>
                    <a:pt x="34193" y="26109"/>
                  </a:cubicBezTo>
                  <a:cubicBezTo>
                    <a:pt x="35675" y="21478"/>
                    <a:pt x="36330" y="16311"/>
                    <a:pt x="34431" y="11800"/>
                  </a:cubicBezTo>
                  <a:cubicBezTo>
                    <a:pt x="34013" y="10731"/>
                    <a:pt x="33419" y="9725"/>
                    <a:pt x="32769" y="8775"/>
                  </a:cubicBezTo>
                  <a:cubicBezTo>
                    <a:pt x="30332" y="5094"/>
                    <a:pt x="26714" y="2064"/>
                    <a:pt x="22439" y="877"/>
                  </a:cubicBezTo>
                  <a:cubicBezTo>
                    <a:pt x="20659" y="402"/>
                    <a:pt x="18816" y="284"/>
                    <a:pt x="16978" y="108"/>
                  </a:cubicBezTo>
                  <a:cubicBezTo>
                    <a:pt x="16318" y="46"/>
                    <a:pt x="15666" y="1"/>
                    <a:pt x="150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8"/>
            <p:cNvSpPr/>
            <p:nvPr/>
          </p:nvSpPr>
          <p:spPr>
            <a:xfrm>
              <a:off x="2447608" y="3096449"/>
              <a:ext cx="187275" cy="269425"/>
            </a:xfrm>
            <a:custGeom>
              <a:rect b="b" l="l" r="r" t="t"/>
              <a:pathLst>
                <a:path extrusionOk="0" h="10508" w="7304">
                  <a:moveTo>
                    <a:pt x="4532" y="0"/>
                  </a:moveTo>
                  <a:cubicBezTo>
                    <a:pt x="4069" y="0"/>
                    <a:pt x="3605" y="129"/>
                    <a:pt x="3206" y="346"/>
                  </a:cubicBezTo>
                  <a:cubicBezTo>
                    <a:pt x="3030" y="465"/>
                    <a:pt x="2911" y="583"/>
                    <a:pt x="2731" y="702"/>
                  </a:cubicBezTo>
                  <a:cubicBezTo>
                    <a:pt x="2318" y="1001"/>
                    <a:pt x="1961" y="1414"/>
                    <a:pt x="1662" y="1889"/>
                  </a:cubicBezTo>
                  <a:cubicBezTo>
                    <a:pt x="418" y="3732"/>
                    <a:pt x="0" y="6282"/>
                    <a:pt x="119" y="8481"/>
                  </a:cubicBezTo>
                  <a:cubicBezTo>
                    <a:pt x="180" y="9131"/>
                    <a:pt x="418" y="9906"/>
                    <a:pt x="950" y="10262"/>
                  </a:cubicBezTo>
                  <a:cubicBezTo>
                    <a:pt x="1219" y="10434"/>
                    <a:pt x="1513" y="10507"/>
                    <a:pt x="1814" y="10507"/>
                  </a:cubicBezTo>
                  <a:cubicBezTo>
                    <a:pt x="2442" y="10507"/>
                    <a:pt x="3100" y="10188"/>
                    <a:pt x="3623" y="9787"/>
                  </a:cubicBezTo>
                  <a:cubicBezTo>
                    <a:pt x="5699" y="8300"/>
                    <a:pt x="7304" y="5513"/>
                    <a:pt x="7185" y="2901"/>
                  </a:cubicBezTo>
                  <a:cubicBezTo>
                    <a:pt x="7124" y="1770"/>
                    <a:pt x="6473" y="526"/>
                    <a:pt x="5404" y="170"/>
                  </a:cubicBezTo>
                  <a:cubicBezTo>
                    <a:pt x="5126" y="53"/>
                    <a:pt x="4829" y="0"/>
                    <a:pt x="4532" y="0"/>
                  </a:cubicBezTo>
                  <a:close/>
                </a:path>
              </a:pathLst>
            </a:custGeom>
            <a:solidFill>
              <a:srgbClr val="BA8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8"/>
            <p:cNvSpPr/>
            <p:nvPr/>
          </p:nvSpPr>
          <p:spPr>
            <a:xfrm>
              <a:off x="1735277" y="3096449"/>
              <a:ext cx="188762" cy="269425"/>
            </a:xfrm>
            <a:custGeom>
              <a:rect b="b" l="l" r="r" t="t"/>
              <a:pathLst>
                <a:path extrusionOk="0" h="10508" w="7362">
                  <a:moveTo>
                    <a:pt x="2786" y="0"/>
                  </a:moveTo>
                  <a:cubicBezTo>
                    <a:pt x="2498" y="0"/>
                    <a:pt x="2216" y="53"/>
                    <a:pt x="1962" y="170"/>
                  </a:cubicBezTo>
                  <a:cubicBezTo>
                    <a:pt x="831" y="526"/>
                    <a:pt x="238" y="1770"/>
                    <a:pt x="181" y="2901"/>
                  </a:cubicBezTo>
                  <a:cubicBezTo>
                    <a:pt x="0" y="5513"/>
                    <a:pt x="1662" y="8300"/>
                    <a:pt x="3681" y="9787"/>
                  </a:cubicBezTo>
                  <a:cubicBezTo>
                    <a:pt x="4204" y="10188"/>
                    <a:pt x="4862" y="10507"/>
                    <a:pt x="5490" y="10507"/>
                  </a:cubicBezTo>
                  <a:cubicBezTo>
                    <a:pt x="5791" y="10507"/>
                    <a:pt x="6085" y="10434"/>
                    <a:pt x="6354" y="10262"/>
                  </a:cubicBezTo>
                  <a:cubicBezTo>
                    <a:pt x="6948" y="9906"/>
                    <a:pt x="7186" y="9131"/>
                    <a:pt x="7186" y="8481"/>
                  </a:cubicBezTo>
                  <a:cubicBezTo>
                    <a:pt x="7361" y="6282"/>
                    <a:pt x="6886" y="3732"/>
                    <a:pt x="5699" y="1889"/>
                  </a:cubicBezTo>
                  <a:cubicBezTo>
                    <a:pt x="5405" y="1414"/>
                    <a:pt x="5049" y="1001"/>
                    <a:pt x="4574" y="702"/>
                  </a:cubicBezTo>
                  <a:cubicBezTo>
                    <a:pt x="4455" y="583"/>
                    <a:pt x="4274" y="465"/>
                    <a:pt x="4099" y="346"/>
                  </a:cubicBezTo>
                  <a:cubicBezTo>
                    <a:pt x="3700" y="129"/>
                    <a:pt x="3235" y="0"/>
                    <a:pt x="2786" y="0"/>
                  </a:cubicBezTo>
                  <a:close/>
                </a:path>
              </a:pathLst>
            </a:custGeom>
            <a:solidFill>
              <a:srgbClr val="BA8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8"/>
            <p:cNvSpPr/>
            <p:nvPr/>
          </p:nvSpPr>
          <p:spPr>
            <a:xfrm>
              <a:off x="1882964" y="3013837"/>
              <a:ext cx="205453" cy="76587"/>
            </a:xfrm>
            <a:custGeom>
              <a:rect b="b" l="l" r="r" t="t"/>
              <a:pathLst>
                <a:path extrusionOk="0" h="2987" w="8013">
                  <a:moveTo>
                    <a:pt x="6650" y="0"/>
                  </a:moveTo>
                  <a:cubicBezTo>
                    <a:pt x="6509" y="0"/>
                    <a:pt x="6367" y="6"/>
                    <a:pt x="6232" y="6"/>
                  </a:cubicBezTo>
                  <a:cubicBezTo>
                    <a:pt x="4275" y="6"/>
                    <a:pt x="2375" y="305"/>
                    <a:pt x="889" y="1730"/>
                  </a:cubicBezTo>
                  <a:cubicBezTo>
                    <a:pt x="533" y="2024"/>
                    <a:pt x="238" y="2324"/>
                    <a:pt x="58" y="2737"/>
                  </a:cubicBezTo>
                  <a:cubicBezTo>
                    <a:pt x="58" y="2798"/>
                    <a:pt x="1" y="2917"/>
                    <a:pt x="58" y="2974"/>
                  </a:cubicBezTo>
                  <a:cubicBezTo>
                    <a:pt x="67" y="2983"/>
                    <a:pt x="78" y="2987"/>
                    <a:pt x="91" y="2987"/>
                  </a:cubicBezTo>
                  <a:cubicBezTo>
                    <a:pt x="167" y="2987"/>
                    <a:pt x="304" y="2847"/>
                    <a:pt x="357" y="2798"/>
                  </a:cubicBezTo>
                  <a:cubicBezTo>
                    <a:pt x="414" y="2798"/>
                    <a:pt x="414" y="2798"/>
                    <a:pt x="476" y="2737"/>
                  </a:cubicBezTo>
                  <a:lnTo>
                    <a:pt x="1008" y="2381"/>
                  </a:lnTo>
                  <a:cubicBezTo>
                    <a:pt x="1426" y="2086"/>
                    <a:pt x="1839" y="1787"/>
                    <a:pt x="2257" y="1611"/>
                  </a:cubicBezTo>
                  <a:cubicBezTo>
                    <a:pt x="3090" y="1264"/>
                    <a:pt x="4004" y="1221"/>
                    <a:pt x="4915" y="1221"/>
                  </a:cubicBezTo>
                  <a:cubicBezTo>
                    <a:pt x="5221" y="1221"/>
                    <a:pt x="5526" y="1225"/>
                    <a:pt x="5827" y="1225"/>
                  </a:cubicBezTo>
                  <a:cubicBezTo>
                    <a:pt x="6166" y="1225"/>
                    <a:pt x="6500" y="1219"/>
                    <a:pt x="6825" y="1193"/>
                  </a:cubicBezTo>
                  <a:cubicBezTo>
                    <a:pt x="7063" y="1193"/>
                    <a:pt x="7300" y="1193"/>
                    <a:pt x="7481" y="1075"/>
                  </a:cubicBezTo>
                  <a:cubicBezTo>
                    <a:pt x="7955" y="899"/>
                    <a:pt x="8012" y="661"/>
                    <a:pt x="7718" y="362"/>
                  </a:cubicBezTo>
                  <a:cubicBezTo>
                    <a:pt x="7656" y="305"/>
                    <a:pt x="7599" y="243"/>
                    <a:pt x="7481" y="186"/>
                  </a:cubicBezTo>
                  <a:cubicBezTo>
                    <a:pt x="7240" y="26"/>
                    <a:pt x="6945" y="0"/>
                    <a:pt x="66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8"/>
            <p:cNvSpPr/>
            <p:nvPr/>
          </p:nvSpPr>
          <p:spPr>
            <a:xfrm>
              <a:off x="2283204" y="3013837"/>
              <a:ext cx="203992" cy="76587"/>
            </a:xfrm>
            <a:custGeom>
              <a:rect b="b" l="l" r="r" t="t"/>
              <a:pathLst>
                <a:path extrusionOk="0" h="2987" w="7956">
                  <a:moveTo>
                    <a:pt x="1306" y="0"/>
                  </a:moveTo>
                  <a:cubicBezTo>
                    <a:pt x="1011" y="0"/>
                    <a:pt x="716" y="26"/>
                    <a:pt x="476" y="186"/>
                  </a:cubicBezTo>
                  <a:cubicBezTo>
                    <a:pt x="357" y="243"/>
                    <a:pt x="300" y="305"/>
                    <a:pt x="238" y="362"/>
                  </a:cubicBezTo>
                  <a:cubicBezTo>
                    <a:pt x="1" y="661"/>
                    <a:pt x="1" y="899"/>
                    <a:pt x="476" y="1075"/>
                  </a:cubicBezTo>
                  <a:cubicBezTo>
                    <a:pt x="713" y="1193"/>
                    <a:pt x="894" y="1193"/>
                    <a:pt x="1131" y="1193"/>
                  </a:cubicBezTo>
                  <a:cubicBezTo>
                    <a:pt x="1457" y="1219"/>
                    <a:pt x="1791" y="1225"/>
                    <a:pt x="2129" y="1225"/>
                  </a:cubicBezTo>
                  <a:cubicBezTo>
                    <a:pt x="2431" y="1225"/>
                    <a:pt x="2736" y="1221"/>
                    <a:pt x="3041" y="1221"/>
                  </a:cubicBezTo>
                  <a:cubicBezTo>
                    <a:pt x="3953" y="1221"/>
                    <a:pt x="4867" y="1264"/>
                    <a:pt x="5700" y="1611"/>
                  </a:cubicBezTo>
                  <a:cubicBezTo>
                    <a:pt x="6118" y="1787"/>
                    <a:pt x="6592" y="2086"/>
                    <a:pt x="7006" y="2381"/>
                  </a:cubicBezTo>
                  <a:cubicBezTo>
                    <a:pt x="7186" y="2499"/>
                    <a:pt x="7305" y="2618"/>
                    <a:pt x="7481" y="2737"/>
                  </a:cubicBezTo>
                  <a:cubicBezTo>
                    <a:pt x="7542" y="2798"/>
                    <a:pt x="7542" y="2798"/>
                    <a:pt x="7599" y="2798"/>
                  </a:cubicBezTo>
                  <a:cubicBezTo>
                    <a:pt x="7652" y="2847"/>
                    <a:pt x="7789" y="2987"/>
                    <a:pt x="7866" y="2987"/>
                  </a:cubicBezTo>
                  <a:cubicBezTo>
                    <a:pt x="7878" y="2987"/>
                    <a:pt x="7890" y="2983"/>
                    <a:pt x="7898" y="2974"/>
                  </a:cubicBezTo>
                  <a:cubicBezTo>
                    <a:pt x="7955" y="2917"/>
                    <a:pt x="7955" y="2798"/>
                    <a:pt x="7898" y="2737"/>
                  </a:cubicBezTo>
                  <a:cubicBezTo>
                    <a:pt x="7718" y="2324"/>
                    <a:pt x="7424" y="2024"/>
                    <a:pt x="7124" y="1730"/>
                  </a:cubicBezTo>
                  <a:cubicBezTo>
                    <a:pt x="5581" y="305"/>
                    <a:pt x="3743" y="6"/>
                    <a:pt x="1725" y="6"/>
                  </a:cubicBezTo>
                  <a:cubicBezTo>
                    <a:pt x="1589" y="6"/>
                    <a:pt x="1448" y="0"/>
                    <a:pt x="13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8"/>
            <p:cNvSpPr/>
            <p:nvPr/>
          </p:nvSpPr>
          <p:spPr>
            <a:xfrm>
              <a:off x="2140133" y="3169241"/>
              <a:ext cx="108150" cy="176352"/>
            </a:xfrm>
            <a:custGeom>
              <a:rect b="b" l="l" r="r" t="t"/>
              <a:pathLst>
                <a:path extrusionOk="0" h="6878" w="4218">
                  <a:moveTo>
                    <a:pt x="2257" y="0"/>
                  </a:moveTo>
                  <a:lnTo>
                    <a:pt x="2257" y="0"/>
                  </a:lnTo>
                  <a:cubicBezTo>
                    <a:pt x="2318" y="418"/>
                    <a:pt x="3088" y="3206"/>
                    <a:pt x="2912" y="4929"/>
                  </a:cubicBezTo>
                  <a:cubicBezTo>
                    <a:pt x="2731" y="6174"/>
                    <a:pt x="1" y="6767"/>
                    <a:pt x="1" y="6767"/>
                  </a:cubicBezTo>
                  <a:cubicBezTo>
                    <a:pt x="237" y="6837"/>
                    <a:pt x="590" y="6878"/>
                    <a:pt x="992" y="6878"/>
                  </a:cubicBezTo>
                  <a:cubicBezTo>
                    <a:pt x="2313" y="6878"/>
                    <a:pt x="4171" y="6441"/>
                    <a:pt x="4218" y="5167"/>
                  </a:cubicBezTo>
                  <a:cubicBezTo>
                    <a:pt x="4218" y="3562"/>
                    <a:pt x="2257" y="0"/>
                    <a:pt x="2257" y="0"/>
                  </a:cubicBezTo>
                  <a:close/>
                </a:path>
              </a:pathLst>
            </a:custGeom>
            <a:solidFill>
              <a:srgbClr val="8C5C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8"/>
            <p:cNvSpPr/>
            <p:nvPr/>
          </p:nvSpPr>
          <p:spPr>
            <a:xfrm>
              <a:off x="2125262" y="3428359"/>
              <a:ext cx="144328" cy="42434"/>
            </a:xfrm>
            <a:custGeom>
              <a:rect b="b" l="l" r="r" t="t"/>
              <a:pathLst>
                <a:path extrusionOk="0" h="1655" w="5629">
                  <a:moveTo>
                    <a:pt x="2558" y="0"/>
                  </a:moveTo>
                  <a:cubicBezTo>
                    <a:pt x="1359" y="0"/>
                    <a:pt x="359" y="452"/>
                    <a:pt x="168" y="878"/>
                  </a:cubicBezTo>
                  <a:cubicBezTo>
                    <a:pt x="1" y="1317"/>
                    <a:pt x="1257" y="1655"/>
                    <a:pt x="2150" y="1655"/>
                  </a:cubicBezTo>
                  <a:cubicBezTo>
                    <a:pt x="2223" y="1655"/>
                    <a:pt x="2294" y="1652"/>
                    <a:pt x="2362" y="1648"/>
                  </a:cubicBezTo>
                  <a:cubicBezTo>
                    <a:pt x="3611" y="1591"/>
                    <a:pt x="5629" y="1353"/>
                    <a:pt x="5273" y="817"/>
                  </a:cubicBezTo>
                  <a:cubicBezTo>
                    <a:pt x="5092" y="641"/>
                    <a:pt x="4798" y="579"/>
                    <a:pt x="4560" y="461"/>
                  </a:cubicBezTo>
                  <a:cubicBezTo>
                    <a:pt x="3898" y="130"/>
                    <a:pt x="3200" y="0"/>
                    <a:pt x="2558" y="0"/>
                  </a:cubicBezTo>
                  <a:close/>
                </a:path>
              </a:pathLst>
            </a:custGeom>
            <a:solidFill>
              <a:srgbClr val="8C5C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8"/>
            <p:cNvSpPr/>
            <p:nvPr/>
          </p:nvSpPr>
          <p:spPr>
            <a:xfrm>
              <a:off x="1980396" y="3120525"/>
              <a:ext cx="127867" cy="81920"/>
            </a:xfrm>
            <a:custGeom>
              <a:rect b="b" l="l" r="r" t="t"/>
              <a:pathLst>
                <a:path extrusionOk="0" h="3195" w="4987">
                  <a:moveTo>
                    <a:pt x="475" y="0"/>
                  </a:moveTo>
                  <a:cubicBezTo>
                    <a:pt x="356" y="181"/>
                    <a:pt x="238" y="418"/>
                    <a:pt x="238" y="594"/>
                  </a:cubicBezTo>
                  <a:cubicBezTo>
                    <a:pt x="0" y="1724"/>
                    <a:pt x="888" y="2912"/>
                    <a:pt x="2194" y="3149"/>
                  </a:cubicBezTo>
                  <a:cubicBezTo>
                    <a:pt x="2364" y="3180"/>
                    <a:pt x="2532" y="3195"/>
                    <a:pt x="2697" y="3195"/>
                  </a:cubicBezTo>
                  <a:cubicBezTo>
                    <a:pt x="3807" y="3195"/>
                    <a:pt x="4780" y="2527"/>
                    <a:pt x="4987" y="1544"/>
                  </a:cubicBezTo>
                  <a:lnTo>
                    <a:pt x="4987" y="950"/>
                  </a:lnTo>
                  <a:cubicBezTo>
                    <a:pt x="4595" y="1588"/>
                    <a:pt x="3839" y="2023"/>
                    <a:pt x="2987" y="2023"/>
                  </a:cubicBezTo>
                  <a:cubicBezTo>
                    <a:pt x="2805" y="2023"/>
                    <a:pt x="2619" y="2003"/>
                    <a:pt x="2432" y="1962"/>
                  </a:cubicBezTo>
                  <a:cubicBezTo>
                    <a:pt x="1363" y="1781"/>
                    <a:pt x="594" y="950"/>
                    <a:pt x="475" y="0"/>
                  </a:cubicBezTo>
                  <a:close/>
                </a:path>
              </a:pathLst>
            </a:custGeom>
            <a:solidFill>
              <a:srgbClr val="8C5C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8"/>
            <p:cNvSpPr/>
            <p:nvPr/>
          </p:nvSpPr>
          <p:spPr>
            <a:xfrm>
              <a:off x="2296973" y="3129653"/>
              <a:ext cx="117175" cy="65536"/>
            </a:xfrm>
            <a:custGeom>
              <a:rect b="b" l="l" r="r" t="t"/>
              <a:pathLst>
                <a:path extrusionOk="0" h="2556" w="4570">
                  <a:moveTo>
                    <a:pt x="119" y="1"/>
                  </a:moveTo>
                  <a:cubicBezTo>
                    <a:pt x="57" y="238"/>
                    <a:pt x="0" y="418"/>
                    <a:pt x="0" y="656"/>
                  </a:cubicBezTo>
                  <a:cubicBezTo>
                    <a:pt x="0" y="1663"/>
                    <a:pt x="1007" y="2556"/>
                    <a:pt x="2256" y="2556"/>
                  </a:cubicBezTo>
                  <a:cubicBezTo>
                    <a:pt x="3562" y="2556"/>
                    <a:pt x="4569" y="1724"/>
                    <a:pt x="4569" y="656"/>
                  </a:cubicBezTo>
                  <a:cubicBezTo>
                    <a:pt x="4569" y="475"/>
                    <a:pt x="4512" y="238"/>
                    <a:pt x="4450" y="62"/>
                  </a:cubicBezTo>
                  <a:cubicBezTo>
                    <a:pt x="4156" y="832"/>
                    <a:pt x="3325" y="1368"/>
                    <a:pt x="2313" y="1368"/>
                  </a:cubicBezTo>
                  <a:cubicBezTo>
                    <a:pt x="1306" y="1368"/>
                    <a:pt x="414" y="775"/>
                    <a:pt x="119" y="1"/>
                  </a:cubicBezTo>
                  <a:close/>
                </a:path>
              </a:pathLst>
            </a:custGeom>
            <a:solidFill>
              <a:srgbClr val="8C5C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8"/>
            <p:cNvSpPr/>
            <p:nvPr/>
          </p:nvSpPr>
          <p:spPr>
            <a:xfrm>
              <a:off x="1116789" y="2971147"/>
              <a:ext cx="792020" cy="966320"/>
            </a:xfrm>
            <a:custGeom>
              <a:rect b="b" l="l" r="r" t="t"/>
              <a:pathLst>
                <a:path extrusionOk="0" h="37688" w="30890">
                  <a:moveTo>
                    <a:pt x="25565" y="0"/>
                  </a:moveTo>
                  <a:cubicBezTo>
                    <a:pt x="24673" y="0"/>
                    <a:pt x="23724" y="107"/>
                    <a:pt x="23234" y="189"/>
                  </a:cubicBezTo>
                  <a:cubicBezTo>
                    <a:pt x="22166" y="365"/>
                    <a:pt x="18067" y="2027"/>
                    <a:pt x="17592" y="2502"/>
                  </a:cubicBezTo>
                  <a:cubicBezTo>
                    <a:pt x="17061" y="3039"/>
                    <a:pt x="13143" y="6363"/>
                    <a:pt x="12549" y="6776"/>
                  </a:cubicBezTo>
                  <a:cubicBezTo>
                    <a:pt x="11955" y="7194"/>
                    <a:pt x="10649" y="12712"/>
                    <a:pt x="10113" y="15030"/>
                  </a:cubicBezTo>
                  <a:cubicBezTo>
                    <a:pt x="9581" y="17343"/>
                    <a:pt x="6138" y="22628"/>
                    <a:pt x="5245" y="24229"/>
                  </a:cubicBezTo>
                  <a:cubicBezTo>
                    <a:pt x="4295" y="25834"/>
                    <a:pt x="259" y="32364"/>
                    <a:pt x="259" y="32364"/>
                  </a:cubicBezTo>
                  <a:cubicBezTo>
                    <a:pt x="0" y="36333"/>
                    <a:pt x="2744" y="37687"/>
                    <a:pt x="5415" y="37687"/>
                  </a:cubicBezTo>
                  <a:cubicBezTo>
                    <a:pt x="7658" y="37687"/>
                    <a:pt x="9849" y="36733"/>
                    <a:pt x="10174" y="35569"/>
                  </a:cubicBezTo>
                  <a:cubicBezTo>
                    <a:pt x="10887" y="33014"/>
                    <a:pt x="13261" y="24941"/>
                    <a:pt x="14862" y="23697"/>
                  </a:cubicBezTo>
                  <a:cubicBezTo>
                    <a:pt x="16524" y="22448"/>
                    <a:pt x="17949" y="21498"/>
                    <a:pt x="18780" y="19185"/>
                  </a:cubicBezTo>
                  <a:cubicBezTo>
                    <a:pt x="19611" y="16930"/>
                    <a:pt x="21097" y="12475"/>
                    <a:pt x="21335" y="11644"/>
                  </a:cubicBezTo>
                  <a:cubicBezTo>
                    <a:pt x="21572" y="10756"/>
                    <a:pt x="22816" y="8975"/>
                    <a:pt x="23947" y="8438"/>
                  </a:cubicBezTo>
                  <a:cubicBezTo>
                    <a:pt x="25015" y="7906"/>
                    <a:pt x="25784" y="6600"/>
                    <a:pt x="27328" y="6482"/>
                  </a:cubicBezTo>
                  <a:cubicBezTo>
                    <a:pt x="28814" y="6420"/>
                    <a:pt x="28577" y="5233"/>
                    <a:pt x="28577" y="5233"/>
                  </a:cubicBezTo>
                  <a:cubicBezTo>
                    <a:pt x="30890" y="5057"/>
                    <a:pt x="29645" y="3276"/>
                    <a:pt x="29645" y="3276"/>
                  </a:cubicBezTo>
                  <a:cubicBezTo>
                    <a:pt x="30358" y="3276"/>
                    <a:pt x="30358" y="1733"/>
                    <a:pt x="29289" y="1495"/>
                  </a:cubicBezTo>
                  <a:cubicBezTo>
                    <a:pt x="29135" y="1469"/>
                    <a:pt x="28939" y="1458"/>
                    <a:pt x="28714" y="1458"/>
                  </a:cubicBezTo>
                  <a:cubicBezTo>
                    <a:pt x="28235" y="1458"/>
                    <a:pt x="27631" y="1509"/>
                    <a:pt x="27053" y="1574"/>
                  </a:cubicBezTo>
                  <a:lnTo>
                    <a:pt x="27053" y="1574"/>
                  </a:lnTo>
                  <a:cubicBezTo>
                    <a:pt x="27504" y="1421"/>
                    <a:pt x="27657" y="1168"/>
                    <a:pt x="27627" y="664"/>
                  </a:cubicBezTo>
                  <a:cubicBezTo>
                    <a:pt x="27594" y="149"/>
                    <a:pt x="26620" y="0"/>
                    <a:pt x="25565" y="0"/>
                  </a:cubicBezTo>
                  <a:close/>
                </a:path>
              </a:pathLst>
            </a:custGeom>
            <a:solidFill>
              <a:srgbClr val="A673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8"/>
            <p:cNvSpPr/>
            <p:nvPr/>
          </p:nvSpPr>
          <p:spPr>
            <a:xfrm>
              <a:off x="1537414" y="3018606"/>
              <a:ext cx="222248" cy="88304"/>
            </a:xfrm>
            <a:custGeom>
              <a:rect b="b" l="l" r="r" t="t"/>
              <a:pathLst>
                <a:path extrusionOk="0" h="3444" w="8668">
                  <a:moveTo>
                    <a:pt x="8667" y="0"/>
                  </a:moveTo>
                  <a:lnTo>
                    <a:pt x="8667" y="0"/>
                  </a:lnTo>
                  <a:cubicBezTo>
                    <a:pt x="8667" y="1"/>
                    <a:pt x="3799" y="532"/>
                    <a:pt x="3267" y="1007"/>
                  </a:cubicBezTo>
                  <a:cubicBezTo>
                    <a:pt x="2674" y="1482"/>
                    <a:pt x="0" y="3444"/>
                    <a:pt x="0" y="3444"/>
                  </a:cubicBezTo>
                  <a:cubicBezTo>
                    <a:pt x="774" y="3087"/>
                    <a:pt x="3030" y="1663"/>
                    <a:pt x="3742" y="1245"/>
                  </a:cubicBezTo>
                  <a:cubicBezTo>
                    <a:pt x="4455" y="832"/>
                    <a:pt x="8667" y="1"/>
                    <a:pt x="8667" y="0"/>
                  </a:cubicBezTo>
                  <a:close/>
                </a:path>
              </a:pathLst>
            </a:custGeom>
            <a:solidFill>
              <a:srgbClr val="8C5C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8"/>
            <p:cNvSpPr/>
            <p:nvPr/>
          </p:nvSpPr>
          <p:spPr>
            <a:xfrm>
              <a:off x="1575515" y="3049861"/>
              <a:ext cx="301398" cy="81407"/>
            </a:xfrm>
            <a:custGeom>
              <a:rect b="b" l="l" r="r" t="t"/>
              <a:pathLst>
                <a:path extrusionOk="0" h="3175" w="11755">
                  <a:moveTo>
                    <a:pt x="9607" y="0"/>
                  </a:moveTo>
                  <a:cubicBezTo>
                    <a:pt x="7211" y="0"/>
                    <a:pt x="3914" y="391"/>
                    <a:pt x="3444" y="562"/>
                  </a:cubicBezTo>
                  <a:cubicBezTo>
                    <a:pt x="2731" y="800"/>
                    <a:pt x="1" y="3174"/>
                    <a:pt x="1" y="3174"/>
                  </a:cubicBezTo>
                  <a:cubicBezTo>
                    <a:pt x="713" y="2699"/>
                    <a:pt x="3382" y="1094"/>
                    <a:pt x="3738" y="857"/>
                  </a:cubicBezTo>
                  <a:cubicBezTo>
                    <a:pt x="4037" y="681"/>
                    <a:pt x="7537" y="444"/>
                    <a:pt x="8311" y="444"/>
                  </a:cubicBezTo>
                  <a:cubicBezTo>
                    <a:pt x="8374" y="449"/>
                    <a:pt x="8453" y="451"/>
                    <a:pt x="8544" y="451"/>
                  </a:cubicBezTo>
                  <a:cubicBezTo>
                    <a:pt x="9484" y="451"/>
                    <a:pt x="11754" y="206"/>
                    <a:pt x="11754" y="206"/>
                  </a:cubicBezTo>
                  <a:cubicBezTo>
                    <a:pt x="11310" y="58"/>
                    <a:pt x="10524" y="0"/>
                    <a:pt x="9607" y="0"/>
                  </a:cubicBezTo>
                  <a:close/>
                </a:path>
              </a:pathLst>
            </a:custGeom>
            <a:solidFill>
              <a:srgbClr val="8C5C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8"/>
            <p:cNvSpPr/>
            <p:nvPr/>
          </p:nvSpPr>
          <p:spPr>
            <a:xfrm>
              <a:off x="1599873" y="3086911"/>
              <a:ext cx="249631" cy="100611"/>
            </a:xfrm>
            <a:custGeom>
              <a:rect b="b" l="l" r="r" t="t"/>
              <a:pathLst>
                <a:path extrusionOk="0" h="3924" w="9736">
                  <a:moveTo>
                    <a:pt x="7570" y="1"/>
                  </a:moveTo>
                  <a:cubicBezTo>
                    <a:pt x="7519" y="1"/>
                    <a:pt x="7468" y="2"/>
                    <a:pt x="7418" y="5"/>
                  </a:cubicBezTo>
                  <a:cubicBezTo>
                    <a:pt x="6587" y="67"/>
                    <a:pt x="3026" y="1136"/>
                    <a:pt x="2731" y="1549"/>
                  </a:cubicBezTo>
                  <a:cubicBezTo>
                    <a:pt x="2432" y="1967"/>
                    <a:pt x="0" y="3923"/>
                    <a:pt x="0" y="3923"/>
                  </a:cubicBezTo>
                  <a:cubicBezTo>
                    <a:pt x="831" y="3748"/>
                    <a:pt x="2432" y="2261"/>
                    <a:pt x="2969" y="1668"/>
                  </a:cubicBezTo>
                  <a:cubicBezTo>
                    <a:pt x="3562" y="1074"/>
                    <a:pt x="5937" y="661"/>
                    <a:pt x="6768" y="423"/>
                  </a:cubicBezTo>
                  <a:cubicBezTo>
                    <a:pt x="6919" y="380"/>
                    <a:pt x="7115" y="362"/>
                    <a:pt x="7332" y="362"/>
                  </a:cubicBezTo>
                  <a:cubicBezTo>
                    <a:pt x="8308" y="362"/>
                    <a:pt x="9736" y="718"/>
                    <a:pt x="9736" y="718"/>
                  </a:cubicBezTo>
                  <a:cubicBezTo>
                    <a:pt x="9565" y="440"/>
                    <a:pt x="8446" y="1"/>
                    <a:pt x="7570" y="1"/>
                  </a:cubicBezTo>
                  <a:close/>
                </a:path>
              </a:pathLst>
            </a:custGeom>
            <a:solidFill>
              <a:srgbClr val="8C5C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8"/>
            <p:cNvSpPr/>
            <p:nvPr/>
          </p:nvSpPr>
          <p:spPr>
            <a:xfrm>
              <a:off x="2462812" y="2971147"/>
              <a:ext cx="793609" cy="966320"/>
            </a:xfrm>
            <a:custGeom>
              <a:rect b="b" l="l" r="r" t="t"/>
              <a:pathLst>
                <a:path extrusionOk="0" h="37688" w="30952">
                  <a:moveTo>
                    <a:pt x="5355" y="0"/>
                  </a:moveTo>
                  <a:cubicBezTo>
                    <a:pt x="4316" y="0"/>
                    <a:pt x="3358" y="149"/>
                    <a:pt x="3325" y="664"/>
                  </a:cubicBezTo>
                  <a:cubicBezTo>
                    <a:pt x="3295" y="1169"/>
                    <a:pt x="3430" y="1421"/>
                    <a:pt x="3867" y="1574"/>
                  </a:cubicBezTo>
                  <a:lnTo>
                    <a:pt x="3867" y="1574"/>
                  </a:lnTo>
                  <a:cubicBezTo>
                    <a:pt x="3292" y="1509"/>
                    <a:pt x="2687" y="1458"/>
                    <a:pt x="2199" y="1458"/>
                  </a:cubicBezTo>
                  <a:cubicBezTo>
                    <a:pt x="1970" y="1458"/>
                    <a:pt x="1768" y="1469"/>
                    <a:pt x="1606" y="1495"/>
                  </a:cubicBezTo>
                  <a:cubicBezTo>
                    <a:pt x="537" y="1733"/>
                    <a:pt x="594" y="3276"/>
                    <a:pt x="1307" y="3276"/>
                  </a:cubicBezTo>
                  <a:cubicBezTo>
                    <a:pt x="1307" y="3276"/>
                    <a:pt x="1" y="5057"/>
                    <a:pt x="2375" y="5233"/>
                  </a:cubicBezTo>
                  <a:cubicBezTo>
                    <a:pt x="2375" y="5233"/>
                    <a:pt x="2138" y="6420"/>
                    <a:pt x="3624" y="6482"/>
                  </a:cubicBezTo>
                  <a:cubicBezTo>
                    <a:pt x="5106" y="6600"/>
                    <a:pt x="5880" y="7906"/>
                    <a:pt x="7005" y="8438"/>
                  </a:cubicBezTo>
                  <a:cubicBezTo>
                    <a:pt x="8074" y="8975"/>
                    <a:pt x="9323" y="10756"/>
                    <a:pt x="9560" y="11644"/>
                  </a:cubicBezTo>
                  <a:cubicBezTo>
                    <a:pt x="9855" y="12475"/>
                    <a:pt x="11280" y="16930"/>
                    <a:pt x="12111" y="19185"/>
                  </a:cubicBezTo>
                  <a:cubicBezTo>
                    <a:pt x="12942" y="21498"/>
                    <a:pt x="14428" y="22448"/>
                    <a:pt x="16029" y="23697"/>
                  </a:cubicBezTo>
                  <a:cubicBezTo>
                    <a:pt x="17634" y="24941"/>
                    <a:pt x="20065" y="33014"/>
                    <a:pt x="20721" y="35569"/>
                  </a:cubicBezTo>
                  <a:cubicBezTo>
                    <a:pt x="21046" y="36733"/>
                    <a:pt x="23249" y="37687"/>
                    <a:pt x="25504" y="37687"/>
                  </a:cubicBezTo>
                  <a:cubicBezTo>
                    <a:pt x="28191" y="37687"/>
                    <a:pt x="30952" y="36333"/>
                    <a:pt x="30693" y="32364"/>
                  </a:cubicBezTo>
                  <a:cubicBezTo>
                    <a:pt x="30693" y="32364"/>
                    <a:pt x="26595" y="25834"/>
                    <a:pt x="25707" y="24229"/>
                  </a:cubicBezTo>
                  <a:cubicBezTo>
                    <a:pt x="24814" y="22628"/>
                    <a:pt x="21371" y="17343"/>
                    <a:pt x="20839" y="15030"/>
                  </a:cubicBezTo>
                  <a:cubicBezTo>
                    <a:pt x="20303" y="12712"/>
                    <a:pt x="18940" y="7194"/>
                    <a:pt x="18346" y="6776"/>
                  </a:cubicBezTo>
                  <a:cubicBezTo>
                    <a:pt x="17752" y="6363"/>
                    <a:pt x="13891" y="3039"/>
                    <a:pt x="13360" y="2502"/>
                  </a:cubicBezTo>
                  <a:cubicBezTo>
                    <a:pt x="12823" y="2027"/>
                    <a:pt x="8729" y="365"/>
                    <a:pt x="7661" y="189"/>
                  </a:cubicBezTo>
                  <a:cubicBezTo>
                    <a:pt x="7171" y="107"/>
                    <a:pt x="6234" y="0"/>
                    <a:pt x="5355" y="0"/>
                  </a:cubicBezTo>
                  <a:close/>
                </a:path>
              </a:pathLst>
            </a:custGeom>
            <a:solidFill>
              <a:srgbClr val="A673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8"/>
            <p:cNvSpPr/>
            <p:nvPr/>
          </p:nvSpPr>
          <p:spPr>
            <a:xfrm>
              <a:off x="2611986" y="3018606"/>
              <a:ext cx="222248" cy="88304"/>
            </a:xfrm>
            <a:custGeom>
              <a:rect b="b" l="l" r="r" t="t"/>
              <a:pathLst>
                <a:path extrusionOk="0" h="3444" w="8668">
                  <a:moveTo>
                    <a:pt x="0" y="0"/>
                  </a:moveTo>
                  <a:lnTo>
                    <a:pt x="0" y="0"/>
                  </a:lnTo>
                  <a:cubicBezTo>
                    <a:pt x="1" y="1"/>
                    <a:pt x="4217" y="832"/>
                    <a:pt x="4930" y="1245"/>
                  </a:cubicBezTo>
                  <a:cubicBezTo>
                    <a:pt x="5642" y="1663"/>
                    <a:pt x="7898" y="3087"/>
                    <a:pt x="8667" y="3444"/>
                  </a:cubicBezTo>
                  <a:cubicBezTo>
                    <a:pt x="8667" y="3444"/>
                    <a:pt x="5998" y="1482"/>
                    <a:pt x="5462" y="1007"/>
                  </a:cubicBezTo>
                  <a:cubicBezTo>
                    <a:pt x="4868" y="532"/>
                    <a:pt x="1" y="1"/>
                    <a:pt x="0" y="0"/>
                  </a:cubicBezTo>
                  <a:close/>
                </a:path>
              </a:pathLst>
            </a:custGeom>
            <a:solidFill>
              <a:srgbClr val="8C5C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8"/>
            <p:cNvSpPr/>
            <p:nvPr/>
          </p:nvSpPr>
          <p:spPr>
            <a:xfrm>
              <a:off x="2496298" y="3049861"/>
              <a:ext cx="299937" cy="81407"/>
            </a:xfrm>
            <a:custGeom>
              <a:rect b="b" l="l" r="r" t="t"/>
              <a:pathLst>
                <a:path extrusionOk="0" h="3175" w="11698">
                  <a:moveTo>
                    <a:pt x="2111" y="0"/>
                  </a:moveTo>
                  <a:cubicBezTo>
                    <a:pt x="1201" y="0"/>
                    <a:pt x="428" y="58"/>
                    <a:pt x="1" y="206"/>
                  </a:cubicBezTo>
                  <a:cubicBezTo>
                    <a:pt x="1" y="206"/>
                    <a:pt x="2223" y="451"/>
                    <a:pt x="3199" y="451"/>
                  </a:cubicBezTo>
                  <a:cubicBezTo>
                    <a:pt x="3293" y="451"/>
                    <a:pt x="3376" y="449"/>
                    <a:pt x="3444" y="444"/>
                  </a:cubicBezTo>
                  <a:cubicBezTo>
                    <a:pt x="4156" y="444"/>
                    <a:pt x="7661" y="681"/>
                    <a:pt x="7955" y="857"/>
                  </a:cubicBezTo>
                  <a:cubicBezTo>
                    <a:pt x="8311" y="1094"/>
                    <a:pt x="10985" y="2699"/>
                    <a:pt x="11697" y="3174"/>
                  </a:cubicBezTo>
                  <a:cubicBezTo>
                    <a:pt x="11697" y="3174"/>
                    <a:pt x="8967" y="800"/>
                    <a:pt x="8311" y="562"/>
                  </a:cubicBezTo>
                  <a:cubicBezTo>
                    <a:pt x="7796" y="391"/>
                    <a:pt x="4487" y="0"/>
                    <a:pt x="2111" y="0"/>
                  </a:cubicBezTo>
                  <a:close/>
                </a:path>
              </a:pathLst>
            </a:custGeom>
            <a:solidFill>
              <a:srgbClr val="8C5C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8"/>
            <p:cNvSpPr/>
            <p:nvPr/>
          </p:nvSpPr>
          <p:spPr>
            <a:xfrm>
              <a:off x="2523707" y="3086911"/>
              <a:ext cx="249631" cy="100611"/>
            </a:xfrm>
            <a:custGeom>
              <a:rect b="b" l="l" r="r" t="t"/>
              <a:pathLst>
                <a:path extrusionOk="0" h="3924" w="9736">
                  <a:moveTo>
                    <a:pt x="2113" y="1"/>
                  </a:moveTo>
                  <a:cubicBezTo>
                    <a:pt x="1283" y="1"/>
                    <a:pt x="112" y="440"/>
                    <a:pt x="0" y="718"/>
                  </a:cubicBezTo>
                  <a:cubicBezTo>
                    <a:pt x="0" y="718"/>
                    <a:pt x="1390" y="362"/>
                    <a:pt x="2352" y="362"/>
                  </a:cubicBezTo>
                  <a:cubicBezTo>
                    <a:pt x="2566" y="362"/>
                    <a:pt x="2760" y="380"/>
                    <a:pt x="2911" y="423"/>
                  </a:cubicBezTo>
                  <a:cubicBezTo>
                    <a:pt x="3799" y="661"/>
                    <a:pt x="6117" y="1074"/>
                    <a:pt x="6710" y="1668"/>
                  </a:cubicBezTo>
                  <a:cubicBezTo>
                    <a:pt x="7242" y="2261"/>
                    <a:pt x="8848" y="3748"/>
                    <a:pt x="9736" y="3923"/>
                  </a:cubicBezTo>
                  <a:cubicBezTo>
                    <a:pt x="9736" y="3923"/>
                    <a:pt x="7242" y="1967"/>
                    <a:pt x="6948" y="1549"/>
                  </a:cubicBezTo>
                  <a:cubicBezTo>
                    <a:pt x="6649" y="1136"/>
                    <a:pt x="3087" y="67"/>
                    <a:pt x="2256" y="5"/>
                  </a:cubicBezTo>
                  <a:cubicBezTo>
                    <a:pt x="2210" y="2"/>
                    <a:pt x="2162" y="1"/>
                    <a:pt x="2113" y="1"/>
                  </a:cubicBezTo>
                  <a:close/>
                </a:path>
              </a:pathLst>
            </a:custGeom>
            <a:solidFill>
              <a:srgbClr val="8C5C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8"/>
            <p:cNvSpPr/>
            <p:nvPr/>
          </p:nvSpPr>
          <p:spPr>
            <a:xfrm>
              <a:off x="911900" y="3922698"/>
              <a:ext cx="712356" cy="1327280"/>
            </a:xfrm>
            <a:custGeom>
              <a:rect b="b" l="l" r="r" t="t"/>
              <a:pathLst>
                <a:path extrusionOk="0" h="51766" w="27783">
                  <a:moveTo>
                    <a:pt x="27246" y="1"/>
                  </a:moveTo>
                  <a:cubicBezTo>
                    <a:pt x="27245" y="1"/>
                    <a:pt x="13060" y="1070"/>
                    <a:pt x="9736" y="10093"/>
                  </a:cubicBezTo>
                  <a:cubicBezTo>
                    <a:pt x="6768" y="17985"/>
                    <a:pt x="2432" y="38525"/>
                    <a:pt x="1" y="51765"/>
                  </a:cubicBezTo>
                  <a:lnTo>
                    <a:pt x="24040" y="40961"/>
                  </a:lnTo>
                  <a:lnTo>
                    <a:pt x="24040" y="5757"/>
                  </a:lnTo>
                  <a:cubicBezTo>
                    <a:pt x="23090" y="4038"/>
                    <a:pt x="27782" y="414"/>
                    <a:pt x="27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8"/>
            <p:cNvSpPr/>
            <p:nvPr/>
          </p:nvSpPr>
          <p:spPr>
            <a:xfrm>
              <a:off x="2747493" y="3922698"/>
              <a:ext cx="712356" cy="1327280"/>
            </a:xfrm>
            <a:custGeom>
              <a:rect b="b" l="l" r="r" t="t"/>
              <a:pathLst>
                <a:path extrusionOk="0" h="51766" w="27783">
                  <a:moveTo>
                    <a:pt x="594" y="1"/>
                  </a:moveTo>
                  <a:lnTo>
                    <a:pt x="594" y="1"/>
                  </a:lnTo>
                  <a:cubicBezTo>
                    <a:pt x="1" y="414"/>
                    <a:pt x="4688" y="4038"/>
                    <a:pt x="3800" y="5757"/>
                  </a:cubicBezTo>
                  <a:lnTo>
                    <a:pt x="3800" y="40961"/>
                  </a:lnTo>
                  <a:lnTo>
                    <a:pt x="27782" y="51765"/>
                  </a:lnTo>
                  <a:cubicBezTo>
                    <a:pt x="25346" y="38525"/>
                    <a:pt x="21015" y="17985"/>
                    <a:pt x="18104" y="10093"/>
                  </a:cubicBezTo>
                  <a:cubicBezTo>
                    <a:pt x="14723" y="1070"/>
                    <a:pt x="595" y="1"/>
                    <a:pt x="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8"/>
            <p:cNvSpPr/>
            <p:nvPr/>
          </p:nvSpPr>
          <p:spPr>
            <a:xfrm>
              <a:off x="1275604" y="3805447"/>
              <a:ext cx="1822004" cy="1353202"/>
            </a:xfrm>
            <a:custGeom>
              <a:rect b="b" l="l" r="r" t="t"/>
              <a:pathLst>
                <a:path extrusionOk="0" h="52777" w="71061">
                  <a:moveTo>
                    <a:pt x="25171" y="1"/>
                  </a:moveTo>
                  <a:lnTo>
                    <a:pt x="25171" y="1"/>
                  </a:lnTo>
                  <a:cubicBezTo>
                    <a:pt x="21552" y="357"/>
                    <a:pt x="13122" y="4037"/>
                    <a:pt x="8668" y="5286"/>
                  </a:cubicBezTo>
                  <a:cubicBezTo>
                    <a:pt x="4750" y="6355"/>
                    <a:pt x="63" y="34849"/>
                    <a:pt x="1" y="52776"/>
                  </a:cubicBezTo>
                  <a:lnTo>
                    <a:pt x="71060" y="52776"/>
                  </a:lnTo>
                  <a:cubicBezTo>
                    <a:pt x="70998" y="34849"/>
                    <a:pt x="66249" y="6355"/>
                    <a:pt x="62393" y="5286"/>
                  </a:cubicBezTo>
                  <a:cubicBezTo>
                    <a:pt x="57882" y="4037"/>
                    <a:pt x="49215" y="357"/>
                    <a:pt x="45591" y="1"/>
                  </a:cubicBezTo>
                  <a:lnTo>
                    <a:pt x="45591" y="1"/>
                  </a:lnTo>
                  <a:cubicBezTo>
                    <a:pt x="45653" y="357"/>
                    <a:pt x="45653" y="713"/>
                    <a:pt x="45653" y="1069"/>
                  </a:cubicBezTo>
                  <a:cubicBezTo>
                    <a:pt x="45653" y="5761"/>
                    <a:pt x="41023" y="9617"/>
                    <a:pt x="35500" y="9736"/>
                  </a:cubicBezTo>
                  <a:cubicBezTo>
                    <a:pt x="30038" y="9617"/>
                    <a:pt x="25114" y="5761"/>
                    <a:pt x="25114" y="1069"/>
                  </a:cubicBezTo>
                  <a:cubicBezTo>
                    <a:pt x="25114" y="713"/>
                    <a:pt x="25171" y="357"/>
                    <a:pt x="251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8"/>
            <p:cNvSpPr/>
            <p:nvPr/>
          </p:nvSpPr>
          <p:spPr>
            <a:xfrm>
              <a:off x="513121" y="3590891"/>
              <a:ext cx="995447" cy="1680702"/>
            </a:xfrm>
            <a:custGeom>
              <a:rect b="b" l="l" r="r" t="t"/>
              <a:pathLst>
                <a:path extrusionOk="0" h="65550" w="38824">
                  <a:moveTo>
                    <a:pt x="25346" y="1"/>
                  </a:moveTo>
                  <a:cubicBezTo>
                    <a:pt x="20241" y="9024"/>
                    <a:pt x="7062" y="33182"/>
                    <a:pt x="2375" y="46598"/>
                  </a:cubicBezTo>
                  <a:cubicBezTo>
                    <a:pt x="1720" y="48379"/>
                    <a:pt x="1" y="53484"/>
                    <a:pt x="1007" y="57402"/>
                  </a:cubicBezTo>
                  <a:cubicBezTo>
                    <a:pt x="1663" y="59895"/>
                    <a:pt x="3263" y="62569"/>
                    <a:pt x="6231" y="64526"/>
                  </a:cubicBezTo>
                  <a:cubicBezTo>
                    <a:pt x="7355" y="65284"/>
                    <a:pt x="9021" y="65549"/>
                    <a:pt x="10656" y="65549"/>
                  </a:cubicBezTo>
                  <a:cubicBezTo>
                    <a:pt x="12993" y="65549"/>
                    <a:pt x="15266" y="65007"/>
                    <a:pt x="15791" y="64587"/>
                  </a:cubicBezTo>
                  <a:cubicBezTo>
                    <a:pt x="24577" y="57521"/>
                    <a:pt x="29739" y="31520"/>
                    <a:pt x="32175" y="24696"/>
                  </a:cubicBezTo>
                  <a:lnTo>
                    <a:pt x="35913" y="14186"/>
                  </a:lnTo>
                  <a:cubicBezTo>
                    <a:pt x="36862" y="11636"/>
                    <a:pt x="37755" y="9081"/>
                    <a:pt x="38824" y="6588"/>
                  </a:cubicBezTo>
                  <a:lnTo>
                    <a:pt x="253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8"/>
            <p:cNvSpPr/>
            <p:nvPr/>
          </p:nvSpPr>
          <p:spPr>
            <a:xfrm>
              <a:off x="3067119" y="2380875"/>
              <a:ext cx="392728" cy="492467"/>
            </a:xfrm>
            <a:custGeom>
              <a:rect b="b" l="l" r="r" t="t"/>
              <a:pathLst>
                <a:path extrusionOk="0" h="19207" w="15317">
                  <a:moveTo>
                    <a:pt x="7336" y="1"/>
                  </a:moveTo>
                  <a:cubicBezTo>
                    <a:pt x="5029" y="1"/>
                    <a:pt x="3079" y="1339"/>
                    <a:pt x="1844" y="3933"/>
                  </a:cubicBezTo>
                  <a:lnTo>
                    <a:pt x="5344" y="5595"/>
                  </a:lnTo>
                  <a:cubicBezTo>
                    <a:pt x="5893" y="4498"/>
                    <a:pt x="6561" y="3972"/>
                    <a:pt x="7349" y="3972"/>
                  </a:cubicBezTo>
                  <a:cubicBezTo>
                    <a:pt x="7670" y="3972"/>
                    <a:pt x="8012" y="4060"/>
                    <a:pt x="8373" y="4232"/>
                  </a:cubicBezTo>
                  <a:cubicBezTo>
                    <a:pt x="9499" y="4764"/>
                    <a:pt x="9917" y="5595"/>
                    <a:pt x="9380" y="6663"/>
                  </a:cubicBezTo>
                  <a:cubicBezTo>
                    <a:pt x="8255" y="9100"/>
                    <a:pt x="4987" y="7851"/>
                    <a:pt x="3088" y="11768"/>
                  </a:cubicBezTo>
                  <a:lnTo>
                    <a:pt x="6531" y="13431"/>
                  </a:lnTo>
                  <a:cubicBezTo>
                    <a:pt x="7956" y="10406"/>
                    <a:pt x="12111" y="11768"/>
                    <a:pt x="13953" y="7912"/>
                  </a:cubicBezTo>
                  <a:cubicBezTo>
                    <a:pt x="15316" y="5063"/>
                    <a:pt x="13953" y="2451"/>
                    <a:pt x="10567" y="789"/>
                  </a:cubicBezTo>
                  <a:cubicBezTo>
                    <a:pt x="9441" y="261"/>
                    <a:pt x="8354" y="1"/>
                    <a:pt x="7336" y="1"/>
                  </a:cubicBezTo>
                  <a:close/>
                  <a:moveTo>
                    <a:pt x="2731" y="14246"/>
                  </a:moveTo>
                  <a:cubicBezTo>
                    <a:pt x="1860" y="14246"/>
                    <a:pt x="1062" y="14755"/>
                    <a:pt x="595" y="15686"/>
                  </a:cubicBezTo>
                  <a:cubicBezTo>
                    <a:pt x="1" y="16992"/>
                    <a:pt x="419" y="18298"/>
                    <a:pt x="1725" y="18954"/>
                  </a:cubicBezTo>
                  <a:cubicBezTo>
                    <a:pt x="2082" y="19124"/>
                    <a:pt x="2449" y="19206"/>
                    <a:pt x="2806" y="19206"/>
                  </a:cubicBezTo>
                  <a:cubicBezTo>
                    <a:pt x="3695" y="19206"/>
                    <a:pt x="4523" y="18698"/>
                    <a:pt x="4987" y="17766"/>
                  </a:cubicBezTo>
                  <a:cubicBezTo>
                    <a:pt x="5581" y="16461"/>
                    <a:pt x="5106" y="15093"/>
                    <a:pt x="3800" y="14499"/>
                  </a:cubicBezTo>
                  <a:cubicBezTo>
                    <a:pt x="3443" y="14329"/>
                    <a:pt x="3081" y="14246"/>
                    <a:pt x="2731" y="142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8"/>
            <p:cNvSpPr/>
            <p:nvPr/>
          </p:nvSpPr>
          <p:spPr>
            <a:xfrm rot="-327294">
              <a:off x="948862" y="2788058"/>
              <a:ext cx="307488" cy="453438"/>
            </a:xfrm>
            <a:custGeom>
              <a:rect b="b" l="l" r="r" t="t"/>
              <a:pathLst>
                <a:path extrusionOk="0" h="17684" w="11992">
                  <a:moveTo>
                    <a:pt x="5288" y="1"/>
                  </a:moveTo>
                  <a:cubicBezTo>
                    <a:pt x="2688" y="1"/>
                    <a:pt x="782" y="1565"/>
                    <a:pt x="0" y="4495"/>
                  </a:cubicBezTo>
                  <a:lnTo>
                    <a:pt x="3381" y="5326"/>
                  </a:lnTo>
                  <a:cubicBezTo>
                    <a:pt x="3678" y="4139"/>
                    <a:pt x="4305" y="3529"/>
                    <a:pt x="5193" y="3529"/>
                  </a:cubicBezTo>
                  <a:cubicBezTo>
                    <a:pt x="5370" y="3529"/>
                    <a:pt x="5558" y="3553"/>
                    <a:pt x="5756" y="3602"/>
                  </a:cubicBezTo>
                  <a:cubicBezTo>
                    <a:pt x="6824" y="3901"/>
                    <a:pt x="7361" y="4495"/>
                    <a:pt x="7124" y="5564"/>
                  </a:cubicBezTo>
                  <a:cubicBezTo>
                    <a:pt x="6530" y="7876"/>
                    <a:pt x="3443" y="7344"/>
                    <a:pt x="2493" y="11144"/>
                  </a:cubicBezTo>
                  <a:lnTo>
                    <a:pt x="5756" y="11913"/>
                  </a:lnTo>
                  <a:cubicBezTo>
                    <a:pt x="6468" y="9064"/>
                    <a:pt x="10386" y="9538"/>
                    <a:pt x="11279" y="5858"/>
                  </a:cubicBezTo>
                  <a:cubicBezTo>
                    <a:pt x="11991" y="3127"/>
                    <a:pt x="10329" y="1052"/>
                    <a:pt x="7062" y="221"/>
                  </a:cubicBezTo>
                  <a:cubicBezTo>
                    <a:pt x="6441" y="74"/>
                    <a:pt x="5848" y="1"/>
                    <a:pt x="5288" y="1"/>
                  </a:cubicBezTo>
                  <a:close/>
                  <a:moveTo>
                    <a:pt x="2997" y="13323"/>
                  </a:moveTo>
                  <a:cubicBezTo>
                    <a:pt x="2031" y="13323"/>
                    <a:pt x="1255" y="13908"/>
                    <a:pt x="1007" y="14943"/>
                  </a:cubicBezTo>
                  <a:cubicBezTo>
                    <a:pt x="713" y="16187"/>
                    <a:pt x="1306" y="17317"/>
                    <a:pt x="2550" y="17612"/>
                  </a:cubicBezTo>
                  <a:cubicBezTo>
                    <a:pt x="2752" y="17660"/>
                    <a:pt x="2950" y="17684"/>
                    <a:pt x="3140" y="17684"/>
                  </a:cubicBezTo>
                  <a:cubicBezTo>
                    <a:pt x="4125" y="17684"/>
                    <a:pt x="4916" y="17054"/>
                    <a:pt x="5162" y="16011"/>
                  </a:cubicBezTo>
                  <a:cubicBezTo>
                    <a:pt x="5519" y="14762"/>
                    <a:pt x="4806" y="13694"/>
                    <a:pt x="3619" y="13399"/>
                  </a:cubicBezTo>
                  <a:cubicBezTo>
                    <a:pt x="3406" y="13348"/>
                    <a:pt x="3197" y="13323"/>
                    <a:pt x="2997" y="1332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8"/>
            <p:cNvSpPr/>
            <p:nvPr/>
          </p:nvSpPr>
          <p:spPr>
            <a:xfrm>
              <a:off x="3067135" y="1274259"/>
              <a:ext cx="200941" cy="297552"/>
            </a:xfrm>
            <a:custGeom>
              <a:rect b="b" l="l" r="r" t="t"/>
              <a:pathLst>
                <a:path extrusionOk="0" h="11605" w="7837">
                  <a:moveTo>
                    <a:pt x="3392" y="0"/>
                  </a:moveTo>
                  <a:cubicBezTo>
                    <a:pt x="1710" y="0"/>
                    <a:pt x="483" y="1026"/>
                    <a:pt x="1" y="2954"/>
                  </a:cubicBezTo>
                  <a:lnTo>
                    <a:pt x="2200" y="3491"/>
                  </a:lnTo>
                  <a:cubicBezTo>
                    <a:pt x="2398" y="2697"/>
                    <a:pt x="2803" y="2317"/>
                    <a:pt x="3383" y="2317"/>
                  </a:cubicBezTo>
                  <a:cubicBezTo>
                    <a:pt x="3496" y="2317"/>
                    <a:pt x="3616" y="2332"/>
                    <a:pt x="3743" y="2361"/>
                  </a:cubicBezTo>
                  <a:cubicBezTo>
                    <a:pt x="4455" y="2541"/>
                    <a:pt x="4811" y="2954"/>
                    <a:pt x="4631" y="3610"/>
                  </a:cubicBezTo>
                  <a:cubicBezTo>
                    <a:pt x="4275" y="5153"/>
                    <a:pt x="2257" y="4797"/>
                    <a:pt x="1606" y="7290"/>
                  </a:cubicBezTo>
                  <a:lnTo>
                    <a:pt x="3743" y="7822"/>
                  </a:lnTo>
                  <a:cubicBezTo>
                    <a:pt x="4218" y="5922"/>
                    <a:pt x="6768" y="6222"/>
                    <a:pt x="7362" y="3847"/>
                  </a:cubicBezTo>
                  <a:cubicBezTo>
                    <a:pt x="7837" y="2005"/>
                    <a:pt x="6768" y="699"/>
                    <a:pt x="4631" y="167"/>
                  </a:cubicBezTo>
                  <a:cubicBezTo>
                    <a:pt x="4196" y="55"/>
                    <a:pt x="3782" y="0"/>
                    <a:pt x="3392" y="0"/>
                  </a:cubicBezTo>
                  <a:close/>
                  <a:moveTo>
                    <a:pt x="1951" y="8710"/>
                  </a:moveTo>
                  <a:cubicBezTo>
                    <a:pt x="1311" y="8710"/>
                    <a:pt x="801" y="9145"/>
                    <a:pt x="656" y="9783"/>
                  </a:cubicBezTo>
                  <a:cubicBezTo>
                    <a:pt x="419" y="10614"/>
                    <a:pt x="832" y="11327"/>
                    <a:pt x="1663" y="11564"/>
                  </a:cubicBezTo>
                  <a:cubicBezTo>
                    <a:pt x="1781" y="11591"/>
                    <a:pt x="1899" y="11604"/>
                    <a:pt x="2015" y="11604"/>
                  </a:cubicBezTo>
                  <a:cubicBezTo>
                    <a:pt x="2658" y="11604"/>
                    <a:pt x="3234" y="11200"/>
                    <a:pt x="3387" y="10496"/>
                  </a:cubicBezTo>
                  <a:cubicBezTo>
                    <a:pt x="3562" y="9665"/>
                    <a:pt x="3149" y="8952"/>
                    <a:pt x="2375" y="8772"/>
                  </a:cubicBezTo>
                  <a:cubicBezTo>
                    <a:pt x="2229" y="8730"/>
                    <a:pt x="2087" y="8710"/>
                    <a:pt x="1951" y="871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8"/>
            <p:cNvSpPr/>
            <p:nvPr/>
          </p:nvSpPr>
          <p:spPr>
            <a:xfrm>
              <a:off x="1345719" y="670320"/>
              <a:ext cx="503775" cy="622539"/>
            </a:xfrm>
            <a:custGeom>
              <a:rect b="b" l="l" r="r" t="t"/>
              <a:pathLst>
                <a:path extrusionOk="0" h="24280" w="19648">
                  <a:moveTo>
                    <a:pt x="10458" y="1"/>
                  </a:moveTo>
                  <a:cubicBezTo>
                    <a:pt x="9044" y="1"/>
                    <a:pt x="7472" y="447"/>
                    <a:pt x="5818" y="1333"/>
                  </a:cubicBezTo>
                  <a:cubicBezTo>
                    <a:pt x="1307" y="3707"/>
                    <a:pt x="1" y="7863"/>
                    <a:pt x="2432" y="12493"/>
                  </a:cubicBezTo>
                  <a:lnTo>
                    <a:pt x="6768" y="10237"/>
                  </a:lnTo>
                  <a:cubicBezTo>
                    <a:pt x="5818" y="8281"/>
                    <a:pt x="6113" y="6975"/>
                    <a:pt x="7656" y="6144"/>
                  </a:cubicBezTo>
                  <a:cubicBezTo>
                    <a:pt x="8208" y="5844"/>
                    <a:pt x="8716" y="5687"/>
                    <a:pt x="9173" y="5687"/>
                  </a:cubicBezTo>
                  <a:cubicBezTo>
                    <a:pt x="9894" y="5687"/>
                    <a:pt x="10487" y="6078"/>
                    <a:pt x="10923" y="6913"/>
                  </a:cubicBezTo>
                  <a:cubicBezTo>
                    <a:pt x="12524" y="9943"/>
                    <a:pt x="8786" y="12255"/>
                    <a:pt x="11337" y="17123"/>
                  </a:cubicBezTo>
                  <a:lnTo>
                    <a:pt x="15554" y="14867"/>
                  </a:lnTo>
                  <a:cubicBezTo>
                    <a:pt x="13592" y="11187"/>
                    <a:pt x="18104" y="7981"/>
                    <a:pt x="15611" y="3232"/>
                  </a:cubicBezTo>
                  <a:cubicBezTo>
                    <a:pt x="14457" y="1069"/>
                    <a:pt x="12646" y="1"/>
                    <a:pt x="10458" y="1"/>
                  </a:cubicBezTo>
                  <a:close/>
                  <a:moveTo>
                    <a:pt x="16178" y="18029"/>
                  </a:moveTo>
                  <a:cubicBezTo>
                    <a:pt x="15677" y="18029"/>
                    <a:pt x="15159" y="18161"/>
                    <a:pt x="14661" y="18429"/>
                  </a:cubicBezTo>
                  <a:cubicBezTo>
                    <a:pt x="13060" y="19260"/>
                    <a:pt x="12586" y="20984"/>
                    <a:pt x="13417" y="22585"/>
                  </a:cubicBezTo>
                  <a:cubicBezTo>
                    <a:pt x="13986" y="23683"/>
                    <a:pt x="14971" y="24279"/>
                    <a:pt x="16050" y="24279"/>
                  </a:cubicBezTo>
                  <a:cubicBezTo>
                    <a:pt x="16548" y="24279"/>
                    <a:pt x="17066" y="24153"/>
                    <a:pt x="17572" y="23891"/>
                  </a:cubicBezTo>
                  <a:cubicBezTo>
                    <a:pt x="19115" y="23059"/>
                    <a:pt x="19647" y="21340"/>
                    <a:pt x="18816" y="19735"/>
                  </a:cubicBezTo>
                  <a:cubicBezTo>
                    <a:pt x="18215" y="18610"/>
                    <a:pt x="17231" y="18029"/>
                    <a:pt x="16178" y="180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 name="Google Shape;656;p38"/>
            <p:cNvGrpSpPr/>
            <p:nvPr/>
          </p:nvGrpSpPr>
          <p:grpSpPr>
            <a:xfrm>
              <a:off x="1252277" y="1653105"/>
              <a:ext cx="1466850" cy="1073545"/>
              <a:chOff x="1556252" y="1653105"/>
              <a:chExt cx="1466850" cy="1073545"/>
            </a:xfrm>
          </p:grpSpPr>
          <p:grpSp>
            <p:nvGrpSpPr>
              <p:cNvPr id="657" name="Google Shape;657;p38"/>
              <p:cNvGrpSpPr/>
              <p:nvPr/>
            </p:nvGrpSpPr>
            <p:grpSpPr>
              <a:xfrm>
                <a:off x="1556252" y="1653105"/>
                <a:ext cx="1466850" cy="1045117"/>
                <a:chOff x="4304456" y="2923118"/>
                <a:chExt cx="714805" cy="509291"/>
              </a:xfrm>
            </p:grpSpPr>
            <p:sp>
              <p:nvSpPr>
                <p:cNvPr id="658" name="Google Shape;658;p38"/>
                <p:cNvSpPr/>
                <p:nvPr/>
              </p:nvSpPr>
              <p:spPr>
                <a:xfrm>
                  <a:off x="4498542" y="2923791"/>
                  <a:ext cx="60288" cy="116338"/>
                </a:xfrm>
                <a:custGeom>
                  <a:rect b="b" l="l" r="r" t="t"/>
                  <a:pathLst>
                    <a:path extrusionOk="0" h="9855" w="5107">
                      <a:moveTo>
                        <a:pt x="2613" y="1"/>
                      </a:moveTo>
                      <a:cubicBezTo>
                        <a:pt x="2138" y="1"/>
                        <a:pt x="1782" y="62"/>
                        <a:pt x="1426" y="181"/>
                      </a:cubicBezTo>
                      <a:cubicBezTo>
                        <a:pt x="1131" y="357"/>
                        <a:pt x="832" y="537"/>
                        <a:pt x="656" y="832"/>
                      </a:cubicBezTo>
                      <a:cubicBezTo>
                        <a:pt x="476" y="1069"/>
                        <a:pt x="300" y="1368"/>
                        <a:pt x="238" y="1725"/>
                      </a:cubicBezTo>
                      <a:cubicBezTo>
                        <a:pt x="120" y="2081"/>
                        <a:pt x="63" y="2494"/>
                        <a:pt x="63" y="2912"/>
                      </a:cubicBezTo>
                      <a:lnTo>
                        <a:pt x="63" y="3325"/>
                      </a:lnTo>
                      <a:lnTo>
                        <a:pt x="1725" y="3325"/>
                      </a:lnTo>
                      <a:lnTo>
                        <a:pt x="1725" y="2969"/>
                      </a:lnTo>
                      <a:cubicBezTo>
                        <a:pt x="1725" y="1962"/>
                        <a:pt x="2019" y="1425"/>
                        <a:pt x="2613" y="1368"/>
                      </a:cubicBezTo>
                      <a:cubicBezTo>
                        <a:pt x="2912" y="1368"/>
                        <a:pt x="3088" y="1487"/>
                        <a:pt x="3268" y="1663"/>
                      </a:cubicBezTo>
                      <a:cubicBezTo>
                        <a:pt x="3387" y="1843"/>
                        <a:pt x="3444" y="2138"/>
                        <a:pt x="3444" y="2556"/>
                      </a:cubicBezTo>
                      <a:cubicBezTo>
                        <a:pt x="3444" y="2731"/>
                        <a:pt x="3444" y="2912"/>
                        <a:pt x="3387" y="3088"/>
                      </a:cubicBezTo>
                      <a:cubicBezTo>
                        <a:pt x="3387" y="3206"/>
                        <a:pt x="3325" y="3387"/>
                        <a:pt x="3206" y="3624"/>
                      </a:cubicBezTo>
                      <a:cubicBezTo>
                        <a:pt x="3088" y="3800"/>
                        <a:pt x="3031" y="3919"/>
                        <a:pt x="2969" y="4037"/>
                      </a:cubicBezTo>
                      <a:cubicBezTo>
                        <a:pt x="2969" y="4099"/>
                        <a:pt x="2850" y="4275"/>
                        <a:pt x="2675" y="4512"/>
                      </a:cubicBezTo>
                      <a:cubicBezTo>
                        <a:pt x="2556" y="4750"/>
                        <a:pt x="2437" y="4868"/>
                        <a:pt x="2375" y="4930"/>
                      </a:cubicBezTo>
                      <a:lnTo>
                        <a:pt x="1" y="8668"/>
                      </a:lnTo>
                      <a:lnTo>
                        <a:pt x="1" y="9855"/>
                      </a:lnTo>
                      <a:lnTo>
                        <a:pt x="4869" y="9855"/>
                      </a:lnTo>
                      <a:lnTo>
                        <a:pt x="4869" y="8492"/>
                      </a:lnTo>
                      <a:lnTo>
                        <a:pt x="1962" y="8492"/>
                      </a:lnTo>
                      <a:lnTo>
                        <a:pt x="3919" y="5462"/>
                      </a:lnTo>
                      <a:lnTo>
                        <a:pt x="3981" y="5405"/>
                      </a:lnTo>
                      <a:cubicBezTo>
                        <a:pt x="3981" y="5343"/>
                        <a:pt x="4038" y="5343"/>
                        <a:pt x="4038" y="5343"/>
                      </a:cubicBezTo>
                      <a:lnTo>
                        <a:pt x="4038" y="5286"/>
                      </a:lnTo>
                      <a:cubicBezTo>
                        <a:pt x="4218" y="4987"/>
                        <a:pt x="4394" y="4811"/>
                        <a:pt x="4455" y="4631"/>
                      </a:cubicBezTo>
                      <a:cubicBezTo>
                        <a:pt x="4574" y="4512"/>
                        <a:pt x="4693" y="4275"/>
                        <a:pt x="4812" y="4037"/>
                      </a:cubicBezTo>
                      <a:cubicBezTo>
                        <a:pt x="4869" y="3800"/>
                        <a:pt x="4987" y="3562"/>
                        <a:pt x="5049" y="3325"/>
                      </a:cubicBezTo>
                      <a:cubicBezTo>
                        <a:pt x="5106" y="3088"/>
                        <a:pt x="5106" y="2850"/>
                        <a:pt x="5106" y="2556"/>
                      </a:cubicBezTo>
                      <a:cubicBezTo>
                        <a:pt x="5106" y="1725"/>
                        <a:pt x="4869" y="1131"/>
                        <a:pt x="4455" y="656"/>
                      </a:cubicBezTo>
                      <a:cubicBezTo>
                        <a:pt x="4038" y="238"/>
                        <a:pt x="3444" y="1"/>
                        <a:pt x="26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8"/>
                <p:cNvSpPr/>
                <p:nvPr/>
              </p:nvSpPr>
              <p:spPr>
                <a:xfrm>
                  <a:off x="4601588" y="2951828"/>
                  <a:ext cx="54669" cy="58872"/>
                </a:xfrm>
                <a:custGeom>
                  <a:rect b="b" l="l" r="r" t="t"/>
                  <a:pathLst>
                    <a:path extrusionOk="0" h="4987" w="4631">
                      <a:moveTo>
                        <a:pt x="1720" y="0"/>
                      </a:moveTo>
                      <a:lnTo>
                        <a:pt x="1720" y="1900"/>
                      </a:lnTo>
                      <a:lnTo>
                        <a:pt x="1" y="1900"/>
                      </a:lnTo>
                      <a:lnTo>
                        <a:pt x="1" y="3030"/>
                      </a:lnTo>
                      <a:lnTo>
                        <a:pt x="1720" y="3030"/>
                      </a:lnTo>
                      <a:lnTo>
                        <a:pt x="1720" y="4987"/>
                      </a:lnTo>
                      <a:lnTo>
                        <a:pt x="2850" y="4987"/>
                      </a:lnTo>
                      <a:lnTo>
                        <a:pt x="2850" y="3030"/>
                      </a:lnTo>
                      <a:lnTo>
                        <a:pt x="4631" y="3030"/>
                      </a:lnTo>
                      <a:lnTo>
                        <a:pt x="4631" y="1900"/>
                      </a:lnTo>
                      <a:lnTo>
                        <a:pt x="2850" y="1900"/>
                      </a:lnTo>
                      <a:lnTo>
                        <a:pt x="2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8"/>
                <p:cNvSpPr/>
                <p:nvPr/>
              </p:nvSpPr>
              <p:spPr>
                <a:xfrm>
                  <a:off x="4700372" y="2923791"/>
                  <a:ext cx="59603" cy="117743"/>
                </a:xfrm>
                <a:custGeom>
                  <a:rect b="b" l="l" r="r" t="t"/>
                  <a:pathLst>
                    <a:path extrusionOk="0" h="9974" w="5049">
                      <a:moveTo>
                        <a:pt x="2494" y="1"/>
                      </a:moveTo>
                      <a:cubicBezTo>
                        <a:pt x="1724" y="1"/>
                        <a:pt x="1069" y="238"/>
                        <a:pt x="656" y="656"/>
                      </a:cubicBezTo>
                      <a:cubicBezTo>
                        <a:pt x="181" y="1131"/>
                        <a:pt x="0" y="1782"/>
                        <a:pt x="0" y="2613"/>
                      </a:cubicBezTo>
                      <a:lnTo>
                        <a:pt x="0" y="3031"/>
                      </a:lnTo>
                      <a:lnTo>
                        <a:pt x="1662" y="3031"/>
                      </a:lnTo>
                      <a:lnTo>
                        <a:pt x="1662" y="2731"/>
                      </a:lnTo>
                      <a:lnTo>
                        <a:pt x="1662" y="2256"/>
                      </a:lnTo>
                      <a:cubicBezTo>
                        <a:pt x="1662" y="2138"/>
                        <a:pt x="1724" y="2019"/>
                        <a:pt x="1724" y="1900"/>
                      </a:cubicBezTo>
                      <a:cubicBezTo>
                        <a:pt x="1781" y="1782"/>
                        <a:pt x="1843" y="1663"/>
                        <a:pt x="1900" y="1606"/>
                      </a:cubicBezTo>
                      <a:cubicBezTo>
                        <a:pt x="1962" y="1544"/>
                        <a:pt x="2019" y="1425"/>
                        <a:pt x="2137" y="1425"/>
                      </a:cubicBezTo>
                      <a:cubicBezTo>
                        <a:pt x="2256" y="1368"/>
                        <a:pt x="2375" y="1307"/>
                        <a:pt x="2494" y="1307"/>
                      </a:cubicBezTo>
                      <a:cubicBezTo>
                        <a:pt x="2850" y="1307"/>
                        <a:pt x="3087" y="1425"/>
                        <a:pt x="3206" y="1663"/>
                      </a:cubicBezTo>
                      <a:cubicBezTo>
                        <a:pt x="3325" y="1900"/>
                        <a:pt x="3386" y="2199"/>
                        <a:pt x="3386" y="2613"/>
                      </a:cubicBezTo>
                      <a:cubicBezTo>
                        <a:pt x="3386" y="3088"/>
                        <a:pt x="3325" y="3444"/>
                        <a:pt x="3149" y="3681"/>
                      </a:cubicBezTo>
                      <a:cubicBezTo>
                        <a:pt x="2968" y="3919"/>
                        <a:pt x="2674" y="3980"/>
                        <a:pt x="2256" y="4037"/>
                      </a:cubicBezTo>
                      <a:lnTo>
                        <a:pt x="2019" y="4037"/>
                      </a:lnTo>
                      <a:lnTo>
                        <a:pt x="2019" y="5405"/>
                      </a:lnTo>
                      <a:lnTo>
                        <a:pt x="2256" y="5405"/>
                      </a:lnTo>
                      <a:cubicBezTo>
                        <a:pt x="2674" y="5462"/>
                        <a:pt x="2968" y="5581"/>
                        <a:pt x="3149" y="5880"/>
                      </a:cubicBezTo>
                      <a:cubicBezTo>
                        <a:pt x="3325" y="6117"/>
                        <a:pt x="3386" y="6531"/>
                        <a:pt x="3386" y="7067"/>
                      </a:cubicBezTo>
                      <a:lnTo>
                        <a:pt x="3386" y="7542"/>
                      </a:lnTo>
                      <a:cubicBezTo>
                        <a:pt x="3386" y="7718"/>
                        <a:pt x="3325" y="7837"/>
                        <a:pt x="3325" y="7955"/>
                      </a:cubicBezTo>
                      <a:cubicBezTo>
                        <a:pt x="3268" y="8136"/>
                        <a:pt x="3268" y="8254"/>
                        <a:pt x="3149" y="8311"/>
                      </a:cubicBezTo>
                      <a:cubicBezTo>
                        <a:pt x="3087" y="8373"/>
                        <a:pt x="3030" y="8430"/>
                        <a:pt x="2911" y="8492"/>
                      </a:cubicBezTo>
                      <a:cubicBezTo>
                        <a:pt x="2793" y="8549"/>
                        <a:pt x="2674" y="8611"/>
                        <a:pt x="2555" y="8611"/>
                      </a:cubicBezTo>
                      <a:cubicBezTo>
                        <a:pt x="2199" y="8611"/>
                        <a:pt x="1962" y="8492"/>
                        <a:pt x="1843" y="8254"/>
                      </a:cubicBezTo>
                      <a:cubicBezTo>
                        <a:pt x="1724" y="8017"/>
                        <a:pt x="1662" y="7661"/>
                        <a:pt x="1662" y="7124"/>
                      </a:cubicBezTo>
                      <a:lnTo>
                        <a:pt x="1662" y="6887"/>
                      </a:lnTo>
                      <a:lnTo>
                        <a:pt x="0" y="6887"/>
                      </a:lnTo>
                      <a:lnTo>
                        <a:pt x="0" y="7243"/>
                      </a:lnTo>
                      <a:cubicBezTo>
                        <a:pt x="0" y="8074"/>
                        <a:pt x="181" y="8786"/>
                        <a:pt x="594" y="9261"/>
                      </a:cubicBezTo>
                      <a:cubicBezTo>
                        <a:pt x="1012" y="9736"/>
                        <a:pt x="1662" y="9974"/>
                        <a:pt x="2494" y="9974"/>
                      </a:cubicBezTo>
                      <a:cubicBezTo>
                        <a:pt x="3386" y="9974"/>
                        <a:pt x="4037" y="9736"/>
                        <a:pt x="4455" y="9204"/>
                      </a:cubicBezTo>
                      <a:cubicBezTo>
                        <a:pt x="4868" y="8668"/>
                        <a:pt x="5048" y="7955"/>
                        <a:pt x="5048" y="7005"/>
                      </a:cubicBezTo>
                      <a:cubicBezTo>
                        <a:pt x="5048" y="6412"/>
                        <a:pt x="4930" y="5880"/>
                        <a:pt x="4692" y="5462"/>
                      </a:cubicBezTo>
                      <a:cubicBezTo>
                        <a:pt x="4512" y="5106"/>
                        <a:pt x="4156" y="4811"/>
                        <a:pt x="3742" y="4693"/>
                      </a:cubicBezTo>
                      <a:cubicBezTo>
                        <a:pt x="4156" y="4574"/>
                        <a:pt x="4455" y="4337"/>
                        <a:pt x="4692" y="3919"/>
                      </a:cubicBezTo>
                      <a:cubicBezTo>
                        <a:pt x="4930" y="3562"/>
                        <a:pt x="5048" y="3149"/>
                        <a:pt x="5048" y="2556"/>
                      </a:cubicBezTo>
                      <a:cubicBezTo>
                        <a:pt x="5048" y="1725"/>
                        <a:pt x="4811" y="1131"/>
                        <a:pt x="4393" y="656"/>
                      </a:cubicBezTo>
                      <a:cubicBezTo>
                        <a:pt x="3980" y="238"/>
                        <a:pt x="3325" y="1"/>
                        <a:pt x="2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8"/>
                <p:cNvSpPr/>
                <p:nvPr/>
              </p:nvSpPr>
              <p:spPr>
                <a:xfrm>
                  <a:off x="4806889" y="2963042"/>
                  <a:ext cx="44859" cy="39252"/>
                </a:xfrm>
                <a:custGeom>
                  <a:rect b="b" l="l" r="r" t="t"/>
                  <a:pathLst>
                    <a:path extrusionOk="0" h="3325" w="3800">
                      <a:moveTo>
                        <a:pt x="0" y="0"/>
                      </a:moveTo>
                      <a:lnTo>
                        <a:pt x="0" y="1130"/>
                      </a:lnTo>
                      <a:lnTo>
                        <a:pt x="3800" y="1130"/>
                      </a:lnTo>
                      <a:lnTo>
                        <a:pt x="3800" y="0"/>
                      </a:lnTo>
                      <a:close/>
                      <a:moveTo>
                        <a:pt x="0" y="2199"/>
                      </a:moveTo>
                      <a:lnTo>
                        <a:pt x="0" y="3324"/>
                      </a:lnTo>
                      <a:lnTo>
                        <a:pt x="3800" y="3324"/>
                      </a:lnTo>
                      <a:lnTo>
                        <a:pt x="3800" y="219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8"/>
                <p:cNvSpPr/>
                <p:nvPr/>
              </p:nvSpPr>
              <p:spPr>
                <a:xfrm>
                  <a:off x="4900113" y="2923118"/>
                  <a:ext cx="58151" cy="117011"/>
                </a:xfrm>
                <a:custGeom>
                  <a:rect b="b" l="l" r="r" t="t"/>
                  <a:pathLst>
                    <a:path extrusionOk="0" h="9912" w="4926">
                      <a:moveTo>
                        <a:pt x="2375" y="1"/>
                      </a:moveTo>
                      <a:cubicBezTo>
                        <a:pt x="1544" y="1"/>
                        <a:pt x="951" y="238"/>
                        <a:pt x="533" y="713"/>
                      </a:cubicBezTo>
                      <a:cubicBezTo>
                        <a:pt x="120" y="1188"/>
                        <a:pt x="1" y="1782"/>
                        <a:pt x="58" y="2551"/>
                      </a:cubicBezTo>
                      <a:cubicBezTo>
                        <a:pt x="58" y="2613"/>
                        <a:pt x="120" y="2850"/>
                        <a:pt x="177" y="3206"/>
                      </a:cubicBezTo>
                      <a:lnTo>
                        <a:pt x="1720" y="2907"/>
                      </a:lnTo>
                      <a:cubicBezTo>
                        <a:pt x="1663" y="2731"/>
                        <a:pt x="1601" y="2551"/>
                        <a:pt x="1601" y="2375"/>
                      </a:cubicBezTo>
                      <a:cubicBezTo>
                        <a:pt x="1601" y="2076"/>
                        <a:pt x="1663" y="1900"/>
                        <a:pt x="1782" y="1720"/>
                      </a:cubicBezTo>
                      <a:cubicBezTo>
                        <a:pt x="1901" y="1544"/>
                        <a:pt x="2138" y="1425"/>
                        <a:pt x="2375" y="1425"/>
                      </a:cubicBezTo>
                      <a:cubicBezTo>
                        <a:pt x="2670" y="1425"/>
                        <a:pt x="2850" y="1544"/>
                        <a:pt x="3026" y="1720"/>
                      </a:cubicBezTo>
                      <a:cubicBezTo>
                        <a:pt x="3207" y="1900"/>
                        <a:pt x="3325" y="2138"/>
                        <a:pt x="3325" y="2432"/>
                      </a:cubicBezTo>
                      <a:cubicBezTo>
                        <a:pt x="3325" y="2788"/>
                        <a:pt x="3264" y="3088"/>
                        <a:pt x="3145" y="3444"/>
                      </a:cubicBezTo>
                      <a:cubicBezTo>
                        <a:pt x="3026" y="3738"/>
                        <a:pt x="2907" y="4037"/>
                        <a:pt x="2670" y="4332"/>
                      </a:cubicBezTo>
                      <a:cubicBezTo>
                        <a:pt x="2494" y="4631"/>
                        <a:pt x="2257" y="4925"/>
                        <a:pt x="2019" y="5106"/>
                      </a:cubicBezTo>
                      <a:cubicBezTo>
                        <a:pt x="1839" y="5343"/>
                        <a:pt x="1544" y="5638"/>
                        <a:pt x="1245" y="5875"/>
                      </a:cubicBezTo>
                      <a:lnTo>
                        <a:pt x="1245" y="7419"/>
                      </a:lnTo>
                      <a:lnTo>
                        <a:pt x="2732" y="7419"/>
                      </a:lnTo>
                      <a:lnTo>
                        <a:pt x="2732" y="6231"/>
                      </a:lnTo>
                      <a:cubicBezTo>
                        <a:pt x="3088" y="5937"/>
                        <a:pt x="3325" y="5700"/>
                        <a:pt x="3563" y="5462"/>
                      </a:cubicBezTo>
                      <a:cubicBezTo>
                        <a:pt x="3800" y="5163"/>
                        <a:pt x="4038" y="4925"/>
                        <a:pt x="4275" y="4569"/>
                      </a:cubicBezTo>
                      <a:cubicBezTo>
                        <a:pt x="4451" y="4275"/>
                        <a:pt x="4631" y="3919"/>
                        <a:pt x="4750" y="3619"/>
                      </a:cubicBezTo>
                      <a:cubicBezTo>
                        <a:pt x="4869" y="3263"/>
                        <a:pt x="4926" y="2907"/>
                        <a:pt x="4926" y="2494"/>
                      </a:cubicBezTo>
                      <a:cubicBezTo>
                        <a:pt x="4926" y="1720"/>
                        <a:pt x="4688" y="1126"/>
                        <a:pt x="4275" y="651"/>
                      </a:cubicBezTo>
                      <a:cubicBezTo>
                        <a:pt x="3800" y="238"/>
                        <a:pt x="3207" y="1"/>
                        <a:pt x="2375" y="1"/>
                      </a:cubicBezTo>
                      <a:close/>
                      <a:moveTo>
                        <a:pt x="1188" y="8311"/>
                      </a:moveTo>
                      <a:lnTo>
                        <a:pt x="1188" y="9912"/>
                      </a:lnTo>
                      <a:lnTo>
                        <a:pt x="2850" y="9912"/>
                      </a:lnTo>
                      <a:lnTo>
                        <a:pt x="2850" y="831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8"/>
                <p:cNvSpPr/>
                <p:nvPr/>
              </p:nvSpPr>
              <p:spPr>
                <a:xfrm>
                  <a:off x="4970199" y="3020497"/>
                  <a:ext cx="18900" cy="19632"/>
                </a:xfrm>
                <a:custGeom>
                  <a:rect b="b" l="l" r="r" t="t"/>
                  <a:pathLst>
                    <a:path extrusionOk="0" h="1663" w="1601">
                      <a:moveTo>
                        <a:pt x="0" y="1"/>
                      </a:moveTo>
                      <a:lnTo>
                        <a:pt x="0" y="1663"/>
                      </a:lnTo>
                      <a:lnTo>
                        <a:pt x="1601" y="1663"/>
                      </a:lnTo>
                      <a:lnTo>
                        <a:pt x="16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8"/>
                <p:cNvSpPr/>
                <p:nvPr/>
              </p:nvSpPr>
              <p:spPr>
                <a:xfrm>
                  <a:off x="5000302" y="3020497"/>
                  <a:ext cx="18959" cy="19632"/>
                </a:xfrm>
                <a:custGeom>
                  <a:rect b="b" l="l" r="r" t="t"/>
                  <a:pathLst>
                    <a:path extrusionOk="0" h="1663" w="1606">
                      <a:moveTo>
                        <a:pt x="0" y="1"/>
                      </a:moveTo>
                      <a:lnTo>
                        <a:pt x="0" y="1663"/>
                      </a:lnTo>
                      <a:lnTo>
                        <a:pt x="1606" y="1663"/>
                      </a:lnTo>
                      <a:lnTo>
                        <a:pt x="16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8"/>
                <p:cNvSpPr/>
                <p:nvPr/>
              </p:nvSpPr>
              <p:spPr>
                <a:xfrm>
                  <a:off x="4383620" y="3396298"/>
                  <a:ext cx="40656" cy="36111"/>
                </a:xfrm>
                <a:custGeom>
                  <a:rect b="b" l="l" r="r" t="t"/>
                  <a:pathLst>
                    <a:path extrusionOk="0" h="3059" w="3444">
                      <a:moveTo>
                        <a:pt x="1688" y="1"/>
                      </a:moveTo>
                      <a:cubicBezTo>
                        <a:pt x="1501" y="1"/>
                        <a:pt x="1313" y="34"/>
                        <a:pt x="1131" y="104"/>
                      </a:cubicBezTo>
                      <a:cubicBezTo>
                        <a:pt x="357" y="460"/>
                        <a:pt x="0" y="1353"/>
                        <a:pt x="300" y="2122"/>
                      </a:cubicBezTo>
                      <a:cubicBezTo>
                        <a:pt x="571" y="2712"/>
                        <a:pt x="1150" y="3059"/>
                        <a:pt x="1753" y="3059"/>
                      </a:cubicBezTo>
                      <a:cubicBezTo>
                        <a:pt x="1942" y="3059"/>
                        <a:pt x="2133" y="3025"/>
                        <a:pt x="2318" y="2953"/>
                      </a:cubicBezTo>
                      <a:cubicBezTo>
                        <a:pt x="3087" y="2597"/>
                        <a:pt x="3443" y="1709"/>
                        <a:pt x="3149" y="935"/>
                      </a:cubicBezTo>
                      <a:cubicBezTo>
                        <a:pt x="2877" y="347"/>
                        <a:pt x="2292" y="1"/>
                        <a:pt x="16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8"/>
                <p:cNvSpPr/>
                <p:nvPr/>
              </p:nvSpPr>
              <p:spPr>
                <a:xfrm>
                  <a:off x="4304456" y="3308173"/>
                  <a:ext cx="56074" cy="49369"/>
                </a:xfrm>
                <a:custGeom>
                  <a:rect b="b" l="l" r="r" t="t"/>
                  <a:pathLst>
                    <a:path extrusionOk="0" h="4182" w="4750">
                      <a:moveTo>
                        <a:pt x="2343" y="0"/>
                      </a:moveTo>
                      <a:cubicBezTo>
                        <a:pt x="2076" y="0"/>
                        <a:pt x="1805" y="49"/>
                        <a:pt x="1544" y="151"/>
                      </a:cubicBezTo>
                      <a:cubicBezTo>
                        <a:pt x="476" y="626"/>
                        <a:pt x="1" y="1813"/>
                        <a:pt x="414" y="2882"/>
                      </a:cubicBezTo>
                      <a:cubicBezTo>
                        <a:pt x="770" y="3682"/>
                        <a:pt x="1561" y="4182"/>
                        <a:pt x="2384" y="4182"/>
                      </a:cubicBezTo>
                      <a:cubicBezTo>
                        <a:pt x="2660" y="4182"/>
                        <a:pt x="2939" y="4126"/>
                        <a:pt x="3206" y="4007"/>
                      </a:cubicBezTo>
                      <a:cubicBezTo>
                        <a:pt x="4275" y="3594"/>
                        <a:pt x="4750" y="2345"/>
                        <a:pt x="4275" y="1276"/>
                      </a:cubicBezTo>
                      <a:cubicBezTo>
                        <a:pt x="3959" y="469"/>
                        <a:pt x="3171" y="0"/>
                        <a:pt x="2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8"/>
                <p:cNvSpPr/>
                <p:nvPr/>
              </p:nvSpPr>
              <p:spPr>
                <a:xfrm>
                  <a:off x="4305129" y="3178200"/>
                  <a:ext cx="61681" cy="60949"/>
                </a:xfrm>
                <a:custGeom>
                  <a:rect b="b" l="l" r="r" t="t"/>
                  <a:pathLst>
                    <a:path extrusionOk="0" h="5163" w="5225">
                      <a:moveTo>
                        <a:pt x="2613" y="1"/>
                      </a:moveTo>
                      <a:cubicBezTo>
                        <a:pt x="1188" y="1"/>
                        <a:pt x="1" y="1126"/>
                        <a:pt x="1" y="2613"/>
                      </a:cubicBezTo>
                      <a:cubicBezTo>
                        <a:pt x="1" y="4037"/>
                        <a:pt x="1188" y="5163"/>
                        <a:pt x="2613" y="5163"/>
                      </a:cubicBezTo>
                      <a:cubicBezTo>
                        <a:pt x="4037" y="5163"/>
                        <a:pt x="5225" y="4037"/>
                        <a:pt x="5225" y="2613"/>
                      </a:cubicBezTo>
                      <a:cubicBezTo>
                        <a:pt x="5225" y="1126"/>
                        <a:pt x="4037" y="1"/>
                        <a:pt x="26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8"/>
                <p:cNvSpPr/>
                <p:nvPr/>
              </p:nvSpPr>
              <p:spPr>
                <a:xfrm>
                  <a:off x="4388555" y="3075166"/>
                  <a:ext cx="68681" cy="68009"/>
                </a:xfrm>
                <a:custGeom>
                  <a:rect b="b" l="l" r="r" t="t"/>
                  <a:pathLst>
                    <a:path extrusionOk="0" h="5761" w="5818">
                      <a:moveTo>
                        <a:pt x="2907" y="0"/>
                      </a:moveTo>
                      <a:cubicBezTo>
                        <a:pt x="1306" y="0"/>
                        <a:pt x="0" y="1306"/>
                        <a:pt x="0" y="2911"/>
                      </a:cubicBezTo>
                      <a:cubicBezTo>
                        <a:pt x="0" y="4512"/>
                        <a:pt x="1306" y="5761"/>
                        <a:pt x="2907" y="5761"/>
                      </a:cubicBezTo>
                      <a:cubicBezTo>
                        <a:pt x="4512" y="5761"/>
                        <a:pt x="5818" y="4512"/>
                        <a:pt x="5818" y="2911"/>
                      </a:cubicBezTo>
                      <a:cubicBezTo>
                        <a:pt x="5818" y="1306"/>
                        <a:pt x="4512" y="0"/>
                        <a:pt x="2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 name="Google Shape;669;p38"/>
              <p:cNvSpPr/>
              <p:nvPr/>
            </p:nvSpPr>
            <p:spPr>
              <a:xfrm>
                <a:off x="1885753" y="2683336"/>
                <a:ext cx="48910" cy="43314"/>
              </a:xfrm>
              <a:custGeom>
                <a:rect b="b" l="l" r="r" t="t"/>
                <a:pathLst>
                  <a:path extrusionOk="0" h="1788" w="2019">
                    <a:moveTo>
                      <a:pt x="1042" y="1"/>
                    </a:moveTo>
                    <a:cubicBezTo>
                      <a:pt x="914" y="1"/>
                      <a:pt x="783" y="30"/>
                      <a:pt x="656" y="94"/>
                    </a:cubicBezTo>
                    <a:cubicBezTo>
                      <a:pt x="238" y="270"/>
                      <a:pt x="0" y="806"/>
                      <a:pt x="181" y="1220"/>
                    </a:cubicBezTo>
                    <a:cubicBezTo>
                      <a:pt x="355" y="1567"/>
                      <a:pt x="686" y="1788"/>
                      <a:pt x="1016" y="1788"/>
                    </a:cubicBezTo>
                    <a:cubicBezTo>
                      <a:pt x="1136" y="1788"/>
                      <a:pt x="1256" y="1758"/>
                      <a:pt x="1368" y="1694"/>
                    </a:cubicBezTo>
                    <a:cubicBezTo>
                      <a:pt x="1843" y="1519"/>
                      <a:pt x="2019" y="982"/>
                      <a:pt x="1843" y="569"/>
                    </a:cubicBezTo>
                    <a:cubicBezTo>
                      <a:pt x="1711" y="221"/>
                      <a:pt x="1391" y="1"/>
                      <a:pt x="10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 name="Google Shape;670;p38"/>
            <p:cNvGrpSpPr/>
            <p:nvPr/>
          </p:nvGrpSpPr>
          <p:grpSpPr>
            <a:xfrm rot="-890740">
              <a:off x="2108226" y="2897353"/>
              <a:ext cx="198186" cy="83458"/>
              <a:chOff x="1328275" y="670025"/>
              <a:chExt cx="163275" cy="73325"/>
            </a:xfrm>
          </p:grpSpPr>
          <p:sp>
            <p:nvSpPr>
              <p:cNvPr id="671" name="Google Shape;671;p38"/>
              <p:cNvSpPr/>
              <p:nvPr/>
            </p:nvSpPr>
            <p:spPr>
              <a:xfrm>
                <a:off x="1340150" y="670025"/>
                <a:ext cx="148450" cy="24400"/>
              </a:xfrm>
              <a:custGeom>
                <a:rect b="b" l="l" r="r" t="t"/>
                <a:pathLst>
                  <a:path extrusionOk="0" h="976" w="5938">
                    <a:moveTo>
                      <a:pt x="1671" y="0"/>
                    </a:moveTo>
                    <a:cubicBezTo>
                      <a:pt x="1114" y="0"/>
                      <a:pt x="557" y="45"/>
                      <a:pt x="1" y="145"/>
                    </a:cubicBezTo>
                    <a:cubicBezTo>
                      <a:pt x="951" y="145"/>
                      <a:pt x="1839" y="202"/>
                      <a:pt x="2788" y="263"/>
                    </a:cubicBezTo>
                    <a:cubicBezTo>
                      <a:pt x="3857" y="382"/>
                      <a:pt x="4869" y="677"/>
                      <a:pt x="5937" y="976"/>
                    </a:cubicBezTo>
                    <a:cubicBezTo>
                      <a:pt x="5225" y="382"/>
                      <a:pt x="4037" y="202"/>
                      <a:pt x="3026" y="83"/>
                    </a:cubicBezTo>
                    <a:cubicBezTo>
                      <a:pt x="2575" y="30"/>
                      <a:pt x="2123" y="0"/>
                      <a:pt x="1671" y="0"/>
                    </a:cubicBezTo>
                    <a:close/>
                  </a:path>
                </a:pathLst>
              </a:custGeom>
              <a:solidFill>
                <a:srgbClr val="8C5C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8"/>
              <p:cNvSpPr/>
              <p:nvPr/>
            </p:nvSpPr>
            <p:spPr>
              <a:xfrm>
                <a:off x="1328275" y="691450"/>
                <a:ext cx="163275" cy="34075"/>
              </a:xfrm>
              <a:custGeom>
                <a:rect b="b" l="l" r="r" t="t"/>
                <a:pathLst>
                  <a:path extrusionOk="0" h="1363" w="6531">
                    <a:moveTo>
                      <a:pt x="1544" y="0"/>
                    </a:moveTo>
                    <a:cubicBezTo>
                      <a:pt x="1008" y="0"/>
                      <a:pt x="533" y="0"/>
                      <a:pt x="1" y="119"/>
                    </a:cubicBezTo>
                    <a:cubicBezTo>
                      <a:pt x="533" y="119"/>
                      <a:pt x="1069" y="176"/>
                      <a:pt x="1663" y="237"/>
                    </a:cubicBezTo>
                    <a:cubicBezTo>
                      <a:pt x="2138" y="237"/>
                      <a:pt x="2613" y="294"/>
                      <a:pt x="3088" y="356"/>
                    </a:cubicBezTo>
                    <a:cubicBezTo>
                      <a:pt x="4275" y="532"/>
                      <a:pt x="5401" y="950"/>
                      <a:pt x="6531" y="1363"/>
                    </a:cubicBezTo>
                    <a:cubicBezTo>
                      <a:pt x="5044" y="532"/>
                      <a:pt x="3325" y="57"/>
                      <a:pt x="1544" y="0"/>
                    </a:cubicBezTo>
                    <a:close/>
                  </a:path>
                </a:pathLst>
              </a:custGeom>
              <a:solidFill>
                <a:srgbClr val="8C5C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8"/>
              <p:cNvSpPr/>
              <p:nvPr/>
            </p:nvSpPr>
            <p:spPr>
              <a:xfrm>
                <a:off x="1335650" y="715175"/>
                <a:ext cx="141075" cy="28175"/>
              </a:xfrm>
              <a:custGeom>
                <a:rect b="b" l="l" r="r" t="t"/>
                <a:pathLst>
                  <a:path extrusionOk="0" h="1127" w="5643">
                    <a:moveTo>
                      <a:pt x="0" y="1"/>
                    </a:moveTo>
                    <a:cubicBezTo>
                      <a:pt x="1900" y="238"/>
                      <a:pt x="3861" y="476"/>
                      <a:pt x="5642" y="1126"/>
                    </a:cubicBezTo>
                    <a:cubicBezTo>
                      <a:pt x="4811" y="594"/>
                      <a:pt x="3800" y="238"/>
                      <a:pt x="2731" y="120"/>
                    </a:cubicBezTo>
                    <a:cubicBezTo>
                      <a:pt x="1843" y="1"/>
                      <a:pt x="893" y="1"/>
                      <a:pt x="0" y="1"/>
                    </a:cubicBezTo>
                    <a:close/>
                  </a:path>
                </a:pathLst>
              </a:custGeom>
              <a:solidFill>
                <a:srgbClr val="8C5C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 name="Google Shape;674;p38"/>
            <p:cNvSpPr/>
            <p:nvPr/>
          </p:nvSpPr>
          <p:spPr>
            <a:xfrm rot="-890702">
              <a:off x="1925887" y="3239639"/>
              <a:ext cx="136226" cy="32068"/>
            </a:xfrm>
            <a:custGeom>
              <a:rect b="b" l="l" r="r" t="t"/>
              <a:pathLst>
                <a:path extrusionOk="0" h="1127" w="5643">
                  <a:moveTo>
                    <a:pt x="0" y="1"/>
                  </a:moveTo>
                  <a:cubicBezTo>
                    <a:pt x="1900" y="238"/>
                    <a:pt x="3861" y="476"/>
                    <a:pt x="5642" y="1126"/>
                  </a:cubicBezTo>
                  <a:cubicBezTo>
                    <a:pt x="4811" y="594"/>
                    <a:pt x="3800" y="238"/>
                    <a:pt x="2731" y="120"/>
                  </a:cubicBezTo>
                  <a:cubicBezTo>
                    <a:pt x="1843" y="1"/>
                    <a:pt x="893" y="1"/>
                    <a:pt x="0" y="1"/>
                  </a:cubicBezTo>
                  <a:close/>
                </a:path>
              </a:pathLst>
            </a:custGeom>
            <a:solidFill>
              <a:srgbClr val="8C5C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8"/>
            <p:cNvSpPr/>
            <p:nvPr/>
          </p:nvSpPr>
          <p:spPr>
            <a:xfrm rot="-890702">
              <a:off x="2317087" y="3239639"/>
              <a:ext cx="136226" cy="32068"/>
            </a:xfrm>
            <a:custGeom>
              <a:rect b="b" l="l" r="r" t="t"/>
              <a:pathLst>
                <a:path extrusionOk="0" h="1127" w="5643">
                  <a:moveTo>
                    <a:pt x="0" y="1"/>
                  </a:moveTo>
                  <a:cubicBezTo>
                    <a:pt x="1900" y="238"/>
                    <a:pt x="3861" y="476"/>
                    <a:pt x="5642" y="1126"/>
                  </a:cubicBezTo>
                  <a:cubicBezTo>
                    <a:pt x="4811" y="594"/>
                    <a:pt x="3800" y="238"/>
                    <a:pt x="2731" y="120"/>
                  </a:cubicBezTo>
                  <a:cubicBezTo>
                    <a:pt x="1843" y="1"/>
                    <a:pt x="893" y="1"/>
                    <a:pt x="0" y="1"/>
                  </a:cubicBezTo>
                  <a:close/>
                </a:path>
              </a:pathLst>
            </a:custGeom>
            <a:solidFill>
              <a:srgbClr val="8C5C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p:nvPr/>
          </p:nvSpPr>
          <p:spPr>
            <a:xfrm>
              <a:off x="2863181" y="3590891"/>
              <a:ext cx="995447" cy="1680702"/>
            </a:xfrm>
            <a:custGeom>
              <a:rect b="b" l="l" r="r" t="t"/>
              <a:pathLst>
                <a:path extrusionOk="0" h="65550" w="38824">
                  <a:moveTo>
                    <a:pt x="13473" y="1"/>
                  </a:moveTo>
                  <a:lnTo>
                    <a:pt x="0" y="6588"/>
                  </a:lnTo>
                  <a:cubicBezTo>
                    <a:pt x="1069" y="9081"/>
                    <a:pt x="2019" y="11636"/>
                    <a:pt x="2907" y="14186"/>
                  </a:cubicBezTo>
                  <a:cubicBezTo>
                    <a:pt x="4213" y="17691"/>
                    <a:pt x="5462" y="21191"/>
                    <a:pt x="6706" y="24696"/>
                  </a:cubicBezTo>
                  <a:cubicBezTo>
                    <a:pt x="9080" y="31520"/>
                    <a:pt x="14247" y="57521"/>
                    <a:pt x="23033" y="64587"/>
                  </a:cubicBezTo>
                  <a:cubicBezTo>
                    <a:pt x="23556" y="65007"/>
                    <a:pt x="25827" y="65549"/>
                    <a:pt x="28176" y="65549"/>
                  </a:cubicBezTo>
                  <a:cubicBezTo>
                    <a:pt x="29819" y="65549"/>
                    <a:pt x="31501" y="65284"/>
                    <a:pt x="32650" y="64526"/>
                  </a:cubicBezTo>
                  <a:cubicBezTo>
                    <a:pt x="35556" y="62569"/>
                    <a:pt x="37218" y="59895"/>
                    <a:pt x="37812" y="57402"/>
                  </a:cubicBezTo>
                  <a:cubicBezTo>
                    <a:pt x="38823" y="53484"/>
                    <a:pt x="37100" y="48379"/>
                    <a:pt x="36506" y="46598"/>
                  </a:cubicBezTo>
                  <a:cubicBezTo>
                    <a:pt x="31757" y="33182"/>
                    <a:pt x="18640" y="9024"/>
                    <a:pt x="134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 name="Google Shape;677;p38"/>
          <p:cNvSpPr txBox="1"/>
          <p:nvPr/>
        </p:nvSpPr>
        <p:spPr>
          <a:xfrm>
            <a:off x="2386725" y="1082350"/>
            <a:ext cx="5829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Jost"/>
                <a:ea typeface="Jost"/>
                <a:cs typeface="Jost"/>
                <a:sym typeface="Jost"/>
              </a:rPr>
              <a:t>5</a:t>
            </a:r>
            <a:endParaRPr>
              <a:solidFill>
                <a:schemeClr val="dk1"/>
              </a:solidFill>
              <a:latin typeface="Jost"/>
              <a:ea typeface="Jost"/>
              <a:cs typeface="Jost"/>
              <a:sym typeface="Jos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39"/>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683" name="Google Shape;683;p39"/>
          <p:cNvSpPr txBox="1"/>
          <p:nvPr>
            <p:ph idx="1" type="subTitle"/>
          </p:nvPr>
        </p:nvSpPr>
        <p:spPr>
          <a:xfrm>
            <a:off x="720000" y="1464950"/>
            <a:ext cx="74532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“Residents of Apex Harmony Lodge (AHL) face the challenge of unintentionally wandering </a:t>
            </a:r>
            <a:r>
              <a:rPr lang="en" sz="2400"/>
              <a:t>beyond</a:t>
            </a:r>
            <a:r>
              <a:rPr lang="en" sz="2400"/>
              <a:t> predesignated safe boundaries within the care home premises. This behavior poses significant risks to their safety and well-being, including exposure to potential hazards.”</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689" name="Google Shape;689;p40"/>
          <p:cNvSpPr txBox="1"/>
          <p:nvPr>
            <p:ph idx="4" type="subTitle"/>
          </p:nvPr>
        </p:nvSpPr>
        <p:spPr>
          <a:xfrm>
            <a:off x="973500" y="2727124"/>
            <a:ext cx="1993500" cy="51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Enhance Resident safety</a:t>
            </a:r>
            <a:endParaRPr/>
          </a:p>
        </p:txBody>
      </p:sp>
      <p:sp>
        <p:nvSpPr>
          <p:cNvPr id="690" name="Google Shape;690;p40"/>
          <p:cNvSpPr txBox="1"/>
          <p:nvPr>
            <p:ph idx="5" type="subTitle"/>
          </p:nvPr>
        </p:nvSpPr>
        <p:spPr>
          <a:xfrm>
            <a:off x="3103925" y="2493600"/>
            <a:ext cx="2906100" cy="78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Elevate residents and family satisfaction</a:t>
            </a:r>
            <a:endParaRPr/>
          </a:p>
        </p:txBody>
      </p:sp>
      <p:sp>
        <p:nvSpPr>
          <p:cNvPr id="691" name="Google Shape;691;p40"/>
          <p:cNvSpPr txBox="1"/>
          <p:nvPr>
            <p:ph idx="6" type="subTitle"/>
          </p:nvPr>
        </p:nvSpPr>
        <p:spPr>
          <a:xfrm>
            <a:off x="6146951" y="2763600"/>
            <a:ext cx="1993500" cy="51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Enhance care quantity</a:t>
            </a:r>
            <a:endParaRPr/>
          </a:p>
        </p:txBody>
      </p:sp>
      <p:sp>
        <p:nvSpPr>
          <p:cNvPr id="692" name="Google Shape;692;p40"/>
          <p:cNvSpPr txBox="1"/>
          <p:nvPr>
            <p:ph idx="1" type="subTitle"/>
          </p:nvPr>
        </p:nvSpPr>
        <p:spPr>
          <a:xfrm>
            <a:off x="973500" y="3170400"/>
            <a:ext cx="1993500" cy="122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Respond quickly to AHL residents who stray outside of approved zones to avoid any potential dangers.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693" name="Google Shape;693;p40"/>
          <p:cNvSpPr txBox="1"/>
          <p:nvPr>
            <p:ph idx="2" type="subTitle"/>
          </p:nvPr>
        </p:nvSpPr>
        <p:spPr>
          <a:xfrm>
            <a:off x="3278825" y="3170400"/>
            <a:ext cx="2556300" cy="101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Enhance living experience with a safe environment for residents and families, promoting peace of mind and satisfaction.</a:t>
            </a:r>
            <a:endParaRPr/>
          </a:p>
        </p:txBody>
      </p:sp>
      <p:sp>
        <p:nvSpPr>
          <p:cNvPr id="694" name="Google Shape;694;p40"/>
          <p:cNvSpPr txBox="1"/>
          <p:nvPr>
            <p:ph idx="3" type="subTitle"/>
          </p:nvPr>
        </p:nvSpPr>
        <p:spPr>
          <a:xfrm>
            <a:off x="5953200" y="3170400"/>
            <a:ext cx="2441100" cy="144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Creating a secure, encouraging atmosphere that fosters independence and well-being is essential to addressing Singapore's aging demographic concerns.</a:t>
            </a:r>
            <a:endParaRPr/>
          </a:p>
        </p:txBody>
      </p:sp>
      <p:pic>
        <p:nvPicPr>
          <p:cNvPr id="695" name="Google Shape;695;p40"/>
          <p:cNvPicPr preferRelativeResize="0"/>
          <p:nvPr/>
        </p:nvPicPr>
        <p:blipFill>
          <a:blip r:embed="rId3">
            <a:alphaModFix/>
          </a:blip>
          <a:stretch>
            <a:fillRect/>
          </a:stretch>
        </p:blipFill>
        <p:spPr>
          <a:xfrm>
            <a:off x="1391550" y="1417600"/>
            <a:ext cx="1157400" cy="1157400"/>
          </a:xfrm>
          <a:prstGeom prst="rect">
            <a:avLst/>
          </a:prstGeom>
          <a:noFill/>
          <a:ln>
            <a:noFill/>
          </a:ln>
        </p:spPr>
      </p:pic>
      <p:pic>
        <p:nvPicPr>
          <p:cNvPr id="696" name="Google Shape;696;p40"/>
          <p:cNvPicPr preferRelativeResize="0"/>
          <p:nvPr/>
        </p:nvPicPr>
        <p:blipFill>
          <a:blip r:embed="rId4">
            <a:alphaModFix/>
          </a:blip>
          <a:stretch>
            <a:fillRect/>
          </a:stretch>
        </p:blipFill>
        <p:spPr>
          <a:xfrm>
            <a:off x="3957750" y="1346500"/>
            <a:ext cx="1228500" cy="1228500"/>
          </a:xfrm>
          <a:prstGeom prst="rect">
            <a:avLst/>
          </a:prstGeom>
          <a:noFill/>
          <a:ln>
            <a:noFill/>
          </a:ln>
        </p:spPr>
      </p:pic>
      <p:pic>
        <p:nvPicPr>
          <p:cNvPr id="697" name="Google Shape;697;p40"/>
          <p:cNvPicPr preferRelativeResize="0"/>
          <p:nvPr/>
        </p:nvPicPr>
        <p:blipFill>
          <a:blip r:embed="rId5">
            <a:alphaModFix/>
          </a:blip>
          <a:stretch>
            <a:fillRect/>
          </a:stretch>
        </p:blipFill>
        <p:spPr>
          <a:xfrm>
            <a:off x="6595050" y="1382050"/>
            <a:ext cx="1157400" cy="1157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41"/>
          <p:cNvSpPr txBox="1"/>
          <p:nvPr>
            <p:ph type="title"/>
          </p:nvPr>
        </p:nvSpPr>
        <p:spPr>
          <a:xfrm>
            <a:off x="4572000" y="1923600"/>
            <a:ext cx="4262100" cy="129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000"/>
              <a:t>SETUP</a:t>
            </a:r>
            <a:endParaRPr sz="5000"/>
          </a:p>
        </p:txBody>
      </p:sp>
      <p:sp>
        <p:nvSpPr>
          <p:cNvPr id="703" name="Google Shape;703;p41"/>
          <p:cNvSpPr txBox="1"/>
          <p:nvPr>
            <p:ph idx="2" type="title"/>
          </p:nvPr>
        </p:nvSpPr>
        <p:spPr>
          <a:xfrm>
            <a:off x="4714401" y="1274250"/>
            <a:ext cx="1221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704" name="Google Shape;704;p41"/>
          <p:cNvSpPr txBox="1"/>
          <p:nvPr>
            <p:ph idx="1" type="subTitle"/>
          </p:nvPr>
        </p:nvSpPr>
        <p:spPr>
          <a:xfrm>
            <a:off x="4714400" y="3540150"/>
            <a:ext cx="3525000" cy="3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Software &amp; Hardware used, Configuration</a:t>
            </a:r>
            <a:endParaRPr/>
          </a:p>
        </p:txBody>
      </p:sp>
      <p:sp>
        <p:nvSpPr>
          <p:cNvPr id="705" name="Google Shape;705;p41"/>
          <p:cNvSpPr/>
          <p:nvPr/>
        </p:nvSpPr>
        <p:spPr>
          <a:xfrm>
            <a:off x="957000" y="1239300"/>
            <a:ext cx="2721300" cy="3904200"/>
          </a:xfrm>
          <a:prstGeom prst="round2SameRect">
            <a:avLst>
              <a:gd fmla="val 49037" name="adj1"/>
              <a:gd fmla="val 0" name="adj2"/>
            </a:avLst>
          </a:prstGeom>
          <a:solidFill>
            <a:srgbClr val="FFFFFF">
              <a:alpha val="3000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 name="Google Shape;706;p41"/>
          <p:cNvGrpSpPr/>
          <p:nvPr/>
        </p:nvGrpSpPr>
        <p:grpSpPr>
          <a:xfrm>
            <a:off x="1078803" y="881515"/>
            <a:ext cx="2453185" cy="4224660"/>
            <a:chOff x="6292603" y="918840"/>
            <a:chExt cx="2453185" cy="4224660"/>
          </a:xfrm>
        </p:grpSpPr>
        <p:grpSp>
          <p:nvGrpSpPr>
            <p:cNvPr id="707" name="Google Shape;707;p41"/>
            <p:cNvGrpSpPr/>
            <p:nvPr/>
          </p:nvGrpSpPr>
          <p:grpSpPr>
            <a:xfrm>
              <a:off x="7891454" y="1672597"/>
              <a:ext cx="854334" cy="2357807"/>
              <a:chOff x="7877329" y="1466797"/>
              <a:chExt cx="854334" cy="2357807"/>
            </a:xfrm>
          </p:grpSpPr>
          <p:sp>
            <p:nvSpPr>
              <p:cNvPr id="708" name="Google Shape;708;p41"/>
              <p:cNvSpPr/>
              <p:nvPr/>
            </p:nvSpPr>
            <p:spPr>
              <a:xfrm>
                <a:off x="7890900" y="1494125"/>
                <a:ext cx="819900" cy="2244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1"/>
              <p:cNvSpPr/>
              <p:nvPr/>
            </p:nvSpPr>
            <p:spPr>
              <a:xfrm>
                <a:off x="7894550" y="3217000"/>
                <a:ext cx="819900" cy="52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 name="Google Shape;710;p41"/>
              <p:cNvGrpSpPr/>
              <p:nvPr/>
            </p:nvGrpSpPr>
            <p:grpSpPr>
              <a:xfrm>
                <a:off x="7877329" y="1466797"/>
                <a:ext cx="854334" cy="2357807"/>
                <a:chOff x="4973150" y="1110750"/>
                <a:chExt cx="1507825" cy="4161325"/>
              </a:xfrm>
            </p:grpSpPr>
            <p:sp>
              <p:nvSpPr>
                <p:cNvPr id="711" name="Google Shape;711;p41"/>
                <p:cNvSpPr/>
                <p:nvPr/>
              </p:nvSpPr>
              <p:spPr>
                <a:xfrm>
                  <a:off x="4973150" y="1110750"/>
                  <a:ext cx="1507825" cy="4020400"/>
                </a:xfrm>
                <a:custGeom>
                  <a:rect b="b" l="l" r="r" t="t"/>
                  <a:pathLst>
                    <a:path extrusionOk="0" h="160816" w="60313">
                      <a:moveTo>
                        <a:pt x="57762" y="2850"/>
                      </a:moveTo>
                      <a:lnTo>
                        <a:pt x="57762" y="120687"/>
                      </a:lnTo>
                      <a:lnTo>
                        <a:pt x="2555" y="120687"/>
                      </a:lnTo>
                      <a:lnTo>
                        <a:pt x="2555" y="2850"/>
                      </a:lnTo>
                      <a:close/>
                      <a:moveTo>
                        <a:pt x="57700" y="125849"/>
                      </a:moveTo>
                      <a:lnTo>
                        <a:pt x="57700" y="156361"/>
                      </a:lnTo>
                      <a:lnTo>
                        <a:pt x="2493" y="156361"/>
                      </a:lnTo>
                      <a:lnTo>
                        <a:pt x="2493" y="125849"/>
                      </a:lnTo>
                      <a:close/>
                      <a:moveTo>
                        <a:pt x="0" y="0"/>
                      </a:moveTo>
                      <a:lnTo>
                        <a:pt x="0" y="160816"/>
                      </a:lnTo>
                      <a:lnTo>
                        <a:pt x="60312" y="160816"/>
                      </a:lnTo>
                      <a:lnTo>
                        <a:pt x="603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1"/>
                <p:cNvSpPr/>
                <p:nvPr/>
              </p:nvSpPr>
              <p:spPr>
                <a:xfrm>
                  <a:off x="5004375" y="2220825"/>
                  <a:ext cx="1455825" cy="440850"/>
                </a:xfrm>
                <a:custGeom>
                  <a:rect b="b" l="l" r="r" t="t"/>
                  <a:pathLst>
                    <a:path extrusionOk="0" h="17634" w="58233">
                      <a:moveTo>
                        <a:pt x="15373" y="8017"/>
                      </a:moveTo>
                      <a:lnTo>
                        <a:pt x="15373" y="16090"/>
                      </a:lnTo>
                      <a:lnTo>
                        <a:pt x="13117" y="16090"/>
                      </a:lnTo>
                      <a:lnTo>
                        <a:pt x="13117" y="8017"/>
                      </a:lnTo>
                      <a:close/>
                      <a:moveTo>
                        <a:pt x="37455" y="0"/>
                      </a:moveTo>
                      <a:cubicBezTo>
                        <a:pt x="37337" y="0"/>
                        <a:pt x="37218" y="119"/>
                        <a:pt x="37218" y="238"/>
                      </a:cubicBezTo>
                      <a:lnTo>
                        <a:pt x="37218" y="1368"/>
                      </a:lnTo>
                      <a:cubicBezTo>
                        <a:pt x="37218" y="1487"/>
                        <a:pt x="37337" y="1606"/>
                        <a:pt x="37455" y="1606"/>
                      </a:cubicBezTo>
                      <a:lnTo>
                        <a:pt x="37636" y="1606"/>
                      </a:lnTo>
                      <a:lnTo>
                        <a:pt x="37636" y="11636"/>
                      </a:lnTo>
                      <a:cubicBezTo>
                        <a:pt x="37636" y="11873"/>
                        <a:pt x="37455" y="12110"/>
                        <a:pt x="37280" y="12110"/>
                      </a:cubicBezTo>
                      <a:cubicBezTo>
                        <a:pt x="37042" y="12110"/>
                        <a:pt x="36862" y="12291"/>
                        <a:pt x="36862" y="12528"/>
                      </a:cubicBezTo>
                      <a:lnTo>
                        <a:pt x="36862" y="13891"/>
                      </a:lnTo>
                      <a:cubicBezTo>
                        <a:pt x="36862" y="14129"/>
                        <a:pt x="37042" y="14309"/>
                        <a:pt x="37280" y="14309"/>
                      </a:cubicBezTo>
                      <a:cubicBezTo>
                        <a:pt x="37455" y="14309"/>
                        <a:pt x="37636" y="14485"/>
                        <a:pt x="37636" y="14784"/>
                      </a:cubicBezTo>
                      <a:lnTo>
                        <a:pt x="37636" y="16090"/>
                      </a:lnTo>
                      <a:lnTo>
                        <a:pt x="33775" y="16090"/>
                      </a:lnTo>
                      <a:lnTo>
                        <a:pt x="33775" y="14784"/>
                      </a:lnTo>
                      <a:cubicBezTo>
                        <a:pt x="33775" y="14485"/>
                        <a:pt x="33894" y="14309"/>
                        <a:pt x="34131" y="14309"/>
                      </a:cubicBezTo>
                      <a:cubicBezTo>
                        <a:pt x="34250" y="14309"/>
                        <a:pt x="34312" y="14247"/>
                        <a:pt x="34369" y="14190"/>
                      </a:cubicBezTo>
                      <a:cubicBezTo>
                        <a:pt x="34430" y="14072"/>
                        <a:pt x="34487" y="14010"/>
                        <a:pt x="34487" y="13891"/>
                      </a:cubicBezTo>
                      <a:lnTo>
                        <a:pt x="34487" y="12528"/>
                      </a:lnTo>
                      <a:cubicBezTo>
                        <a:pt x="34487" y="12291"/>
                        <a:pt x="34312" y="12110"/>
                        <a:pt x="34131" y="12110"/>
                      </a:cubicBezTo>
                      <a:cubicBezTo>
                        <a:pt x="33894" y="12110"/>
                        <a:pt x="33775" y="11873"/>
                        <a:pt x="33775" y="11636"/>
                      </a:cubicBezTo>
                      <a:lnTo>
                        <a:pt x="33775" y="6768"/>
                      </a:lnTo>
                      <a:lnTo>
                        <a:pt x="34193" y="6768"/>
                      </a:lnTo>
                      <a:lnTo>
                        <a:pt x="34193" y="5224"/>
                      </a:lnTo>
                      <a:lnTo>
                        <a:pt x="34131" y="5167"/>
                      </a:lnTo>
                      <a:lnTo>
                        <a:pt x="27426" y="5167"/>
                      </a:lnTo>
                      <a:cubicBezTo>
                        <a:pt x="27364" y="5167"/>
                        <a:pt x="27364" y="5224"/>
                        <a:pt x="27364" y="5224"/>
                      </a:cubicBezTo>
                      <a:lnTo>
                        <a:pt x="27364" y="6768"/>
                      </a:lnTo>
                      <a:lnTo>
                        <a:pt x="27782" y="6768"/>
                      </a:lnTo>
                      <a:lnTo>
                        <a:pt x="27782" y="11636"/>
                      </a:lnTo>
                      <a:cubicBezTo>
                        <a:pt x="27782" y="11873"/>
                        <a:pt x="27601" y="12110"/>
                        <a:pt x="27426" y="12110"/>
                      </a:cubicBezTo>
                      <a:cubicBezTo>
                        <a:pt x="27307" y="12110"/>
                        <a:pt x="27188" y="12172"/>
                        <a:pt x="27126" y="12229"/>
                      </a:cubicBezTo>
                      <a:cubicBezTo>
                        <a:pt x="27069" y="12291"/>
                        <a:pt x="27069" y="12410"/>
                        <a:pt x="27069" y="12528"/>
                      </a:cubicBezTo>
                      <a:lnTo>
                        <a:pt x="27069" y="13891"/>
                      </a:lnTo>
                      <a:cubicBezTo>
                        <a:pt x="27069" y="14129"/>
                        <a:pt x="27188" y="14309"/>
                        <a:pt x="27426" y="14309"/>
                      </a:cubicBezTo>
                      <a:cubicBezTo>
                        <a:pt x="27483" y="14309"/>
                        <a:pt x="27601" y="14366"/>
                        <a:pt x="27663" y="14428"/>
                      </a:cubicBezTo>
                      <a:cubicBezTo>
                        <a:pt x="27720" y="14547"/>
                        <a:pt x="27782" y="14665"/>
                        <a:pt x="27782" y="14784"/>
                      </a:cubicBezTo>
                      <a:lnTo>
                        <a:pt x="27782" y="16090"/>
                      </a:lnTo>
                      <a:lnTo>
                        <a:pt x="23802" y="16090"/>
                      </a:lnTo>
                      <a:lnTo>
                        <a:pt x="23802" y="8017"/>
                      </a:lnTo>
                      <a:lnTo>
                        <a:pt x="19471" y="8017"/>
                      </a:lnTo>
                      <a:lnTo>
                        <a:pt x="19471" y="1368"/>
                      </a:lnTo>
                      <a:lnTo>
                        <a:pt x="9318" y="1368"/>
                      </a:lnTo>
                      <a:lnTo>
                        <a:pt x="9318" y="8017"/>
                      </a:lnTo>
                      <a:lnTo>
                        <a:pt x="4687" y="8017"/>
                      </a:lnTo>
                      <a:lnTo>
                        <a:pt x="4687" y="16090"/>
                      </a:lnTo>
                      <a:lnTo>
                        <a:pt x="0" y="16090"/>
                      </a:lnTo>
                      <a:lnTo>
                        <a:pt x="0" y="17634"/>
                      </a:lnTo>
                      <a:lnTo>
                        <a:pt x="58232" y="17634"/>
                      </a:lnTo>
                      <a:lnTo>
                        <a:pt x="58232" y="16090"/>
                      </a:lnTo>
                      <a:lnTo>
                        <a:pt x="53545" y="16090"/>
                      </a:lnTo>
                      <a:lnTo>
                        <a:pt x="53545" y="14784"/>
                      </a:lnTo>
                      <a:cubicBezTo>
                        <a:pt x="53545" y="14485"/>
                        <a:pt x="53721" y="14309"/>
                        <a:pt x="53901" y="14309"/>
                      </a:cubicBezTo>
                      <a:cubicBezTo>
                        <a:pt x="54139" y="14309"/>
                        <a:pt x="54257" y="14129"/>
                        <a:pt x="54257" y="13891"/>
                      </a:cubicBezTo>
                      <a:lnTo>
                        <a:pt x="54257" y="12528"/>
                      </a:lnTo>
                      <a:cubicBezTo>
                        <a:pt x="54257" y="12291"/>
                        <a:pt x="54139" y="12110"/>
                        <a:pt x="53901" y="12110"/>
                      </a:cubicBezTo>
                      <a:cubicBezTo>
                        <a:pt x="53721" y="12110"/>
                        <a:pt x="53545" y="11873"/>
                        <a:pt x="53545" y="11636"/>
                      </a:cubicBezTo>
                      <a:lnTo>
                        <a:pt x="53545" y="1606"/>
                      </a:lnTo>
                      <a:lnTo>
                        <a:pt x="53721" y="1606"/>
                      </a:lnTo>
                      <a:cubicBezTo>
                        <a:pt x="53840" y="1606"/>
                        <a:pt x="53958" y="1487"/>
                        <a:pt x="53958" y="1368"/>
                      </a:cubicBezTo>
                      <a:lnTo>
                        <a:pt x="53958" y="238"/>
                      </a:lnTo>
                      <a:cubicBezTo>
                        <a:pt x="53958" y="119"/>
                        <a:pt x="53840" y="0"/>
                        <a:pt x="53721" y="0"/>
                      </a:cubicBezTo>
                      <a:lnTo>
                        <a:pt x="47428" y="0"/>
                      </a:lnTo>
                      <a:cubicBezTo>
                        <a:pt x="47253" y="0"/>
                        <a:pt x="47134" y="119"/>
                        <a:pt x="47134" y="238"/>
                      </a:cubicBezTo>
                      <a:lnTo>
                        <a:pt x="47134" y="1368"/>
                      </a:lnTo>
                      <a:cubicBezTo>
                        <a:pt x="47134" y="1487"/>
                        <a:pt x="47253" y="1606"/>
                        <a:pt x="47428" y="1606"/>
                      </a:cubicBezTo>
                      <a:lnTo>
                        <a:pt x="47547" y="1606"/>
                      </a:lnTo>
                      <a:lnTo>
                        <a:pt x="47547" y="11636"/>
                      </a:lnTo>
                      <a:cubicBezTo>
                        <a:pt x="47547" y="11873"/>
                        <a:pt x="47371" y="12110"/>
                        <a:pt x="47191" y="12110"/>
                      </a:cubicBezTo>
                      <a:cubicBezTo>
                        <a:pt x="47015" y="12110"/>
                        <a:pt x="46835" y="12291"/>
                        <a:pt x="46835" y="12528"/>
                      </a:cubicBezTo>
                      <a:lnTo>
                        <a:pt x="46835" y="13891"/>
                      </a:lnTo>
                      <a:cubicBezTo>
                        <a:pt x="46835" y="14129"/>
                        <a:pt x="47015" y="14309"/>
                        <a:pt x="47191" y="14309"/>
                      </a:cubicBezTo>
                      <a:cubicBezTo>
                        <a:pt x="47371" y="14309"/>
                        <a:pt x="47547" y="14485"/>
                        <a:pt x="47547" y="14784"/>
                      </a:cubicBezTo>
                      <a:lnTo>
                        <a:pt x="47547" y="16090"/>
                      </a:lnTo>
                      <a:lnTo>
                        <a:pt x="43572" y="16090"/>
                      </a:lnTo>
                      <a:lnTo>
                        <a:pt x="43572" y="14784"/>
                      </a:lnTo>
                      <a:cubicBezTo>
                        <a:pt x="43572" y="14485"/>
                        <a:pt x="43748" y="14309"/>
                        <a:pt x="43985" y="14309"/>
                      </a:cubicBezTo>
                      <a:cubicBezTo>
                        <a:pt x="44166" y="14309"/>
                        <a:pt x="44341" y="14129"/>
                        <a:pt x="44341" y="13891"/>
                      </a:cubicBezTo>
                      <a:lnTo>
                        <a:pt x="44341" y="12528"/>
                      </a:lnTo>
                      <a:cubicBezTo>
                        <a:pt x="44341" y="12291"/>
                        <a:pt x="44166" y="12110"/>
                        <a:pt x="43985" y="12110"/>
                      </a:cubicBezTo>
                      <a:cubicBezTo>
                        <a:pt x="43748" y="12110"/>
                        <a:pt x="43572" y="11873"/>
                        <a:pt x="43572" y="11636"/>
                      </a:cubicBezTo>
                      <a:lnTo>
                        <a:pt x="43572" y="1606"/>
                      </a:lnTo>
                      <a:lnTo>
                        <a:pt x="43748" y="1606"/>
                      </a:lnTo>
                      <a:cubicBezTo>
                        <a:pt x="43867" y="1606"/>
                        <a:pt x="43985" y="1487"/>
                        <a:pt x="43985" y="1368"/>
                      </a:cubicBezTo>
                      <a:lnTo>
                        <a:pt x="43985" y="238"/>
                      </a:lnTo>
                      <a:cubicBezTo>
                        <a:pt x="43985" y="119"/>
                        <a:pt x="43867" y="0"/>
                        <a:pt x="437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1"/>
                <p:cNvSpPr/>
                <p:nvPr/>
              </p:nvSpPr>
              <p:spPr>
                <a:xfrm>
                  <a:off x="5004375" y="2946600"/>
                  <a:ext cx="1455825" cy="455575"/>
                </a:xfrm>
                <a:custGeom>
                  <a:rect b="b" l="l" r="r" t="t"/>
                  <a:pathLst>
                    <a:path extrusionOk="0" h="18223" w="58233">
                      <a:moveTo>
                        <a:pt x="46303" y="6055"/>
                      </a:moveTo>
                      <a:lnTo>
                        <a:pt x="46303" y="11991"/>
                      </a:lnTo>
                      <a:lnTo>
                        <a:pt x="45647" y="11991"/>
                      </a:lnTo>
                      <a:lnTo>
                        <a:pt x="45647" y="6055"/>
                      </a:lnTo>
                      <a:close/>
                      <a:moveTo>
                        <a:pt x="47134" y="12048"/>
                      </a:moveTo>
                      <a:lnTo>
                        <a:pt x="47134" y="16679"/>
                      </a:lnTo>
                      <a:lnTo>
                        <a:pt x="46597" y="16679"/>
                      </a:lnTo>
                      <a:lnTo>
                        <a:pt x="46597" y="12048"/>
                      </a:lnTo>
                      <a:close/>
                      <a:moveTo>
                        <a:pt x="42798" y="0"/>
                      </a:moveTo>
                      <a:lnTo>
                        <a:pt x="42798" y="6055"/>
                      </a:lnTo>
                      <a:lnTo>
                        <a:pt x="39179" y="6055"/>
                      </a:lnTo>
                      <a:lnTo>
                        <a:pt x="39179" y="12048"/>
                      </a:lnTo>
                      <a:lnTo>
                        <a:pt x="40129" y="12048"/>
                      </a:lnTo>
                      <a:lnTo>
                        <a:pt x="40129" y="16679"/>
                      </a:lnTo>
                      <a:lnTo>
                        <a:pt x="36449" y="16679"/>
                      </a:lnTo>
                      <a:lnTo>
                        <a:pt x="36449" y="57"/>
                      </a:lnTo>
                      <a:lnTo>
                        <a:pt x="29325" y="57"/>
                      </a:lnTo>
                      <a:lnTo>
                        <a:pt x="29325" y="16679"/>
                      </a:lnTo>
                      <a:lnTo>
                        <a:pt x="27126" y="16679"/>
                      </a:lnTo>
                      <a:lnTo>
                        <a:pt x="27126" y="57"/>
                      </a:lnTo>
                      <a:lnTo>
                        <a:pt x="20003" y="57"/>
                      </a:lnTo>
                      <a:lnTo>
                        <a:pt x="20003" y="16679"/>
                      </a:lnTo>
                      <a:lnTo>
                        <a:pt x="16028" y="16679"/>
                      </a:lnTo>
                      <a:lnTo>
                        <a:pt x="16028" y="15610"/>
                      </a:lnTo>
                      <a:lnTo>
                        <a:pt x="17035" y="2612"/>
                      </a:lnTo>
                      <a:lnTo>
                        <a:pt x="10980" y="2612"/>
                      </a:lnTo>
                      <a:lnTo>
                        <a:pt x="12048" y="15610"/>
                      </a:lnTo>
                      <a:lnTo>
                        <a:pt x="12048" y="16679"/>
                      </a:lnTo>
                      <a:lnTo>
                        <a:pt x="0" y="16679"/>
                      </a:lnTo>
                      <a:lnTo>
                        <a:pt x="0" y="18222"/>
                      </a:lnTo>
                      <a:lnTo>
                        <a:pt x="58232" y="18222"/>
                      </a:lnTo>
                      <a:lnTo>
                        <a:pt x="58232" y="16679"/>
                      </a:lnTo>
                      <a:lnTo>
                        <a:pt x="53664" y="16679"/>
                      </a:lnTo>
                      <a:lnTo>
                        <a:pt x="53664" y="11991"/>
                      </a:lnTo>
                      <a:lnTo>
                        <a:pt x="52833" y="11991"/>
                      </a:lnTo>
                      <a:lnTo>
                        <a:pt x="52833" y="6055"/>
                      </a:lnTo>
                      <a:lnTo>
                        <a:pt x="49271" y="6055"/>
                      </a:lnTo>
                      <a:lnTo>
                        <a:pt x="492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1"/>
                <p:cNvSpPr/>
                <p:nvPr/>
              </p:nvSpPr>
              <p:spPr>
                <a:xfrm>
                  <a:off x="5335250" y="3847350"/>
                  <a:ext cx="169200" cy="295425"/>
                </a:xfrm>
                <a:custGeom>
                  <a:rect b="b" l="l" r="r" t="t"/>
                  <a:pathLst>
                    <a:path extrusionOk="0" h="11817" w="6768">
                      <a:moveTo>
                        <a:pt x="2256" y="1"/>
                      </a:moveTo>
                      <a:lnTo>
                        <a:pt x="2019" y="300"/>
                      </a:lnTo>
                      <a:cubicBezTo>
                        <a:pt x="1188" y="1188"/>
                        <a:pt x="594" y="2318"/>
                        <a:pt x="300" y="3563"/>
                      </a:cubicBezTo>
                      <a:cubicBezTo>
                        <a:pt x="119" y="4218"/>
                        <a:pt x="0" y="4869"/>
                        <a:pt x="0" y="5581"/>
                      </a:cubicBezTo>
                      <a:lnTo>
                        <a:pt x="0" y="10985"/>
                      </a:lnTo>
                      <a:cubicBezTo>
                        <a:pt x="0" y="11398"/>
                        <a:pt x="300" y="11755"/>
                        <a:pt x="656" y="11755"/>
                      </a:cubicBezTo>
                      <a:lnTo>
                        <a:pt x="6055" y="11816"/>
                      </a:lnTo>
                      <a:cubicBezTo>
                        <a:pt x="6412" y="11816"/>
                        <a:pt x="6768" y="11460"/>
                        <a:pt x="6768" y="11042"/>
                      </a:cubicBezTo>
                      <a:lnTo>
                        <a:pt x="6768" y="5581"/>
                      </a:lnTo>
                      <a:cubicBezTo>
                        <a:pt x="6768" y="4930"/>
                        <a:pt x="6711" y="4218"/>
                        <a:pt x="6530" y="3624"/>
                      </a:cubicBezTo>
                      <a:cubicBezTo>
                        <a:pt x="6236" y="2375"/>
                        <a:pt x="5642" y="1188"/>
                        <a:pt x="4868" y="300"/>
                      </a:cubicBezTo>
                      <a:lnTo>
                        <a:pt x="4631" y="63"/>
                      </a:lnTo>
                      <a:lnTo>
                        <a:pt x="22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1"/>
                <p:cNvSpPr/>
                <p:nvPr/>
              </p:nvSpPr>
              <p:spPr>
                <a:xfrm>
                  <a:off x="5379775" y="3786575"/>
                  <a:ext cx="81700" cy="62350"/>
                </a:xfrm>
                <a:custGeom>
                  <a:rect b="b" l="l" r="r" t="t"/>
                  <a:pathLst>
                    <a:path extrusionOk="0" h="2494" w="3268">
                      <a:moveTo>
                        <a:pt x="537" y="0"/>
                      </a:moveTo>
                      <a:cubicBezTo>
                        <a:pt x="357" y="0"/>
                        <a:pt x="181" y="176"/>
                        <a:pt x="181" y="295"/>
                      </a:cubicBezTo>
                      <a:lnTo>
                        <a:pt x="0" y="2432"/>
                      </a:lnTo>
                      <a:lnTo>
                        <a:pt x="3268" y="2494"/>
                      </a:lnTo>
                      <a:lnTo>
                        <a:pt x="3149" y="357"/>
                      </a:lnTo>
                      <a:cubicBezTo>
                        <a:pt x="3149" y="176"/>
                        <a:pt x="2969" y="57"/>
                        <a:pt x="2793" y="57"/>
                      </a:cubicBezTo>
                      <a:lnTo>
                        <a:pt x="5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1"/>
                <p:cNvSpPr/>
                <p:nvPr/>
              </p:nvSpPr>
              <p:spPr>
                <a:xfrm>
                  <a:off x="5551925" y="3847350"/>
                  <a:ext cx="170750" cy="295425"/>
                </a:xfrm>
                <a:custGeom>
                  <a:rect b="b" l="l" r="r" t="t"/>
                  <a:pathLst>
                    <a:path extrusionOk="0" h="11817" w="6830">
                      <a:moveTo>
                        <a:pt x="2318" y="1"/>
                      </a:moveTo>
                      <a:lnTo>
                        <a:pt x="2081" y="300"/>
                      </a:lnTo>
                      <a:cubicBezTo>
                        <a:pt x="1249" y="1188"/>
                        <a:pt x="594" y="2318"/>
                        <a:pt x="300" y="3563"/>
                      </a:cubicBezTo>
                      <a:cubicBezTo>
                        <a:pt x="119" y="4218"/>
                        <a:pt x="62" y="4869"/>
                        <a:pt x="62" y="5581"/>
                      </a:cubicBezTo>
                      <a:lnTo>
                        <a:pt x="0" y="10985"/>
                      </a:lnTo>
                      <a:cubicBezTo>
                        <a:pt x="0" y="11398"/>
                        <a:pt x="300" y="11755"/>
                        <a:pt x="713" y="11755"/>
                      </a:cubicBezTo>
                      <a:lnTo>
                        <a:pt x="6117" y="11816"/>
                      </a:lnTo>
                      <a:cubicBezTo>
                        <a:pt x="6473" y="11816"/>
                        <a:pt x="6768" y="11460"/>
                        <a:pt x="6768" y="11042"/>
                      </a:cubicBezTo>
                      <a:lnTo>
                        <a:pt x="6830" y="5581"/>
                      </a:lnTo>
                      <a:cubicBezTo>
                        <a:pt x="6830" y="4930"/>
                        <a:pt x="6768" y="4218"/>
                        <a:pt x="6592" y="3624"/>
                      </a:cubicBezTo>
                      <a:cubicBezTo>
                        <a:pt x="6293" y="2375"/>
                        <a:pt x="5699" y="1188"/>
                        <a:pt x="4868" y="300"/>
                      </a:cubicBezTo>
                      <a:lnTo>
                        <a:pt x="4631" y="63"/>
                      </a:lnTo>
                      <a:lnTo>
                        <a:pt x="231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1"/>
                <p:cNvSpPr/>
                <p:nvPr/>
              </p:nvSpPr>
              <p:spPr>
                <a:xfrm>
                  <a:off x="5598000" y="3786575"/>
                  <a:ext cx="81575" cy="62350"/>
                </a:xfrm>
                <a:custGeom>
                  <a:rect b="b" l="l" r="r" t="t"/>
                  <a:pathLst>
                    <a:path extrusionOk="0" h="2494" w="3263">
                      <a:moveTo>
                        <a:pt x="475" y="0"/>
                      </a:moveTo>
                      <a:cubicBezTo>
                        <a:pt x="294" y="0"/>
                        <a:pt x="176" y="176"/>
                        <a:pt x="176" y="295"/>
                      </a:cubicBezTo>
                      <a:lnTo>
                        <a:pt x="0" y="2432"/>
                      </a:lnTo>
                      <a:lnTo>
                        <a:pt x="3263" y="2494"/>
                      </a:lnTo>
                      <a:lnTo>
                        <a:pt x="3263" y="2494"/>
                      </a:lnTo>
                      <a:lnTo>
                        <a:pt x="3087" y="357"/>
                      </a:lnTo>
                      <a:cubicBezTo>
                        <a:pt x="3087" y="176"/>
                        <a:pt x="2968" y="57"/>
                        <a:pt x="2788" y="57"/>
                      </a:cubicBezTo>
                      <a:lnTo>
                        <a:pt x="4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1"/>
                <p:cNvSpPr/>
                <p:nvPr/>
              </p:nvSpPr>
              <p:spPr>
                <a:xfrm>
                  <a:off x="6204900" y="3701925"/>
                  <a:ext cx="145475" cy="440850"/>
                </a:xfrm>
                <a:custGeom>
                  <a:rect b="b" l="l" r="r" t="t"/>
                  <a:pathLst>
                    <a:path extrusionOk="0" h="17634" w="5819">
                      <a:moveTo>
                        <a:pt x="1606" y="0"/>
                      </a:moveTo>
                      <a:lnTo>
                        <a:pt x="1606" y="3624"/>
                      </a:lnTo>
                      <a:lnTo>
                        <a:pt x="1606" y="5224"/>
                      </a:lnTo>
                      <a:cubicBezTo>
                        <a:pt x="656" y="5699"/>
                        <a:pt x="1" y="6711"/>
                        <a:pt x="1" y="7898"/>
                      </a:cubicBezTo>
                      <a:lnTo>
                        <a:pt x="1" y="15853"/>
                      </a:lnTo>
                      <a:cubicBezTo>
                        <a:pt x="1" y="16802"/>
                        <a:pt x="775" y="17633"/>
                        <a:pt x="1725" y="17633"/>
                      </a:cubicBezTo>
                      <a:lnTo>
                        <a:pt x="4099" y="17633"/>
                      </a:lnTo>
                      <a:cubicBezTo>
                        <a:pt x="5049" y="17633"/>
                        <a:pt x="5819" y="16802"/>
                        <a:pt x="5819" y="15853"/>
                      </a:cubicBezTo>
                      <a:lnTo>
                        <a:pt x="5819" y="7898"/>
                      </a:lnTo>
                      <a:cubicBezTo>
                        <a:pt x="5819" y="7067"/>
                        <a:pt x="5524" y="6293"/>
                        <a:pt x="4987" y="5761"/>
                      </a:cubicBezTo>
                      <a:cubicBezTo>
                        <a:pt x="4750" y="5580"/>
                        <a:pt x="4513" y="5405"/>
                        <a:pt x="4218" y="5224"/>
                      </a:cubicBezTo>
                      <a:lnTo>
                        <a:pt x="4218" y="3624"/>
                      </a:lnTo>
                      <a:lnTo>
                        <a:pt x="42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1"/>
                <p:cNvSpPr/>
                <p:nvPr/>
              </p:nvSpPr>
              <p:spPr>
                <a:xfrm>
                  <a:off x="6000100" y="3701925"/>
                  <a:ext cx="147025" cy="440850"/>
                </a:xfrm>
                <a:custGeom>
                  <a:rect b="b" l="l" r="r" t="t"/>
                  <a:pathLst>
                    <a:path extrusionOk="0" h="17634" w="5881">
                      <a:moveTo>
                        <a:pt x="1606" y="0"/>
                      </a:moveTo>
                      <a:lnTo>
                        <a:pt x="1606" y="3624"/>
                      </a:lnTo>
                      <a:lnTo>
                        <a:pt x="1606" y="5224"/>
                      </a:lnTo>
                      <a:cubicBezTo>
                        <a:pt x="656" y="5699"/>
                        <a:pt x="1" y="6711"/>
                        <a:pt x="1" y="7898"/>
                      </a:cubicBezTo>
                      <a:lnTo>
                        <a:pt x="1" y="15853"/>
                      </a:lnTo>
                      <a:cubicBezTo>
                        <a:pt x="1" y="16802"/>
                        <a:pt x="775" y="17633"/>
                        <a:pt x="1725" y="17633"/>
                      </a:cubicBezTo>
                      <a:lnTo>
                        <a:pt x="4099" y="17633"/>
                      </a:lnTo>
                      <a:cubicBezTo>
                        <a:pt x="5049" y="17633"/>
                        <a:pt x="5880" y="16802"/>
                        <a:pt x="5880" y="15853"/>
                      </a:cubicBezTo>
                      <a:lnTo>
                        <a:pt x="5880" y="7898"/>
                      </a:lnTo>
                      <a:cubicBezTo>
                        <a:pt x="5880" y="7067"/>
                        <a:pt x="5524" y="6293"/>
                        <a:pt x="4987" y="5761"/>
                      </a:cubicBezTo>
                      <a:cubicBezTo>
                        <a:pt x="4750" y="5580"/>
                        <a:pt x="4512" y="5405"/>
                        <a:pt x="4218" y="5224"/>
                      </a:cubicBezTo>
                      <a:lnTo>
                        <a:pt x="4218" y="3624"/>
                      </a:lnTo>
                      <a:lnTo>
                        <a:pt x="42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1"/>
                <p:cNvSpPr/>
                <p:nvPr/>
              </p:nvSpPr>
              <p:spPr>
                <a:xfrm>
                  <a:off x="5771575" y="3624750"/>
                  <a:ext cx="172175" cy="518025"/>
                </a:xfrm>
                <a:custGeom>
                  <a:rect b="b" l="l" r="r" t="t"/>
                  <a:pathLst>
                    <a:path extrusionOk="0" h="20721" w="6887">
                      <a:moveTo>
                        <a:pt x="1900" y="0"/>
                      </a:moveTo>
                      <a:lnTo>
                        <a:pt x="1900" y="4275"/>
                      </a:lnTo>
                      <a:lnTo>
                        <a:pt x="1900" y="6174"/>
                      </a:lnTo>
                      <a:cubicBezTo>
                        <a:pt x="774" y="6711"/>
                        <a:pt x="0" y="7898"/>
                        <a:pt x="0" y="9261"/>
                      </a:cubicBezTo>
                      <a:lnTo>
                        <a:pt x="0" y="18640"/>
                      </a:lnTo>
                      <a:cubicBezTo>
                        <a:pt x="0" y="19771"/>
                        <a:pt x="950" y="20720"/>
                        <a:pt x="2080" y="20720"/>
                      </a:cubicBezTo>
                      <a:lnTo>
                        <a:pt x="4868" y="20720"/>
                      </a:lnTo>
                      <a:cubicBezTo>
                        <a:pt x="5998" y="20720"/>
                        <a:pt x="6886" y="19771"/>
                        <a:pt x="6886" y="18640"/>
                      </a:cubicBezTo>
                      <a:lnTo>
                        <a:pt x="6886" y="9261"/>
                      </a:lnTo>
                      <a:cubicBezTo>
                        <a:pt x="6886" y="8311"/>
                        <a:pt x="6530" y="7423"/>
                        <a:pt x="5879" y="6830"/>
                      </a:cubicBezTo>
                      <a:cubicBezTo>
                        <a:pt x="5642" y="6530"/>
                        <a:pt x="5343" y="6355"/>
                        <a:pt x="5048" y="6174"/>
                      </a:cubicBezTo>
                      <a:lnTo>
                        <a:pt x="5048" y="4275"/>
                      </a:lnTo>
                      <a:lnTo>
                        <a:pt x="50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1"/>
                <p:cNvSpPr/>
                <p:nvPr/>
              </p:nvSpPr>
              <p:spPr>
                <a:xfrm>
                  <a:off x="5099350" y="3773150"/>
                  <a:ext cx="140950" cy="369625"/>
                </a:xfrm>
                <a:custGeom>
                  <a:rect b="b" l="l" r="r" t="t"/>
                  <a:pathLst>
                    <a:path extrusionOk="0" h="14785" w="5638">
                      <a:moveTo>
                        <a:pt x="1069" y="1"/>
                      </a:moveTo>
                      <a:lnTo>
                        <a:pt x="1069" y="2494"/>
                      </a:lnTo>
                      <a:lnTo>
                        <a:pt x="119" y="12823"/>
                      </a:lnTo>
                      <a:cubicBezTo>
                        <a:pt x="0" y="13892"/>
                        <a:pt x="831" y="14784"/>
                        <a:pt x="1838" y="14784"/>
                      </a:cubicBezTo>
                      <a:lnTo>
                        <a:pt x="3799" y="14784"/>
                      </a:lnTo>
                      <a:cubicBezTo>
                        <a:pt x="4806" y="14784"/>
                        <a:pt x="5637" y="13892"/>
                        <a:pt x="5519" y="12823"/>
                      </a:cubicBezTo>
                      <a:lnTo>
                        <a:pt x="4569" y="2494"/>
                      </a:lnTo>
                      <a:lnTo>
                        <a:pt x="45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1"/>
                <p:cNvSpPr/>
                <p:nvPr/>
              </p:nvSpPr>
              <p:spPr>
                <a:xfrm>
                  <a:off x="5004375" y="1489250"/>
                  <a:ext cx="1455825" cy="431825"/>
                </a:xfrm>
                <a:custGeom>
                  <a:rect b="b" l="l" r="r" t="t"/>
                  <a:pathLst>
                    <a:path extrusionOk="0" h="17273" w="58233">
                      <a:moveTo>
                        <a:pt x="14304" y="0"/>
                      </a:moveTo>
                      <a:cubicBezTo>
                        <a:pt x="14185" y="0"/>
                        <a:pt x="14067" y="57"/>
                        <a:pt x="14067" y="238"/>
                      </a:cubicBezTo>
                      <a:lnTo>
                        <a:pt x="14067" y="1007"/>
                      </a:lnTo>
                      <a:lnTo>
                        <a:pt x="14067" y="1306"/>
                      </a:lnTo>
                      <a:cubicBezTo>
                        <a:pt x="13891" y="1363"/>
                        <a:pt x="13710" y="1543"/>
                        <a:pt x="13710" y="1781"/>
                      </a:cubicBezTo>
                      <a:lnTo>
                        <a:pt x="13710" y="3144"/>
                      </a:lnTo>
                      <a:cubicBezTo>
                        <a:pt x="13710" y="3381"/>
                        <a:pt x="13948" y="3619"/>
                        <a:pt x="14247" y="3619"/>
                      </a:cubicBezTo>
                      <a:lnTo>
                        <a:pt x="13710" y="3619"/>
                      </a:lnTo>
                      <a:cubicBezTo>
                        <a:pt x="13117" y="3619"/>
                        <a:pt x="12642" y="4094"/>
                        <a:pt x="12642" y="4687"/>
                      </a:cubicBezTo>
                      <a:lnTo>
                        <a:pt x="12642" y="15729"/>
                      </a:lnTo>
                      <a:lnTo>
                        <a:pt x="0" y="15729"/>
                      </a:lnTo>
                      <a:lnTo>
                        <a:pt x="0" y="17272"/>
                      </a:lnTo>
                      <a:lnTo>
                        <a:pt x="58232" y="17272"/>
                      </a:lnTo>
                      <a:lnTo>
                        <a:pt x="58232" y="15729"/>
                      </a:lnTo>
                      <a:lnTo>
                        <a:pt x="53127" y="15729"/>
                      </a:lnTo>
                      <a:lnTo>
                        <a:pt x="53127" y="12286"/>
                      </a:lnTo>
                      <a:cubicBezTo>
                        <a:pt x="53127" y="11692"/>
                        <a:pt x="52833" y="11160"/>
                        <a:pt x="52358" y="10861"/>
                      </a:cubicBezTo>
                      <a:lnTo>
                        <a:pt x="52358" y="10267"/>
                      </a:lnTo>
                      <a:cubicBezTo>
                        <a:pt x="52415" y="10267"/>
                        <a:pt x="52477" y="10149"/>
                        <a:pt x="52477" y="10092"/>
                      </a:cubicBezTo>
                      <a:lnTo>
                        <a:pt x="52296" y="8311"/>
                      </a:lnTo>
                      <a:lnTo>
                        <a:pt x="53308" y="8311"/>
                      </a:lnTo>
                      <a:cubicBezTo>
                        <a:pt x="53426" y="8311"/>
                        <a:pt x="53483" y="8249"/>
                        <a:pt x="53483" y="8130"/>
                      </a:cubicBezTo>
                      <a:cubicBezTo>
                        <a:pt x="53483" y="8012"/>
                        <a:pt x="53426" y="7955"/>
                        <a:pt x="53308" y="7955"/>
                      </a:cubicBezTo>
                      <a:lnTo>
                        <a:pt x="52059" y="7955"/>
                      </a:lnTo>
                      <a:lnTo>
                        <a:pt x="52059" y="7598"/>
                      </a:lnTo>
                      <a:cubicBezTo>
                        <a:pt x="52059" y="7480"/>
                        <a:pt x="51940" y="7418"/>
                        <a:pt x="51883" y="7418"/>
                      </a:cubicBezTo>
                      <a:lnTo>
                        <a:pt x="51821" y="7418"/>
                      </a:lnTo>
                      <a:lnTo>
                        <a:pt x="51645" y="5044"/>
                      </a:lnTo>
                      <a:cubicBezTo>
                        <a:pt x="51645" y="4987"/>
                        <a:pt x="51527" y="4868"/>
                        <a:pt x="51465" y="4868"/>
                      </a:cubicBezTo>
                      <a:lnTo>
                        <a:pt x="51346" y="4868"/>
                      </a:lnTo>
                      <a:cubicBezTo>
                        <a:pt x="51289" y="4868"/>
                        <a:pt x="51171" y="4987"/>
                        <a:pt x="51171" y="5044"/>
                      </a:cubicBezTo>
                      <a:lnTo>
                        <a:pt x="50990" y="7418"/>
                      </a:lnTo>
                      <a:lnTo>
                        <a:pt x="50933" y="7418"/>
                      </a:lnTo>
                      <a:cubicBezTo>
                        <a:pt x="50814" y="7418"/>
                        <a:pt x="50753" y="7480"/>
                        <a:pt x="50753" y="7598"/>
                      </a:cubicBezTo>
                      <a:lnTo>
                        <a:pt x="50696" y="7955"/>
                      </a:lnTo>
                      <a:lnTo>
                        <a:pt x="49447" y="7955"/>
                      </a:lnTo>
                      <a:cubicBezTo>
                        <a:pt x="49390" y="7955"/>
                        <a:pt x="49271" y="8012"/>
                        <a:pt x="49271" y="8130"/>
                      </a:cubicBezTo>
                      <a:cubicBezTo>
                        <a:pt x="49271" y="8249"/>
                        <a:pt x="49390" y="8311"/>
                        <a:pt x="49447" y="8311"/>
                      </a:cubicBezTo>
                      <a:lnTo>
                        <a:pt x="50515" y="8311"/>
                      </a:lnTo>
                      <a:lnTo>
                        <a:pt x="50339" y="10092"/>
                      </a:lnTo>
                      <a:cubicBezTo>
                        <a:pt x="50339" y="10149"/>
                        <a:pt x="50396" y="10267"/>
                        <a:pt x="50458" y="10267"/>
                      </a:cubicBezTo>
                      <a:lnTo>
                        <a:pt x="50458" y="10861"/>
                      </a:lnTo>
                      <a:cubicBezTo>
                        <a:pt x="49983" y="11160"/>
                        <a:pt x="49684" y="11692"/>
                        <a:pt x="49684" y="12286"/>
                      </a:cubicBezTo>
                      <a:lnTo>
                        <a:pt x="49684" y="15729"/>
                      </a:lnTo>
                      <a:lnTo>
                        <a:pt x="45766" y="15729"/>
                      </a:lnTo>
                      <a:lnTo>
                        <a:pt x="45766" y="12286"/>
                      </a:lnTo>
                      <a:cubicBezTo>
                        <a:pt x="45766" y="11692"/>
                        <a:pt x="45472" y="11160"/>
                        <a:pt x="44997" y="10861"/>
                      </a:cubicBezTo>
                      <a:lnTo>
                        <a:pt x="44997" y="10267"/>
                      </a:lnTo>
                      <a:cubicBezTo>
                        <a:pt x="45054" y="10267"/>
                        <a:pt x="45116" y="10149"/>
                        <a:pt x="45116" y="10092"/>
                      </a:cubicBezTo>
                      <a:lnTo>
                        <a:pt x="44935" y="8311"/>
                      </a:lnTo>
                      <a:lnTo>
                        <a:pt x="45947" y="8311"/>
                      </a:lnTo>
                      <a:cubicBezTo>
                        <a:pt x="46065" y="8311"/>
                        <a:pt x="46122" y="8249"/>
                        <a:pt x="46122" y="8130"/>
                      </a:cubicBezTo>
                      <a:cubicBezTo>
                        <a:pt x="46122" y="8012"/>
                        <a:pt x="46065" y="7955"/>
                        <a:pt x="45947" y="7955"/>
                      </a:cubicBezTo>
                      <a:lnTo>
                        <a:pt x="44759" y="7955"/>
                      </a:lnTo>
                      <a:lnTo>
                        <a:pt x="44698" y="7598"/>
                      </a:lnTo>
                      <a:cubicBezTo>
                        <a:pt x="44698" y="7480"/>
                        <a:pt x="44579" y="7418"/>
                        <a:pt x="44522" y="7418"/>
                      </a:cubicBezTo>
                      <a:lnTo>
                        <a:pt x="44460" y="7418"/>
                      </a:lnTo>
                      <a:lnTo>
                        <a:pt x="44285" y="5044"/>
                      </a:lnTo>
                      <a:cubicBezTo>
                        <a:pt x="44285" y="4987"/>
                        <a:pt x="44166" y="4868"/>
                        <a:pt x="44104" y="4868"/>
                      </a:cubicBezTo>
                      <a:lnTo>
                        <a:pt x="44047" y="4868"/>
                      </a:lnTo>
                      <a:cubicBezTo>
                        <a:pt x="43928" y="4868"/>
                        <a:pt x="43867" y="4987"/>
                        <a:pt x="43810" y="5044"/>
                      </a:cubicBezTo>
                      <a:lnTo>
                        <a:pt x="43629" y="7418"/>
                      </a:lnTo>
                      <a:lnTo>
                        <a:pt x="43572" y="7418"/>
                      </a:lnTo>
                      <a:cubicBezTo>
                        <a:pt x="43453" y="7418"/>
                        <a:pt x="43392" y="7480"/>
                        <a:pt x="43392" y="7598"/>
                      </a:cubicBezTo>
                      <a:lnTo>
                        <a:pt x="43335" y="7955"/>
                      </a:lnTo>
                      <a:lnTo>
                        <a:pt x="42147" y="7955"/>
                      </a:lnTo>
                      <a:cubicBezTo>
                        <a:pt x="42029" y="7955"/>
                        <a:pt x="41910" y="8012"/>
                        <a:pt x="41910" y="8130"/>
                      </a:cubicBezTo>
                      <a:cubicBezTo>
                        <a:pt x="41910" y="8249"/>
                        <a:pt x="42029" y="8311"/>
                        <a:pt x="42147" y="8311"/>
                      </a:cubicBezTo>
                      <a:lnTo>
                        <a:pt x="43154" y="8311"/>
                      </a:lnTo>
                      <a:lnTo>
                        <a:pt x="42979" y="10092"/>
                      </a:lnTo>
                      <a:cubicBezTo>
                        <a:pt x="42979" y="10149"/>
                        <a:pt x="43036" y="10267"/>
                        <a:pt x="43097" y="10267"/>
                      </a:cubicBezTo>
                      <a:lnTo>
                        <a:pt x="43097" y="10861"/>
                      </a:lnTo>
                      <a:cubicBezTo>
                        <a:pt x="42622" y="11160"/>
                        <a:pt x="42323" y="11692"/>
                        <a:pt x="42323" y="12286"/>
                      </a:cubicBezTo>
                      <a:lnTo>
                        <a:pt x="42323" y="15729"/>
                      </a:lnTo>
                      <a:lnTo>
                        <a:pt x="38348" y="15729"/>
                      </a:lnTo>
                      <a:lnTo>
                        <a:pt x="38348" y="10861"/>
                      </a:lnTo>
                      <a:cubicBezTo>
                        <a:pt x="38348" y="10210"/>
                        <a:pt x="38287" y="9555"/>
                        <a:pt x="38111" y="8904"/>
                      </a:cubicBezTo>
                      <a:cubicBezTo>
                        <a:pt x="37812" y="7655"/>
                        <a:pt x="37218" y="6468"/>
                        <a:pt x="36387" y="5580"/>
                      </a:cubicBezTo>
                      <a:lnTo>
                        <a:pt x="36211" y="5343"/>
                      </a:lnTo>
                      <a:lnTo>
                        <a:pt x="36624" y="5343"/>
                      </a:lnTo>
                      <a:lnTo>
                        <a:pt x="36506" y="3206"/>
                      </a:lnTo>
                      <a:cubicBezTo>
                        <a:pt x="36506" y="3025"/>
                        <a:pt x="36330" y="2906"/>
                        <a:pt x="36149" y="2906"/>
                      </a:cubicBezTo>
                      <a:lnTo>
                        <a:pt x="33894" y="2906"/>
                      </a:lnTo>
                      <a:cubicBezTo>
                        <a:pt x="33718" y="2906"/>
                        <a:pt x="33538" y="3025"/>
                        <a:pt x="33538" y="3206"/>
                      </a:cubicBezTo>
                      <a:lnTo>
                        <a:pt x="33362" y="5281"/>
                      </a:lnTo>
                      <a:lnTo>
                        <a:pt x="33823" y="5298"/>
                      </a:lnTo>
                      <a:lnTo>
                        <a:pt x="33823" y="5298"/>
                      </a:lnTo>
                      <a:lnTo>
                        <a:pt x="33599" y="5580"/>
                      </a:lnTo>
                      <a:cubicBezTo>
                        <a:pt x="32768" y="6468"/>
                        <a:pt x="32175" y="7598"/>
                        <a:pt x="31818" y="8843"/>
                      </a:cubicBezTo>
                      <a:cubicBezTo>
                        <a:pt x="31700" y="9498"/>
                        <a:pt x="31581" y="10149"/>
                        <a:pt x="31581" y="10861"/>
                      </a:cubicBezTo>
                      <a:lnTo>
                        <a:pt x="31581" y="15729"/>
                      </a:lnTo>
                      <a:lnTo>
                        <a:pt x="28670" y="15729"/>
                      </a:lnTo>
                      <a:lnTo>
                        <a:pt x="28732" y="10861"/>
                      </a:lnTo>
                      <a:cubicBezTo>
                        <a:pt x="28732" y="10210"/>
                        <a:pt x="28670" y="9555"/>
                        <a:pt x="28494" y="8904"/>
                      </a:cubicBezTo>
                      <a:cubicBezTo>
                        <a:pt x="28195" y="7655"/>
                        <a:pt x="27601" y="6468"/>
                        <a:pt x="26770" y="5580"/>
                      </a:cubicBezTo>
                      <a:lnTo>
                        <a:pt x="26533" y="5343"/>
                      </a:lnTo>
                      <a:lnTo>
                        <a:pt x="27008" y="5343"/>
                      </a:lnTo>
                      <a:lnTo>
                        <a:pt x="26832" y="3206"/>
                      </a:lnTo>
                      <a:cubicBezTo>
                        <a:pt x="26832" y="3025"/>
                        <a:pt x="26713" y="2906"/>
                        <a:pt x="26533" y="2906"/>
                      </a:cubicBezTo>
                      <a:lnTo>
                        <a:pt x="24220" y="2906"/>
                      </a:lnTo>
                      <a:cubicBezTo>
                        <a:pt x="24039" y="2906"/>
                        <a:pt x="23921" y="3025"/>
                        <a:pt x="23921" y="3206"/>
                      </a:cubicBezTo>
                      <a:lnTo>
                        <a:pt x="23745" y="5281"/>
                      </a:lnTo>
                      <a:lnTo>
                        <a:pt x="24206" y="5298"/>
                      </a:lnTo>
                      <a:lnTo>
                        <a:pt x="24206" y="5298"/>
                      </a:lnTo>
                      <a:lnTo>
                        <a:pt x="23983" y="5580"/>
                      </a:lnTo>
                      <a:cubicBezTo>
                        <a:pt x="23151" y="6468"/>
                        <a:pt x="22496" y="7598"/>
                        <a:pt x="22202" y="8843"/>
                      </a:cubicBezTo>
                      <a:cubicBezTo>
                        <a:pt x="22021" y="9498"/>
                        <a:pt x="21964" y="10149"/>
                        <a:pt x="21964" y="10861"/>
                      </a:cubicBezTo>
                      <a:lnTo>
                        <a:pt x="21902" y="15729"/>
                      </a:lnTo>
                      <a:lnTo>
                        <a:pt x="17272" y="15729"/>
                      </a:lnTo>
                      <a:lnTo>
                        <a:pt x="17272" y="4687"/>
                      </a:lnTo>
                      <a:cubicBezTo>
                        <a:pt x="17272" y="4094"/>
                        <a:pt x="16797" y="3681"/>
                        <a:pt x="16265" y="3681"/>
                      </a:cubicBezTo>
                      <a:lnTo>
                        <a:pt x="15729" y="3681"/>
                      </a:lnTo>
                      <a:cubicBezTo>
                        <a:pt x="16028" y="3681"/>
                        <a:pt x="16265" y="3443"/>
                        <a:pt x="16265" y="3144"/>
                      </a:cubicBezTo>
                      <a:lnTo>
                        <a:pt x="16265" y="1838"/>
                      </a:lnTo>
                      <a:cubicBezTo>
                        <a:pt x="16265" y="1600"/>
                        <a:pt x="16085" y="1425"/>
                        <a:pt x="15909" y="1306"/>
                      </a:cubicBezTo>
                      <a:lnTo>
                        <a:pt x="15909" y="1007"/>
                      </a:lnTo>
                      <a:lnTo>
                        <a:pt x="15909" y="950"/>
                      </a:lnTo>
                      <a:lnTo>
                        <a:pt x="20421" y="950"/>
                      </a:lnTo>
                      <a:cubicBezTo>
                        <a:pt x="20421" y="1007"/>
                        <a:pt x="20478" y="1007"/>
                        <a:pt x="20539" y="1069"/>
                      </a:cubicBezTo>
                      <a:lnTo>
                        <a:pt x="21133" y="1126"/>
                      </a:lnTo>
                      <a:cubicBezTo>
                        <a:pt x="21166" y="1134"/>
                        <a:pt x="21197" y="1138"/>
                        <a:pt x="21227" y="1138"/>
                      </a:cubicBezTo>
                      <a:cubicBezTo>
                        <a:pt x="21415" y="1138"/>
                        <a:pt x="21546" y="983"/>
                        <a:pt x="21546" y="831"/>
                      </a:cubicBezTo>
                      <a:lnTo>
                        <a:pt x="21546" y="712"/>
                      </a:lnTo>
                      <a:cubicBezTo>
                        <a:pt x="21546" y="475"/>
                        <a:pt x="21371" y="356"/>
                        <a:pt x="21133" y="356"/>
                      </a:cubicBezTo>
                      <a:lnTo>
                        <a:pt x="20539" y="475"/>
                      </a:lnTo>
                      <a:cubicBezTo>
                        <a:pt x="20478" y="475"/>
                        <a:pt x="20421" y="532"/>
                        <a:pt x="20421" y="532"/>
                      </a:cubicBezTo>
                      <a:lnTo>
                        <a:pt x="15909" y="532"/>
                      </a:lnTo>
                      <a:lnTo>
                        <a:pt x="15909" y="238"/>
                      </a:lnTo>
                      <a:cubicBezTo>
                        <a:pt x="15909" y="119"/>
                        <a:pt x="15847" y="0"/>
                        <a:pt x="157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1"/>
                <p:cNvSpPr/>
                <p:nvPr/>
              </p:nvSpPr>
              <p:spPr>
                <a:xfrm>
                  <a:off x="4973150" y="5107400"/>
                  <a:ext cx="1507825" cy="164675"/>
                </a:xfrm>
                <a:custGeom>
                  <a:rect b="b" l="l" r="r" t="t"/>
                  <a:pathLst>
                    <a:path extrusionOk="0" h="6587" w="60313">
                      <a:moveTo>
                        <a:pt x="0" y="0"/>
                      </a:moveTo>
                      <a:lnTo>
                        <a:pt x="0" y="6587"/>
                      </a:lnTo>
                      <a:lnTo>
                        <a:pt x="60312" y="6587"/>
                      </a:lnTo>
                      <a:lnTo>
                        <a:pt x="603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4" name="Google Shape;724;p41"/>
            <p:cNvGrpSpPr/>
            <p:nvPr/>
          </p:nvGrpSpPr>
          <p:grpSpPr>
            <a:xfrm>
              <a:off x="6676638" y="1720125"/>
              <a:ext cx="1491225" cy="3423375"/>
              <a:chOff x="6733563" y="1720125"/>
              <a:chExt cx="1491225" cy="3423375"/>
            </a:xfrm>
          </p:grpSpPr>
          <p:sp>
            <p:nvSpPr>
              <p:cNvPr id="725" name="Google Shape;725;p41"/>
              <p:cNvSpPr/>
              <p:nvPr/>
            </p:nvSpPr>
            <p:spPr>
              <a:xfrm flipH="1">
                <a:off x="7206263" y="1720125"/>
                <a:ext cx="933800" cy="796750"/>
              </a:xfrm>
              <a:custGeom>
                <a:rect b="b" l="l" r="r" t="t"/>
                <a:pathLst>
                  <a:path extrusionOk="0" h="31870" w="37352">
                    <a:moveTo>
                      <a:pt x="21144" y="1"/>
                    </a:moveTo>
                    <a:cubicBezTo>
                      <a:pt x="19893" y="1"/>
                      <a:pt x="18614" y="210"/>
                      <a:pt x="17489" y="622"/>
                    </a:cubicBezTo>
                    <a:cubicBezTo>
                      <a:pt x="16540" y="963"/>
                      <a:pt x="15661" y="1435"/>
                      <a:pt x="15119" y="2183"/>
                    </a:cubicBezTo>
                    <a:cubicBezTo>
                      <a:pt x="14777" y="2048"/>
                      <a:pt x="14441" y="1977"/>
                      <a:pt x="14099" y="1912"/>
                    </a:cubicBezTo>
                    <a:cubicBezTo>
                      <a:pt x="13726" y="1837"/>
                      <a:pt x="13346" y="1801"/>
                      <a:pt x="12966" y="1801"/>
                    </a:cubicBezTo>
                    <a:cubicBezTo>
                      <a:pt x="10586" y="1801"/>
                      <a:pt x="8191" y="3216"/>
                      <a:pt x="7256" y="5437"/>
                    </a:cubicBezTo>
                    <a:cubicBezTo>
                      <a:pt x="6850" y="6451"/>
                      <a:pt x="6643" y="7671"/>
                      <a:pt x="6101" y="8690"/>
                    </a:cubicBezTo>
                    <a:cubicBezTo>
                      <a:pt x="5830" y="9162"/>
                      <a:pt x="5494" y="9639"/>
                      <a:pt x="5087" y="10046"/>
                    </a:cubicBezTo>
                    <a:cubicBezTo>
                      <a:pt x="4068" y="10995"/>
                      <a:pt x="2783" y="11808"/>
                      <a:pt x="1899" y="12958"/>
                    </a:cubicBezTo>
                    <a:cubicBezTo>
                      <a:pt x="1" y="15263"/>
                      <a:pt x="272" y="19058"/>
                      <a:pt x="2441" y="21162"/>
                    </a:cubicBezTo>
                    <a:cubicBezTo>
                      <a:pt x="3054" y="21705"/>
                      <a:pt x="3732" y="22176"/>
                      <a:pt x="4138" y="22854"/>
                    </a:cubicBezTo>
                    <a:cubicBezTo>
                      <a:pt x="4681" y="23668"/>
                      <a:pt x="4746" y="24687"/>
                      <a:pt x="5087" y="25636"/>
                    </a:cubicBezTo>
                    <a:cubicBezTo>
                      <a:pt x="5695" y="27534"/>
                      <a:pt x="7256" y="28955"/>
                      <a:pt x="8883" y="29974"/>
                    </a:cubicBezTo>
                    <a:cubicBezTo>
                      <a:pt x="9761" y="30516"/>
                      <a:pt x="10710" y="30988"/>
                      <a:pt x="11659" y="31330"/>
                    </a:cubicBezTo>
                    <a:lnTo>
                      <a:pt x="11730" y="31330"/>
                    </a:lnTo>
                    <a:cubicBezTo>
                      <a:pt x="12066" y="31465"/>
                      <a:pt x="12337" y="31530"/>
                      <a:pt x="12608" y="31601"/>
                    </a:cubicBezTo>
                    <a:cubicBezTo>
                      <a:pt x="12879" y="31666"/>
                      <a:pt x="13151" y="31736"/>
                      <a:pt x="13492" y="31736"/>
                    </a:cubicBezTo>
                    <a:cubicBezTo>
                      <a:pt x="13976" y="31824"/>
                      <a:pt x="14466" y="31869"/>
                      <a:pt x="14956" y="31869"/>
                    </a:cubicBezTo>
                    <a:cubicBezTo>
                      <a:pt x="15979" y="31869"/>
                      <a:pt x="17002" y="31673"/>
                      <a:pt x="17966" y="31259"/>
                    </a:cubicBezTo>
                    <a:cubicBezTo>
                      <a:pt x="18166" y="31194"/>
                      <a:pt x="18302" y="31059"/>
                      <a:pt x="18508" y="30988"/>
                    </a:cubicBezTo>
                    <a:cubicBezTo>
                      <a:pt x="19251" y="30516"/>
                      <a:pt x="19929" y="29904"/>
                      <a:pt x="20677" y="29432"/>
                    </a:cubicBezTo>
                    <a:cubicBezTo>
                      <a:pt x="20813" y="29296"/>
                      <a:pt x="21013" y="29226"/>
                      <a:pt x="21149" y="29090"/>
                    </a:cubicBezTo>
                    <a:cubicBezTo>
                      <a:pt x="21420" y="28955"/>
                      <a:pt x="21762" y="28754"/>
                      <a:pt x="22033" y="28683"/>
                    </a:cubicBezTo>
                    <a:cubicBezTo>
                      <a:pt x="22504" y="28483"/>
                      <a:pt x="22982" y="28412"/>
                      <a:pt x="23388" y="28347"/>
                    </a:cubicBezTo>
                    <a:cubicBezTo>
                      <a:pt x="23795" y="28347"/>
                      <a:pt x="24202" y="28347"/>
                      <a:pt x="24608" y="28412"/>
                    </a:cubicBezTo>
                    <a:cubicBezTo>
                      <a:pt x="26875" y="28744"/>
                      <a:pt x="29188" y="29980"/>
                      <a:pt x="31401" y="29980"/>
                    </a:cubicBezTo>
                    <a:cubicBezTo>
                      <a:pt x="31899" y="29980"/>
                      <a:pt x="32392" y="29917"/>
                      <a:pt x="32878" y="29768"/>
                    </a:cubicBezTo>
                    <a:cubicBezTo>
                      <a:pt x="34505" y="29226"/>
                      <a:pt x="35790" y="27805"/>
                      <a:pt x="36538" y="26243"/>
                    </a:cubicBezTo>
                    <a:cubicBezTo>
                      <a:pt x="37010" y="25229"/>
                      <a:pt x="37281" y="24145"/>
                      <a:pt x="37281" y="23060"/>
                    </a:cubicBezTo>
                    <a:cubicBezTo>
                      <a:pt x="37351" y="20078"/>
                      <a:pt x="35318" y="17502"/>
                      <a:pt x="34640" y="14585"/>
                    </a:cubicBezTo>
                    <a:cubicBezTo>
                      <a:pt x="34299" y="13028"/>
                      <a:pt x="34369" y="11402"/>
                      <a:pt x="34098" y="9775"/>
                    </a:cubicBezTo>
                    <a:cubicBezTo>
                      <a:pt x="33420" y="5708"/>
                      <a:pt x="30367" y="2113"/>
                      <a:pt x="26506" y="757"/>
                    </a:cubicBezTo>
                    <a:cubicBezTo>
                      <a:pt x="24945" y="215"/>
                      <a:pt x="23318" y="14"/>
                      <a:pt x="21691" y="14"/>
                    </a:cubicBezTo>
                    <a:cubicBezTo>
                      <a:pt x="21510" y="5"/>
                      <a:pt x="21327" y="1"/>
                      <a:pt x="21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1"/>
              <p:cNvSpPr/>
              <p:nvPr/>
            </p:nvSpPr>
            <p:spPr>
              <a:xfrm flipH="1">
                <a:off x="7080863" y="3523475"/>
                <a:ext cx="982875" cy="1620025"/>
              </a:xfrm>
              <a:custGeom>
                <a:rect b="b" l="l" r="r" t="t"/>
                <a:pathLst>
                  <a:path extrusionOk="0" h="64801" w="39315">
                    <a:moveTo>
                      <a:pt x="5017" y="1"/>
                    </a:moveTo>
                    <a:cubicBezTo>
                      <a:pt x="3862" y="2235"/>
                      <a:pt x="3184" y="4946"/>
                      <a:pt x="2777" y="7728"/>
                    </a:cubicBezTo>
                    <a:cubicBezTo>
                      <a:pt x="1628" y="15249"/>
                      <a:pt x="2712" y="23453"/>
                      <a:pt x="3048" y="26029"/>
                    </a:cubicBezTo>
                    <a:lnTo>
                      <a:pt x="3048" y="27043"/>
                    </a:lnTo>
                    <a:cubicBezTo>
                      <a:pt x="2848" y="32265"/>
                      <a:pt x="1085" y="54091"/>
                      <a:pt x="1" y="64800"/>
                    </a:cubicBezTo>
                    <a:lnTo>
                      <a:pt x="13015" y="64800"/>
                    </a:lnTo>
                    <a:lnTo>
                      <a:pt x="15048" y="55175"/>
                    </a:lnTo>
                    <a:lnTo>
                      <a:pt x="17960" y="41819"/>
                    </a:lnTo>
                    <a:lnTo>
                      <a:pt x="21149" y="27043"/>
                    </a:lnTo>
                    <a:cubicBezTo>
                      <a:pt x="21214" y="26842"/>
                      <a:pt x="21284" y="26636"/>
                      <a:pt x="21349" y="26365"/>
                    </a:cubicBezTo>
                    <a:lnTo>
                      <a:pt x="22911" y="37617"/>
                    </a:lnTo>
                    <a:lnTo>
                      <a:pt x="24267" y="47584"/>
                    </a:lnTo>
                    <a:lnTo>
                      <a:pt x="26571" y="64800"/>
                    </a:lnTo>
                    <a:lnTo>
                      <a:pt x="39314" y="64800"/>
                    </a:lnTo>
                    <a:cubicBezTo>
                      <a:pt x="39314" y="64800"/>
                      <a:pt x="39314" y="59242"/>
                      <a:pt x="39108" y="50973"/>
                    </a:cubicBezTo>
                    <a:cubicBezTo>
                      <a:pt x="38772" y="39450"/>
                      <a:pt x="38024" y="22569"/>
                      <a:pt x="36061" y="7999"/>
                    </a:cubicBezTo>
                    <a:cubicBezTo>
                      <a:pt x="35719" y="5353"/>
                      <a:pt x="35383" y="2777"/>
                      <a:pt x="34906" y="337"/>
                    </a:cubicBezTo>
                    <a:lnTo>
                      <a:pt x="29348" y="337"/>
                    </a:lnTo>
                    <a:cubicBezTo>
                      <a:pt x="28334" y="337"/>
                      <a:pt x="27249" y="272"/>
                      <a:pt x="26094" y="272"/>
                    </a:cubicBezTo>
                    <a:cubicBezTo>
                      <a:pt x="16540" y="201"/>
                      <a:pt x="5017" y="1"/>
                      <a:pt x="50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1"/>
              <p:cNvSpPr/>
              <p:nvPr/>
            </p:nvSpPr>
            <p:spPr>
              <a:xfrm flipH="1">
                <a:off x="6892838" y="2522775"/>
                <a:ext cx="628650" cy="694225"/>
              </a:xfrm>
              <a:custGeom>
                <a:rect b="b" l="l" r="r" t="t"/>
                <a:pathLst>
                  <a:path extrusionOk="0" h="27769" w="25146">
                    <a:moveTo>
                      <a:pt x="6248" y="1"/>
                    </a:moveTo>
                    <a:cubicBezTo>
                      <a:pt x="5437" y="1"/>
                      <a:pt x="4619" y="189"/>
                      <a:pt x="3862" y="579"/>
                    </a:cubicBezTo>
                    <a:cubicBezTo>
                      <a:pt x="3797" y="644"/>
                      <a:pt x="3797" y="644"/>
                      <a:pt x="3726" y="644"/>
                    </a:cubicBezTo>
                    <a:cubicBezTo>
                      <a:pt x="879" y="2136"/>
                      <a:pt x="1" y="5731"/>
                      <a:pt x="1899" y="8306"/>
                    </a:cubicBezTo>
                    <a:lnTo>
                      <a:pt x="11996" y="21928"/>
                    </a:lnTo>
                    <a:lnTo>
                      <a:pt x="15049" y="25794"/>
                    </a:lnTo>
                    <a:cubicBezTo>
                      <a:pt x="16157" y="27180"/>
                      <a:pt x="17601" y="27768"/>
                      <a:pt x="19020" y="27768"/>
                    </a:cubicBezTo>
                    <a:cubicBezTo>
                      <a:pt x="20377" y="27768"/>
                      <a:pt x="21711" y="27230"/>
                      <a:pt x="22705" y="26337"/>
                    </a:cubicBezTo>
                    <a:cubicBezTo>
                      <a:pt x="24402" y="24910"/>
                      <a:pt x="25145" y="22470"/>
                      <a:pt x="23725" y="19965"/>
                    </a:cubicBezTo>
                    <a:cubicBezTo>
                      <a:pt x="23519" y="19759"/>
                      <a:pt x="23383" y="19488"/>
                      <a:pt x="23182" y="19287"/>
                    </a:cubicBezTo>
                    <a:lnTo>
                      <a:pt x="10439" y="2071"/>
                    </a:lnTo>
                    <a:cubicBezTo>
                      <a:pt x="9405" y="724"/>
                      <a:pt x="7839" y="1"/>
                      <a:pt x="6248" y="1"/>
                    </a:cubicBezTo>
                    <a:close/>
                  </a:path>
                </a:pathLst>
              </a:custGeom>
              <a:solidFill>
                <a:srgbClr val="DDA1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1"/>
              <p:cNvSpPr/>
              <p:nvPr/>
            </p:nvSpPr>
            <p:spPr>
              <a:xfrm flipH="1">
                <a:off x="7033413" y="2471100"/>
                <a:ext cx="528725" cy="549050"/>
              </a:xfrm>
              <a:custGeom>
                <a:rect b="b" l="l" r="r" t="t"/>
                <a:pathLst>
                  <a:path extrusionOk="0" h="21962" w="21149">
                    <a:moveTo>
                      <a:pt x="2711" y="0"/>
                    </a:moveTo>
                    <a:cubicBezTo>
                      <a:pt x="743" y="2375"/>
                      <a:pt x="0" y="5423"/>
                      <a:pt x="201" y="8270"/>
                    </a:cubicBezTo>
                    <a:cubicBezTo>
                      <a:pt x="407" y="11116"/>
                      <a:pt x="1556" y="13828"/>
                      <a:pt x="2912" y="16338"/>
                    </a:cubicBezTo>
                    <a:cubicBezTo>
                      <a:pt x="3997" y="18301"/>
                      <a:pt x="5217" y="20199"/>
                      <a:pt x="6572" y="21962"/>
                    </a:cubicBezTo>
                    <a:cubicBezTo>
                      <a:pt x="9354" y="20947"/>
                      <a:pt x="12201" y="19928"/>
                      <a:pt x="14842" y="18708"/>
                    </a:cubicBezTo>
                    <a:cubicBezTo>
                      <a:pt x="15791" y="18301"/>
                      <a:pt x="16675" y="17830"/>
                      <a:pt x="17488" y="17217"/>
                    </a:cubicBezTo>
                    <a:cubicBezTo>
                      <a:pt x="19521" y="15590"/>
                      <a:pt x="21148" y="12136"/>
                      <a:pt x="21078" y="11930"/>
                    </a:cubicBezTo>
                    <a:cubicBezTo>
                      <a:pt x="21078" y="11729"/>
                      <a:pt x="20942" y="11594"/>
                      <a:pt x="20877" y="11458"/>
                    </a:cubicBezTo>
                    <a:cubicBezTo>
                      <a:pt x="18572" y="8611"/>
                      <a:pt x="16062" y="5764"/>
                      <a:pt x="13014" y="3595"/>
                    </a:cubicBezTo>
                    <a:cubicBezTo>
                      <a:pt x="10032" y="1491"/>
                      <a:pt x="6372" y="0"/>
                      <a:pt x="27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1"/>
              <p:cNvSpPr/>
              <p:nvPr/>
            </p:nvSpPr>
            <p:spPr>
              <a:xfrm flipH="1">
                <a:off x="6809738" y="3003375"/>
                <a:ext cx="361025" cy="341375"/>
              </a:xfrm>
              <a:custGeom>
                <a:rect b="b" l="l" r="r" t="t"/>
                <a:pathLst>
                  <a:path extrusionOk="0" h="13655" w="14441">
                    <a:moveTo>
                      <a:pt x="6267" y="0"/>
                    </a:moveTo>
                    <a:cubicBezTo>
                      <a:pt x="4893" y="0"/>
                      <a:pt x="3216" y="538"/>
                      <a:pt x="1426" y="2639"/>
                    </a:cubicBezTo>
                    <a:cubicBezTo>
                      <a:pt x="678" y="3517"/>
                      <a:pt x="0" y="4537"/>
                      <a:pt x="0" y="5757"/>
                    </a:cubicBezTo>
                    <a:cubicBezTo>
                      <a:pt x="62" y="7061"/>
                      <a:pt x="3077" y="13654"/>
                      <a:pt x="8821" y="13654"/>
                    </a:cubicBezTo>
                    <a:cubicBezTo>
                      <a:pt x="9644" y="13654"/>
                      <a:pt x="10523" y="13519"/>
                      <a:pt x="11458" y="13213"/>
                    </a:cubicBezTo>
                    <a:cubicBezTo>
                      <a:pt x="14440" y="12264"/>
                      <a:pt x="14370" y="8333"/>
                      <a:pt x="13963" y="7248"/>
                    </a:cubicBezTo>
                    <a:cubicBezTo>
                      <a:pt x="13421" y="5822"/>
                      <a:pt x="13220" y="3859"/>
                      <a:pt x="12271" y="2840"/>
                    </a:cubicBezTo>
                    <a:cubicBezTo>
                      <a:pt x="11322" y="1755"/>
                      <a:pt x="10102" y="806"/>
                      <a:pt x="8747" y="470"/>
                    </a:cubicBezTo>
                    <a:cubicBezTo>
                      <a:pt x="8139" y="297"/>
                      <a:pt x="7286" y="0"/>
                      <a:pt x="6267" y="0"/>
                    </a:cubicBezTo>
                    <a:close/>
                  </a:path>
                </a:pathLst>
              </a:custGeom>
              <a:solidFill>
                <a:srgbClr val="DDA1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1"/>
              <p:cNvSpPr/>
              <p:nvPr/>
            </p:nvSpPr>
            <p:spPr>
              <a:xfrm flipH="1">
                <a:off x="7118138" y="2455900"/>
                <a:ext cx="933800" cy="1335175"/>
              </a:xfrm>
              <a:custGeom>
                <a:rect b="b" l="l" r="r" t="t"/>
                <a:pathLst>
                  <a:path extrusionOk="0" h="53407" w="37352">
                    <a:moveTo>
                      <a:pt x="17152" y="1"/>
                    </a:moveTo>
                    <a:cubicBezTo>
                      <a:pt x="16203" y="1"/>
                      <a:pt x="15254" y="66"/>
                      <a:pt x="14441" y="136"/>
                    </a:cubicBezTo>
                    <a:cubicBezTo>
                      <a:pt x="12201" y="407"/>
                      <a:pt x="10374" y="1015"/>
                      <a:pt x="8948" y="1628"/>
                    </a:cubicBezTo>
                    <a:lnTo>
                      <a:pt x="8812" y="1628"/>
                    </a:lnTo>
                    <a:cubicBezTo>
                      <a:pt x="8612" y="1763"/>
                      <a:pt x="8405" y="1828"/>
                      <a:pt x="8205" y="1899"/>
                    </a:cubicBezTo>
                    <a:cubicBezTo>
                      <a:pt x="6508" y="2712"/>
                      <a:pt x="5358" y="3590"/>
                      <a:pt x="4816" y="3932"/>
                    </a:cubicBezTo>
                    <a:cubicBezTo>
                      <a:pt x="4680" y="4068"/>
                      <a:pt x="4474" y="4268"/>
                      <a:pt x="4273" y="4404"/>
                    </a:cubicBezTo>
                    <a:cubicBezTo>
                      <a:pt x="4203" y="4404"/>
                      <a:pt x="4203" y="4474"/>
                      <a:pt x="4138" y="4474"/>
                    </a:cubicBezTo>
                    <a:cubicBezTo>
                      <a:pt x="3796" y="4746"/>
                      <a:pt x="3460" y="5217"/>
                      <a:pt x="3189" y="5760"/>
                    </a:cubicBezTo>
                    <a:cubicBezTo>
                      <a:pt x="2104" y="7793"/>
                      <a:pt x="1627" y="11117"/>
                      <a:pt x="1833" y="12879"/>
                    </a:cubicBezTo>
                    <a:cubicBezTo>
                      <a:pt x="2104" y="15591"/>
                      <a:pt x="2170" y="18774"/>
                      <a:pt x="1969" y="22911"/>
                    </a:cubicBezTo>
                    <a:cubicBezTo>
                      <a:pt x="1898" y="23996"/>
                      <a:pt x="1833" y="25145"/>
                      <a:pt x="1763" y="26365"/>
                    </a:cubicBezTo>
                    <a:cubicBezTo>
                      <a:pt x="1763" y="26636"/>
                      <a:pt x="1763" y="26908"/>
                      <a:pt x="1698" y="27179"/>
                    </a:cubicBezTo>
                    <a:cubicBezTo>
                      <a:pt x="1562" y="29554"/>
                      <a:pt x="1356" y="32195"/>
                      <a:pt x="1156" y="35177"/>
                    </a:cubicBezTo>
                    <a:cubicBezTo>
                      <a:pt x="1085" y="35448"/>
                      <a:pt x="1085" y="35719"/>
                      <a:pt x="1085" y="36061"/>
                    </a:cubicBezTo>
                    <a:cubicBezTo>
                      <a:pt x="749" y="39857"/>
                      <a:pt x="407" y="44260"/>
                      <a:pt x="1" y="49211"/>
                    </a:cubicBezTo>
                    <a:cubicBezTo>
                      <a:pt x="613" y="49617"/>
                      <a:pt x="1356" y="50024"/>
                      <a:pt x="2305" y="50431"/>
                    </a:cubicBezTo>
                    <a:cubicBezTo>
                      <a:pt x="3661" y="51038"/>
                      <a:pt x="5358" y="51580"/>
                      <a:pt x="7256" y="52057"/>
                    </a:cubicBezTo>
                    <a:cubicBezTo>
                      <a:pt x="8405" y="52329"/>
                      <a:pt x="9696" y="52529"/>
                      <a:pt x="11052" y="52735"/>
                    </a:cubicBezTo>
                    <a:cubicBezTo>
                      <a:pt x="11252" y="52800"/>
                      <a:pt x="11458" y="52800"/>
                      <a:pt x="11729" y="52871"/>
                    </a:cubicBezTo>
                    <a:cubicBezTo>
                      <a:pt x="14259" y="53203"/>
                      <a:pt x="17018" y="53407"/>
                      <a:pt x="19821" y="53407"/>
                    </a:cubicBezTo>
                    <a:cubicBezTo>
                      <a:pt x="21596" y="53407"/>
                      <a:pt x="23388" y="53325"/>
                      <a:pt x="25150" y="53142"/>
                    </a:cubicBezTo>
                    <a:cubicBezTo>
                      <a:pt x="25693" y="53071"/>
                      <a:pt x="26235" y="53006"/>
                      <a:pt x="26707" y="52936"/>
                    </a:cubicBezTo>
                    <a:cubicBezTo>
                      <a:pt x="28876" y="52665"/>
                      <a:pt x="30980" y="52258"/>
                      <a:pt x="32943" y="51651"/>
                    </a:cubicBezTo>
                    <a:cubicBezTo>
                      <a:pt x="33826" y="51380"/>
                      <a:pt x="34775" y="51038"/>
                      <a:pt x="35589" y="50702"/>
                    </a:cubicBezTo>
                    <a:cubicBezTo>
                      <a:pt x="36196" y="50431"/>
                      <a:pt x="36809" y="50160"/>
                      <a:pt x="37351" y="49888"/>
                    </a:cubicBezTo>
                    <a:cubicBezTo>
                      <a:pt x="36061" y="41277"/>
                      <a:pt x="33349" y="35719"/>
                      <a:pt x="32265" y="33350"/>
                    </a:cubicBezTo>
                    <a:cubicBezTo>
                      <a:pt x="31994" y="32672"/>
                      <a:pt x="31858" y="32265"/>
                      <a:pt x="31858" y="32130"/>
                    </a:cubicBezTo>
                    <a:cubicBezTo>
                      <a:pt x="32129" y="31110"/>
                      <a:pt x="32671" y="26365"/>
                      <a:pt x="32943" y="24267"/>
                    </a:cubicBezTo>
                    <a:cubicBezTo>
                      <a:pt x="33013" y="23654"/>
                      <a:pt x="33078" y="23247"/>
                      <a:pt x="33078" y="23247"/>
                    </a:cubicBezTo>
                    <a:cubicBezTo>
                      <a:pt x="33891" y="21962"/>
                      <a:pt x="34840" y="20400"/>
                      <a:pt x="35318" y="18909"/>
                    </a:cubicBezTo>
                    <a:cubicBezTo>
                      <a:pt x="35589" y="18096"/>
                      <a:pt x="35789" y="17353"/>
                      <a:pt x="35724" y="16740"/>
                    </a:cubicBezTo>
                    <a:lnTo>
                      <a:pt x="35724" y="16469"/>
                    </a:lnTo>
                    <a:cubicBezTo>
                      <a:pt x="35724" y="16268"/>
                      <a:pt x="35654" y="16133"/>
                      <a:pt x="35654" y="15927"/>
                    </a:cubicBezTo>
                    <a:lnTo>
                      <a:pt x="35589" y="15862"/>
                    </a:lnTo>
                    <a:lnTo>
                      <a:pt x="35589" y="15656"/>
                    </a:lnTo>
                    <a:cubicBezTo>
                      <a:pt x="35518" y="15591"/>
                      <a:pt x="35518" y="15520"/>
                      <a:pt x="35453" y="15385"/>
                    </a:cubicBezTo>
                    <a:cubicBezTo>
                      <a:pt x="35453" y="15320"/>
                      <a:pt x="35383" y="15184"/>
                      <a:pt x="35383" y="15113"/>
                    </a:cubicBezTo>
                    <a:cubicBezTo>
                      <a:pt x="33349" y="9962"/>
                      <a:pt x="30638" y="4746"/>
                      <a:pt x="29082" y="3390"/>
                    </a:cubicBezTo>
                    <a:cubicBezTo>
                      <a:pt x="29011" y="3319"/>
                      <a:pt x="28876" y="3254"/>
                      <a:pt x="28811" y="3184"/>
                    </a:cubicBezTo>
                    <a:cubicBezTo>
                      <a:pt x="28675" y="3119"/>
                      <a:pt x="28604" y="2983"/>
                      <a:pt x="28469" y="2913"/>
                    </a:cubicBezTo>
                    <a:cubicBezTo>
                      <a:pt x="28404" y="2848"/>
                      <a:pt x="28268" y="2777"/>
                      <a:pt x="28198" y="2712"/>
                    </a:cubicBezTo>
                    <a:cubicBezTo>
                      <a:pt x="28133" y="2712"/>
                      <a:pt x="28133" y="2712"/>
                      <a:pt x="28133" y="2642"/>
                    </a:cubicBezTo>
                    <a:cubicBezTo>
                      <a:pt x="27997" y="2576"/>
                      <a:pt x="27862" y="2506"/>
                      <a:pt x="27791" y="2441"/>
                    </a:cubicBezTo>
                    <a:cubicBezTo>
                      <a:pt x="27455" y="2235"/>
                      <a:pt x="27184" y="2099"/>
                      <a:pt x="26913" y="1899"/>
                    </a:cubicBezTo>
                    <a:cubicBezTo>
                      <a:pt x="26777" y="1899"/>
                      <a:pt x="26707" y="1828"/>
                      <a:pt x="26571" y="1763"/>
                    </a:cubicBezTo>
                    <a:cubicBezTo>
                      <a:pt x="26506" y="1693"/>
                      <a:pt x="26370" y="1693"/>
                      <a:pt x="26300" y="1628"/>
                    </a:cubicBezTo>
                    <a:cubicBezTo>
                      <a:pt x="26164" y="1557"/>
                      <a:pt x="26099" y="1557"/>
                      <a:pt x="25964" y="1492"/>
                    </a:cubicBezTo>
                    <a:cubicBezTo>
                      <a:pt x="25828" y="1421"/>
                      <a:pt x="25693" y="1356"/>
                      <a:pt x="25557" y="1356"/>
                    </a:cubicBezTo>
                    <a:lnTo>
                      <a:pt x="25150" y="1150"/>
                    </a:lnTo>
                    <a:lnTo>
                      <a:pt x="25080" y="1150"/>
                    </a:lnTo>
                    <a:cubicBezTo>
                      <a:pt x="24944" y="1085"/>
                      <a:pt x="24809" y="1015"/>
                      <a:pt x="24608" y="1015"/>
                    </a:cubicBezTo>
                    <a:cubicBezTo>
                      <a:pt x="24538" y="950"/>
                      <a:pt x="24402" y="950"/>
                      <a:pt x="24266" y="879"/>
                    </a:cubicBezTo>
                    <a:cubicBezTo>
                      <a:pt x="24201" y="879"/>
                      <a:pt x="24066" y="814"/>
                      <a:pt x="23995" y="814"/>
                    </a:cubicBezTo>
                    <a:cubicBezTo>
                      <a:pt x="23795" y="744"/>
                      <a:pt x="23589" y="679"/>
                      <a:pt x="23318" y="679"/>
                    </a:cubicBezTo>
                    <a:cubicBezTo>
                      <a:pt x="23318" y="608"/>
                      <a:pt x="23252" y="608"/>
                      <a:pt x="23252" y="608"/>
                    </a:cubicBezTo>
                    <a:cubicBezTo>
                      <a:pt x="23046" y="608"/>
                      <a:pt x="22911" y="543"/>
                      <a:pt x="22710" y="543"/>
                    </a:cubicBezTo>
                    <a:cubicBezTo>
                      <a:pt x="22504" y="473"/>
                      <a:pt x="22303" y="407"/>
                      <a:pt x="22097" y="407"/>
                    </a:cubicBezTo>
                    <a:cubicBezTo>
                      <a:pt x="21897" y="337"/>
                      <a:pt x="21761" y="337"/>
                      <a:pt x="21555" y="337"/>
                    </a:cubicBezTo>
                    <a:cubicBezTo>
                      <a:pt x="21490" y="272"/>
                      <a:pt x="21490" y="272"/>
                      <a:pt x="21420" y="272"/>
                    </a:cubicBezTo>
                    <a:lnTo>
                      <a:pt x="21148" y="272"/>
                    </a:lnTo>
                    <a:cubicBezTo>
                      <a:pt x="21013" y="272"/>
                      <a:pt x="20877" y="201"/>
                      <a:pt x="20742" y="201"/>
                    </a:cubicBezTo>
                    <a:cubicBezTo>
                      <a:pt x="20541" y="201"/>
                      <a:pt x="20270" y="136"/>
                      <a:pt x="20064" y="136"/>
                    </a:cubicBezTo>
                    <a:lnTo>
                      <a:pt x="19793" y="136"/>
                    </a:lnTo>
                    <a:cubicBezTo>
                      <a:pt x="18844" y="1"/>
                      <a:pt x="17965" y="1"/>
                      <a:pt x="171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1"/>
              <p:cNvSpPr/>
              <p:nvPr/>
            </p:nvSpPr>
            <p:spPr>
              <a:xfrm flipH="1">
                <a:off x="7751913" y="2577225"/>
                <a:ext cx="472875" cy="768775"/>
              </a:xfrm>
              <a:custGeom>
                <a:rect b="b" l="l" r="r" t="t"/>
                <a:pathLst>
                  <a:path extrusionOk="0" h="30751" w="18915">
                    <a:moveTo>
                      <a:pt x="13021" y="1"/>
                    </a:moveTo>
                    <a:cubicBezTo>
                      <a:pt x="11971" y="1"/>
                      <a:pt x="10938" y="335"/>
                      <a:pt x="10103" y="907"/>
                    </a:cubicBezTo>
                    <a:cubicBezTo>
                      <a:pt x="9219" y="1519"/>
                      <a:pt x="8541" y="2398"/>
                      <a:pt x="8135" y="3417"/>
                    </a:cubicBezTo>
                    <a:lnTo>
                      <a:pt x="3797" y="15618"/>
                    </a:lnTo>
                    <a:lnTo>
                      <a:pt x="950" y="23616"/>
                    </a:lnTo>
                    <a:cubicBezTo>
                      <a:pt x="885" y="23887"/>
                      <a:pt x="749" y="24159"/>
                      <a:pt x="679" y="24430"/>
                    </a:cubicBezTo>
                    <a:cubicBezTo>
                      <a:pt x="1" y="27206"/>
                      <a:pt x="1427" y="29310"/>
                      <a:pt x="3460" y="30259"/>
                    </a:cubicBezTo>
                    <a:lnTo>
                      <a:pt x="3525" y="30259"/>
                    </a:lnTo>
                    <a:cubicBezTo>
                      <a:pt x="4278" y="30579"/>
                      <a:pt x="5104" y="30750"/>
                      <a:pt x="5927" y="30750"/>
                    </a:cubicBezTo>
                    <a:cubicBezTo>
                      <a:pt x="6663" y="30750"/>
                      <a:pt x="7396" y="30613"/>
                      <a:pt x="8070" y="30324"/>
                    </a:cubicBezTo>
                    <a:cubicBezTo>
                      <a:pt x="9154" y="29782"/>
                      <a:pt x="10103" y="28903"/>
                      <a:pt x="10645" y="27477"/>
                    </a:cubicBezTo>
                    <a:lnTo>
                      <a:pt x="12473" y="22868"/>
                    </a:lnTo>
                    <a:lnTo>
                      <a:pt x="14034" y="18801"/>
                    </a:lnTo>
                    <a:lnTo>
                      <a:pt x="14099" y="18600"/>
                    </a:lnTo>
                    <a:lnTo>
                      <a:pt x="14371" y="17787"/>
                    </a:lnTo>
                    <a:lnTo>
                      <a:pt x="18166" y="6942"/>
                    </a:lnTo>
                    <a:cubicBezTo>
                      <a:pt x="18915" y="4702"/>
                      <a:pt x="18101" y="2398"/>
                      <a:pt x="16404" y="1113"/>
                    </a:cubicBezTo>
                    <a:cubicBezTo>
                      <a:pt x="15726" y="635"/>
                      <a:pt x="14983" y="299"/>
                      <a:pt x="14170" y="93"/>
                    </a:cubicBezTo>
                    <a:lnTo>
                      <a:pt x="13964" y="93"/>
                    </a:lnTo>
                    <a:cubicBezTo>
                      <a:pt x="13651" y="31"/>
                      <a:pt x="13336" y="1"/>
                      <a:pt x="13021" y="1"/>
                    </a:cubicBezTo>
                    <a:close/>
                  </a:path>
                </a:pathLst>
              </a:custGeom>
              <a:solidFill>
                <a:srgbClr val="F0B7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1"/>
              <p:cNvSpPr/>
              <p:nvPr/>
            </p:nvSpPr>
            <p:spPr>
              <a:xfrm flipH="1">
                <a:off x="7697688" y="2496575"/>
                <a:ext cx="483025" cy="552450"/>
              </a:xfrm>
              <a:custGeom>
                <a:rect b="b" l="l" r="r" t="t"/>
                <a:pathLst>
                  <a:path extrusionOk="0" h="22098" w="19321">
                    <a:moveTo>
                      <a:pt x="13963" y="1"/>
                    </a:moveTo>
                    <a:cubicBezTo>
                      <a:pt x="13763" y="66"/>
                      <a:pt x="13491" y="136"/>
                      <a:pt x="13285" y="272"/>
                    </a:cubicBezTo>
                    <a:cubicBezTo>
                      <a:pt x="10102" y="1421"/>
                      <a:pt x="7391" y="3726"/>
                      <a:pt x="5287" y="6437"/>
                    </a:cubicBezTo>
                    <a:cubicBezTo>
                      <a:pt x="3053" y="9420"/>
                      <a:pt x="1491" y="12809"/>
                      <a:pt x="71" y="16268"/>
                    </a:cubicBezTo>
                    <a:cubicBezTo>
                      <a:pt x="71" y="16404"/>
                      <a:pt x="0" y="16604"/>
                      <a:pt x="0" y="16740"/>
                    </a:cubicBezTo>
                    <a:cubicBezTo>
                      <a:pt x="0" y="16876"/>
                      <a:pt x="884" y="17895"/>
                      <a:pt x="2034" y="18844"/>
                    </a:cubicBezTo>
                    <a:cubicBezTo>
                      <a:pt x="2917" y="19587"/>
                      <a:pt x="4002" y="20335"/>
                      <a:pt x="5016" y="20742"/>
                    </a:cubicBezTo>
                    <a:cubicBezTo>
                      <a:pt x="5694" y="21013"/>
                      <a:pt x="6372" y="21149"/>
                      <a:pt x="7120" y="21284"/>
                    </a:cubicBezTo>
                    <a:cubicBezTo>
                      <a:pt x="7391" y="21349"/>
                      <a:pt x="7662" y="21349"/>
                      <a:pt x="7933" y="21420"/>
                    </a:cubicBezTo>
                    <a:cubicBezTo>
                      <a:pt x="9424" y="21620"/>
                      <a:pt x="10916" y="21756"/>
                      <a:pt x="12336" y="21826"/>
                    </a:cubicBezTo>
                    <a:cubicBezTo>
                      <a:pt x="13828" y="21962"/>
                      <a:pt x="15319" y="22027"/>
                      <a:pt x="16810" y="22098"/>
                    </a:cubicBezTo>
                    <a:cubicBezTo>
                      <a:pt x="17016" y="21420"/>
                      <a:pt x="17287" y="20807"/>
                      <a:pt x="17488" y="20129"/>
                    </a:cubicBezTo>
                    <a:cubicBezTo>
                      <a:pt x="17694" y="19522"/>
                      <a:pt x="17895" y="18909"/>
                      <a:pt x="18030" y="18302"/>
                    </a:cubicBezTo>
                    <a:cubicBezTo>
                      <a:pt x="18101" y="18031"/>
                      <a:pt x="18166" y="17825"/>
                      <a:pt x="18236" y="17553"/>
                    </a:cubicBezTo>
                    <a:cubicBezTo>
                      <a:pt x="18301" y="17282"/>
                      <a:pt x="18372" y="16946"/>
                      <a:pt x="18437" y="16675"/>
                    </a:cubicBezTo>
                    <a:cubicBezTo>
                      <a:pt x="18507" y="16604"/>
                      <a:pt x="18507" y="16539"/>
                      <a:pt x="18507" y="16469"/>
                    </a:cubicBezTo>
                    <a:lnTo>
                      <a:pt x="18708" y="15655"/>
                    </a:lnTo>
                    <a:cubicBezTo>
                      <a:pt x="19050" y="13758"/>
                      <a:pt x="19321" y="11795"/>
                      <a:pt x="19250" y="9826"/>
                    </a:cubicBezTo>
                    <a:cubicBezTo>
                      <a:pt x="19250" y="8948"/>
                      <a:pt x="19115" y="7999"/>
                      <a:pt x="18914" y="7115"/>
                    </a:cubicBezTo>
                    <a:cubicBezTo>
                      <a:pt x="18572" y="5559"/>
                      <a:pt x="17895" y="4067"/>
                      <a:pt x="16946" y="2712"/>
                    </a:cubicBezTo>
                    <a:cubicBezTo>
                      <a:pt x="16403" y="1963"/>
                      <a:pt x="15796" y="1286"/>
                      <a:pt x="15118" y="678"/>
                    </a:cubicBezTo>
                    <a:cubicBezTo>
                      <a:pt x="14777" y="407"/>
                      <a:pt x="14440" y="201"/>
                      <a:pt x="140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1"/>
              <p:cNvSpPr/>
              <p:nvPr/>
            </p:nvSpPr>
            <p:spPr>
              <a:xfrm flipH="1">
                <a:off x="6760663" y="2908275"/>
                <a:ext cx="1016750" cy="500000"/>
              </a:xfrm>
              <a:custGeom>
                <a:rect b="b" l="l" r="r" t="t"/>
                <a:pathLst>
                  <a:path extrusionOk="0" h="20000" w="40670">
                    <a:moveTo>
                      <a:pt x="34504" y="8813"/>
                    </a:moveTo>
                    <a:cubicBezTo>
                      <a:pt x="35111" y="8883"/>
                      <a:pt x="35724" y="9019"/>
                      <a:pt x="36266" y="9219"/>
                    </a:cubicBezTo>
                    <a:lnTo>
                      <a:pt x="36673" y="9425"/>
                    </a:lnTo>
                    <a:cubicBezTo>
                      <a:pt x="37145" y="9626"/>
                      <a:pt x="37622" y="9968"/>
                      <a:pt x="38029" y="10439"/>
                    </a:cubicBezTo>
                    <a:cubicBezTo>
                      <a:pt x="38094" y="10510"/>
                      <a:pt x="38229" y="10645"/>
                      <a:pt x="38300" y="10781"/>
                    </a:cubicBezTo>
                    <a:lnTo>
                      <a:pt x="38500" y="11188"/>
                    </a:lnTo>
                    <a:cubicBezTo>
                      <a:pt x="38571" y="11323"/>
                      <a:pt x="38571" y="11459"/>
                      <a:pt x="38636" y="11594"/>
                    </a:cubicBezTo>
                    <a:cubicBezTo>
                      <a:pt x="38706" y="11931"/>
                      <a:pt x="38706" y="12337"/>
                      <a:pt x="38636" y="12744"/>
                    </a:cubicBezTo>
                    <a:cubicBezTo>
                      <a:pt x="38571" y="12950"/>
                      <a:pt x="38500" y="13221"/>
                      <a:pt x="38365" y="13492"/>
                    </a:cubicBezTo>
                    <a:cubicBezTo>
                      <a:pt x="38300" y="13492"/>
                      <a:pt x="38300" y="13557"/>
                      <a:pt x="38300" y="13557"/>
                    </a:cubicBezTo>
                    <a:cubicBezTo>
                      <a:pt x="37958" y="14170"/>
                      <a:pt x="37486" y="14642"/>
                      <a:pt x="37009" y="14983"/>
                    </a:cubicBezTo>
                    <a:cubicBezTo>
                      <a:pt x="36944" y="14983"/>
                      <a:pt x="36874" y="15049"/>
                      <a:pt x="36809" y="15119"/>
                    </a:cubicBezTo>
                    <a:cubicBezTo>
                      <a:pt x="35925" y="15661"/>
                      <a:pt x="34775" y="15932"/>
                      <a:pt x="33284" y="15997"/>
                    </a:cubicBezTo>
                    <a:lnTo>
                      <a:pt x="34504" y="8813"/>
                    </a:lnTo>
                    <a:close/>
                    <a:moveTo>
                      <a:pt x="2375" y="1"/>
                    </a:moveTo>
                    <a:cubicBezTo>
                      <a:pt x="1426" y="1"/>
                      <a:pt x="407" y="207"/>
                      <a:pt x="0" y="1085"/>
                    </a:cubicBezTo>
                    <a:cubicBezTo>
                      <a:pt x="678" y="1291"/>
                      <a:pt x="1291" y="1563"/>
                      <a:pt x="1898" y="1834"/>
                    </a:cubicBezTo>
                    <a:cubicBezTo>
                      <a:pt x="3189" y="2512"/>
                      <a:pt x="4474" y="3254"/>
                      <a:pt x="5629" y="4138"/>
                    </a:cubicBezTo>
                    <a:cubicBezTo>
                      <a:pt x="7998" y="5830"/>
                      <a:pt x="10167" y="7864"/>
                      <a:pt x="11729" y="10304"/>
                    </a:cubicBezTo>
                    <a:cubicBezTo>
                      <a:pt x="12201" y="11117"/>
                      <a:pt x="12543" y="11931"/>
                      <a:pt x="12814" y="12744"/>
                    </a:cubicBezTo>
                    <a:cubicBezTo>
                      <a:pt x="12879" y="12950"/>
                      <a:pt x="12879" y="13086"/>
                      <a:pt x="12949" y="13286"/>
                    </a:cubicBezTo>
                    <a:cubicBezTo>
                      <a:pt x="13150" y="13964"/>
                      <a:pt x="13285" y="14712"/>
                      <a:pt x="13356" y="15455"/>
                    </a:cubicBezTo>
                    <a:cubicBezTo>
                      <a:pt x="13421" y="15726"/>
                      <a:pt x="13421" y="16068"/>
                      <a:pt x="13492" y="16339"/>
                    </a:cubicBezTo>
                    <a:cubicBezTo>
                      <a:pt x="13492" y="16610"/>
                      <a:pt x="13492" y="16811"/>
                      <a:pt x="13557" y="17082"/>
                    </a:cubicBezTo>
                    <a:lnTo>
                      <a:pt x="13557" y="17830"/>
                    </a:lnTo>
                    <a:cubicBezTo>
                      <a:pt x="13557" y="18101"/>
                      <a:pt x="13627" y="18373"/>
                      <a:pt x="13627" y="18644"/>
                    </a:cubicBezTo>
                    <a:lnTo>
                      <a:pt x="15254" y="18779"/>
                    </a:lnTo>
                    <a:lnTo>
                      <a:pt x="16881" y="18915"/>
                    </a:lnTo>
                    <a:lnTo>
                      <a:pt x="22032" y="19251"/>
                    </a:lnTo>
                    <a:lnTo>
                      <a:pt x="23046" y="19322"/>
                    </a:lnTo>
                    <a:lnTo>
                      <a:pt x="32606" y="19999"/>
                    </a:lnTo>
                    <a:lnTo>
                      <a:pt x="32877" y="18508"/>
                    </a:lnTo>
                    <a:lnTo>
                      <a:pt x="32942" y="17895"/>
                    </a:lnTo>
                    <a:cubicBezTo>
                      <a:pt x="34569" y="17830"/>
                      <a:pt x="35925" y="17624"/>
                      <a:pt x="37009" y="17082"/>
                    </a:cubicBezTo>
                    <a:cubicBezTo>
                      <a:pt x="37416" y="16946"/>
                      <a:pt x="37757" y="16746"/>
                      <a:pt x="38029" y="16540"/>
                    </a:cubicBezTo>
                    <a:cubicBezTo>
                      <a:pt x="38771" y="16068"/>
                      <a:pt x="39314" y="15455"/>
                      <a:pt x="39720" y="14777"/>
                    </a:cubicBezTo>
                    <a:cubicBezTo>
                      <a:pt x="39926" y="14506"/>
                      <a:pt x="40062" y="14235"/>
                      <a:pt x="40198" y="13964"/>
                    </a:cubicBezTo>
                    <a:cubicBezTo>
                      <a:pt x="40534" y="13151"/>
                      <a:pt x="40669" y="12272"/>
                      <a:pt x="40534" y="11459"/>
                    </a:cubicBezTo>
                    <a:cubicBezTo>
                      <a:pt x="40534" y="11388"/>
                      <a:pt x="40534" y="11388"/>
                      <a:pt x="40469" y="11323"/>
                    </a:cubicBezTo>
                    <a:lnTo>
                      <a:pt x="40469" y="11117"/>
                    </a:lnTo>
                    <a:cubicBezTo>
                      <a:pt x="40333" y="10645"/>
                      <a:pt x="40127" y="10239"/>
                      <a:pt x="39856" y="9832"/>
                    </a:cubicBezTo>
                    <a:cubicBezTo>
                      <a:pt x="39856" y="9696"/>
                      <a:pt x="39791" y="9626"/>
                      <a:pt x="39720" y="9490"/>
                    </a:cubicBezTo>
                    <a:cubicBezTo>
                      <a:pt x="39384" y="9084"/>
                      <a:pt x="38978" y="8677"/>
                      <a:pt x="38500" y="8341"/>
                    </a:cubicBezTo>
                    <a:cubicBezTo>
                      <a:pt x="38094" y="7999"/>
                      <a:pt x="37622" y="7799"/>
                      <a:pt x="37145" y="7592"/>
                    </a:cubicBezTo>
                    <a:cubicBezTo>
                      <a:pt x="37080" y="7527"/>
                      <a:pt x="37009" y="7527"/>
                      <a:pt x="36944" y="7527"/>
                    </a:cubicBezTo>
                    <a:cubicBezTo>
                      <a:pt x="36196" y="7186"/>
                      <a:pt x="35453" y="7050"/>
                      <a:pt x="34705" y="6985"/>
                    </a:cubicBezTo>
                    <a:cubicBezTo>
                      <a:pt x="33962" y="6850"/>
                      <a:pt x="33213" y="6850"/>
                      <a:pt x="32536" y="6779"/>
                    </a:cubicBezTo>
                    <a:cubicBezTo>
                      <a:pt x="30909" y="6714"/>
                      <a:pt x="28604" y="6508"/>
                      <a:pt x="26164" y="6372"/>
                    </a:cubicBezTo>
                    <a:cubicBezTo>
                      <a:pt x="26099" y="6307"/>
                      <a:pt x="25963" y="6307"/>
                      <a:pt x="25893" y="6307"/>
                    </a:cubicBezTo>
                    <a:lnTo>
                      <a:pt x="25828" y="6307"/>
                    </a:lnTo>
                    <a:cubicBezTo>
                      <a:pt x="24537" y="6237"/>
                      <a:pt x="23182" y="6101"/>
                      <a:pt x="21962" y="6036"/>
                    </a:cubicBezTo>
                    <a:lnTo>
                      <a:pt x="21896" y="6036"/>
                    </a:lnTo>
                    <a:cubicBezTo>
                      <a:pt x="18708" y="5830"/>
                      <a:pt x="16268" y="5630"/>
                      <a:pt x="16268" y="5630"/>
                    </a:cubicBezTo>
                    <a:cubicBezTo>
                      <a:pt x="13828" y="4881"/>
                      <a:pt x="11594" y="3526"/>
                      <a:pt x="9289" y="2305"/>
                    </a:cubicBezTo>
                    <a:cubicBezTo>
                      <a:pt x="7256" y="1221"/>
                      <a:pt x="5222" y="272"/>
                      <a:pt x="29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1"/>
              <p:cNvSpPr/>
              <p:nvPr/>
            </p:nvSpPr>
            <p:spPr>
              <a:xfrm flipH="1">
                <a:off x="7680738" y="2913075"/>
                <a:ext cx="77975" cy="22350"/>
              </a:xfrm>
              <a:custGeom>
                <a:rect b="b" l="l" r="r" t="t"/>
                <a:pathLst>
                  <a:path extrusionOk="0" h="894" w="3119">
                    <a:moveTo>
                      <a:pt x="1876" y="1"/>
                    </a:moveTo>
                    <a:cubicBezTo>
                      <a:pt x="1773" y="1"/>
                      <a:pt x="1666" y="5"/>
                      <a:pt x="1557" y="15"/>
                    </a:cubicBezTo>
                    <a:cubicBezTo>
                      <a:pt x="678" y="15"/>
                      <a:pt x="0" y="216"/>
                      <a:pt x="0" y="487"/>
                    </a:cubicBezTo>
                    <a:cubicBezTo>
                      <a:pt x="0" y="758"/>
                      <a:pt x="678" y="893"/>
                      <a:pt x="1557" y="893"/>
                    </a:cubicBezTo>
                    <a:cubicBezTo>
                      <a:pt x="2441" y="893"/>
                      <a:pt x="3118" y="622"/>
                      <a:pt x="3118" y="422"/>
                    </a:cubicBezTo>
                    <a:cubicBezTo>
                      <a:pt x="3057" y="187"/>
                      <a:pt x="2541" y="1"/>
                      <a:pt x="1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1"/>
              <p:cNvSpPr/>
              <p:nvPr/>
            </p:nvSpPr>
            <p:spPr>
              <a:xfrm flipH="1">
                <a:off x="7219813" y="3099900"/>
                <a:ext cx="976100" cy="482850"/>
              </a:xfrm>
              <a:custGeom>
                <a:rect b="b" l="l" r="r" t="t"/>
                <a:pathLst>
                  <a:path extrusionOk="0" h="19314" w="39044">
                    <a:moveTo>
                      <a:pt x="5164" y="1"/>
                    </a:moveTo>
                    <a:cubicBezTo>
                      <a:pt x="2978" y="1"/>
                      <a:pt x="692" y="1748"/>
                      <a:pt x="136" y="3859"/>
                    </a:cubicBezTo>
                    <a:cubicBezTo>
                      <a:pt x="66" y="4266"/>
                      <a:pt x="1" y="4743"/>
                      <a:pt x="1" y="5149"/>
                    </a:cubicBezTo>
                    <a:cubicBezTo>
                      <a:pt x="1" y="6841"/>
                      <a:pt x="879" y="8539"/>
                      <a:pt x="2305" y="9352"/>
                    </a:cubicBezTo>
                    <a:lnTo>
                      <a:pt x="2370" y="9352"/>
                    </a:lnTo>
                    <a:cubicBezTo>
                      <a:pt x="2712" y="9553"/>
                      <a:pt x="3119" y="9688"/>
                      <a:pt x="3525" y="9759"/>
                    </a:cubicBezTo>
                    <a:lnTo>
                      <a:pt x="6844" y="10301"/>
                    </a:lnTo>
                    <a:lnTo>
                      <a:pt x="24402" y="13012"/>
                    </a:lnTo>
                    <a:cubicBezTo>
                      <a:pt x="24402" y="13484"/>
                      <a:pt x="24603" y="13891"/>
                      <a:pt x="24945" y="14232"/>
                    </a:cubicBezTo>
                    <a:cubicBezTo>
                      <a:pt x="25216" y="14568"/>
                      <a:pt x="25622" y="14840"/>
                      <a:pt x="26029" y="15046"/>
                    </a:cubicBezTo>
                    <a:cubicBezTo>
                      <a:pt x="27249" y="15789"/>
                      <a:pt x="28534" y="16266"/>
                      <a:pt x="29890" y="16672"/>
                    </a:cubicBezTo>
                    <a:cubicBezTo>
                      <a:pt x="30974" y="17009"/>
                      <a:pt x="32129" y="17486"/>
                      <a:pt x="33008" y="18229"/>
                    </a:cubicBezTo>
                    <a:cubicBezTo>
                      <a:pt x="33415" y="18500"/>
                      <a:pt x="33686" y="18841"/>
                      <a:pt x="34092" y="19042"/>
                    </a:cubicBezTo>
                    <a:cubicBezTo>
                      <a:pt x="34298" y="19178"/>
                      <a:pt x="34570" y="19313"/>
                      <a:pt x="34770" y="19313"/>
                    </a:cubicBezTo>
                    <a:cubicBezTo>
                      <a:pt x="35112" y="19248"/>
                      <a:pt x="35312" y="18841"/>
                      <a:pt x="35312" y="18570"/>
                    </a:cubicBezTo>
                    <a:cubicBezTo>
                      <a:pt x="35312" y="18229"/>
                      <a:pt x="35112" y="17892"/>
                      <a:pt x="34976" y="17621"/>
                    </a:cubicBezTo>
                    <a:cubicBezTo>
                      <a:pt x="34363" y="16808"/>
                      <a:pt x="33550" y="16130"/>
                      <a:pt x="32672" y="15653"/>
                    </a:cubicBezTo>
                    <a:cubicBezTo>
                      <a:pt x="32536" y="15588"/>
                      <a:pt x="32330" y="15452"/>
                      <a:pt x="32059" y="15317"/>
                    </a:cubicBezTo>
                    <a:lnTo>
                      <a:pt x="32059" y="15317"/>
                    </a:lnTo>
                    <a:cubicBezTo>
                      <a:pt x="33214" y="15588"/>
                      <a:pt x="34298" y="15859"/>
                      <a:pt x="35247" y="16401"/>
                    </a:cubicBezTo>
                    <a:cubicBezTo>
                      <a:pt x="35654" y="16602"/>
                      <a:pt x="36061" y="16873"/>
                      <a:pt x="36533" y="17079"/>
                    </a:cubicBezTo>
                    <a:cubicBezTo>
                      <a:pt x="36684" y="17179"/>
                      <a:pt x="36870" y="17240"/>
                      <a:pt x="37065" y="17240"/>
                    </a:cubicBezTo>
                    <a:cubicBezTo>
                      <a:pt x="37136" y="17240"/>
                      <a:pt x="37209" y="17232"/>
                      <a:pt x="37281" y="17215"/>
                    </a:cubicBezTo>
                    <a:cubicBezTo>
                      <a:pt x="37617" y="17079"/>
                      <a:pt x="37753" y="16672"/>
                      <a:pt x="37753" y="16331"/>
                    </a:cubicBezTo>
                    <a:cubicBezTo>
                      <a:pt x="37688" y="15995"/>
                      <a:pt x="37481" y="15723"/>
                      <a:pt x="37210" y="15452"/>
                    </a:cubicBezTo>
                    <a:lnTo>
                      <a:pt x="36739" y="14975"/>
                    </a:lnTo>
                    <a:lnTo>
                      <a:pt x="36739" y="14975"/>
                    </a:lnTo>
                    <a:cubicBezTo>
                      <a:pt x="37075" y="15181"/>
                      <a:pt x="37416" y="15452"/>
                      <a:pt x="37753" y="15588"/>
                    </a:cubicBezTo>
                    <a:cubicBezTo>
                      <a:pt x="37952" y="15687"/>
                      <a:pt x="38150" y="15749"/>
                      <a:pt x="38324" y="15749"/>
                    </a:cubicBezTo>
                    <a:cubicBezTo>
                      <a:pt x="38387" y="15749"/>
                      <a:pt x="38446" y="15741"/>
                      <a:pt x="38501" y="15723"/>
                    </a:cubicBezTo>
                    <a:cubicBezTo>
                      <a:pt x="38837" y="15588"/>
                      <a:pt x="39043" y="15181"/>
                      <a:pt x="38973" y="14840"/>
                    </a:cubicBezTo>
                    <a:cubicBezTo>
                      <a:pt x="38973" y="14503"/>
                      <a:pt x="38702" y="14232"/>
                      <a:pt x="38501" y="13961"/>
                    </a:cubicBezTo>
                    <a:cubicBezTo>
                      <a:pt x="37823" y="13213"/>
                      <a:pt x="36874" y="12671"/>
                      <a:pt x="35855" y="12264"/>
                    </a:cubicBezTo>
                    <a:cubicBezTo>
                      <a:pt x="35312" y="12063"/>
                      <a:pt x="34635" y="11857"/>
                      <a:pt x="33957" y="11722"/>
                    </a:cubicBezTo>
                    <a:lnTo>
                      <a:pt x="33957" y="11722"/>
                    </a:lnTo>
                    <a:cubicBezTo>
                      <a:pt x="34906" y="11792"/>
                      <a:pt x="35790" y="11928"/>
                      <a:pt x="36603" y="12264"/>
                    </a:cubicBezTo>
                    <a:cubicBezTo>
                      <a:pt x="37075" y="12470"/>
                      <a:pt x="37481" y="12671"/>
                      <a:pt x="37888" y="12806"/>
                    </a:cubicBezTo>
                    <a:cubicBezTo>
                      <a:pt x="38044" y="12847"/>
                      <a:pt x="38199" y="12885"/>
                      <a:pt x="38343" y="12885"/>
                    </a:cubicBezTo>
                    <a:cubicBezTo>
                      <a:pt x="38449" y="12885"/>
                      <a:pt x="38549" y="12864"/>
                      <a:pt x="38636" y="12806"/>
                    </a:cubicBezTo>
                    <a:cubicBezTo>
                      <a:pt x="38908" y="12671"/>
                      <a:pt x="39043" y="12264"/>
                      <a:pt x="38908" y="11928"/>
                    </a:cubicBezTo>
                    <a:cubicBezTo>
                      <a:pt x="38837" y="11657"/>
                      <a:pt x="38566" y="11385"/>
                      <a:pt x="38365" y="11179"/>
                    </a:cubicBezTo>
                    <a:cubicBezTo>
                      <a:pt x="37552" y="10572"/>
                      <a:pt x="36603" y="10165"/>
                      <a:pt x="35584" y="9894"/>
                    </a:cubicBezTo>
                    <a:cubicBezTo>
                      <a:pt x="34976" y="9759"/>
                      <a:pt x="34163" y="9623"/>
                      <a:pt x="33349" y="9553"/>
                    </a:cubicBezTo>
                    <a:cubicBezTo>
                      <a:pt x="33143" y="9487"/>
                      <a:pt x="32943" y="9417"/>
                      <a:pt x="32672" y="9281"/>
                    </a:cubicBezTo>
                    <a:cubicBezTo>
                      <a:pt x="32943" y="9216"/>
                      <a:pt x="33214" y="9146"/>
                      <a:pt x="33415" y="9081"/>
                    </a:cubicBezTo>
                    <a:cubicBezTo>
                      <a:pt x="33686" y="9010"/>
                      <a:pt x="33957" y="8875"/>
                      <a:pt x="34027" y="8674"/>
                    </a:cubicBezTo>
                    <a:cubicBezTo>
                      <a:pt x="34228" y="8332"/>
                      <a:pt x="34027" y="7926"/>
                      <a:pt x="33756" y="7655"/>
                    </a:cubicBezTo>
                    <a:cubicBezTo>
                      <a:pt x="33485" y="7454"/>
                      <a:pt x="33078" y="7384"/>
                      <a:pt x="32737" y="7384"/>
                    </a:cubicBezTo>
                    <a:cubicBezTo>
                      <a:pt x="31381" y="7384"/>
                      <a:pt x="30096" y="7725"/>
                      <a:pt x="28805" y="8332"/>
                    </a:cubicBezTo>
                    <a:lnTo>
                      <a:pt x="11318" y="1961"/>
                    </a:lnTo>
                    <a:lnTo>
                      <a:pt x="10439" y="1690"/>
                    </a:lnTo>
                    <a:lnTo>
                      <a:pt x="7522" y="605"/>
                    </a:lnTo>
                    <a:lnTo>
                      <a:pt x="6573" y="269"/>
                    </a:lnTo>
                    <a:cubicBezTo>
                      <a:pt x="6121" y="85"/>
                      <a:pt x="5645" y="1"/>
                      <a:pt x="5164" y="1"/>
                    </a:cubicBezTo>
                    <a:close/>
                  </a:path>
                </a:pathLst>
              </a:custGeom>
              <a:solidFill>
                <a:srgbClr val="F0B7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1"/>
              <p:cNvSpPr/>
              <p:nvPr/>
            </p:nvSpPr>
            <p:spPr>
              <a:xfrm flipH="1">
                <a:off x="6733563" y="3104825"/>
                <a:ext cx="179650" cy="240675"/>
              </a:xfrm>
              <a:custGeom>
                <a:rect b="b" l="l" r="r" t="t"/>
                <a:pathLst>
                  <a:path extrusionOk="0" h="9627" w="7186">
                    <a:moveTo>
                      <a:pt x="4821" y="1"/>
                    </a:moveTo>
                    <a:cubicBezTo>
                      <a:pt x="4523" y="1"/>
                      <a:pt x="4176" y="219"/>
                      <a:pt x="3867" y="479"/>
                    </a:cubicBezTo>
                    <a:cubicBezTo>
                      <a:pt x="3189" y="1222"/>
                      <a:pt x="2441" y="1563"/>
                      <a:pt x="1427" y="1764"/>
                    </a:cubicBezTo>
                    <a:cubicBezTo>
                      <a:pt x="1020" y="1834"/>
                      <a:pt x="543" y="1900"/>
                      <a:pt x="272" y="2171"/>
                    </a:cubicBezTo>
                    <a:cubicBezTo>
                      <a:pt x="1" y="2512"/>
                      <a:pt x="137" y="3120"/>
                      <a:pt x="478" y="3391"/>
                    </a:cubicBezTo>
                    <a:cubicBezTo>
                      <a:pt x="749" y="3732"/>
                      <a:pt x="1221" y="3868"/>
                      <a:pt x="1698" y="3868"/>
                    </a:cubicBezTo>
                    <a:cubicBezTo>
                      <a:pt x="1763" y="3933"/>
                      <a:pt x="1899" y="3933"/>
                      <a:pt x="1969" y="3933"/>
                    </a:cubicBezTo>
                    <a:cubicBezTo>
                      <a:pt x="1628" y="4003"/>
                      <a:pt x="1292" y="4139"/>
                      <a:pt x="1085" y="4475"/>
                    </a:cubicBezTo>
                    <a:cubicBezTo>
                      <a:pt x="885" y="4882"/>
                      <a:pt x="1020" y="5424"/>
                      <a:pt x="1427" y="5695"/>
                    </a:cubicBezTo>
                    <a:cubicBezTo>
                      <a:pt x="1492" y="5766"/>
                      <a:pt x="1628" y="5766"/>
                      <a:pt x="1698" y="5831"/>
                    </a:cubicBezTo>
                    <a:cubicBezTo>
                      <a:pt x="1492" y="6173"/>
                      <a:pt x="1628" y="6715"/>
                      <a:pt x="1899" y="7051"/>
                    </a:cubicBezTo>
                    <a:cubicBezTo>
                      <a:pt x="2241" y="7322"/>
                      <a:pt x="2712" y="7458"/>
                      <a:pt x="3189" y="7458"/>
                    </a:cubicBezTo>
                    <a:cubicBezTo>
                      <a:pt x="3390" y="7458"/>
                      <a:pt x="3596" y="7458"/>
                      <a:pt x="3732" y="7393"/>
                    </a:cubicBezTo>
                    <a:lnTo>
                      <a:pt x="3732" y="7393"/>
                    </a:lnTo>
                    <a:cubicBezTo>
                      <a:pt x="3596" y="7458"/>
                      <a:pt x="3461" y="7528"/>
                      <a:pt x="3255" y="7593"/>
                    </a:cubicBezTo>
                    <a:cubicBezTo>
                      <a:pt x="2918" y="7664"/>
                      <a:pt x="2441" y="7799"/>
                      <a:pt x="2241" y="8070"/>
                    </a:cubicBezTo>
                    <a:cubicBezTo>
                      <a:pt x="2034" y="8477"/>
                      <a:pt x="2170" y="8949"/>
                      <a:pt x="2441" y="9220"/>
                    </a:cubicBezTo>
                    <a:cubicBezTo>
                      <a:pt x="2783" y="9562"/>
                      <a:pt x="3255" y="9627"/>
                      <a:pt x="3661" y="9627"/>
                    </a:cubicBezTo>
                    <a:cubicBezTo>
                      <a:pt x="4952" y="9627"/>
                      <a:pt x="6172" y="8884"/>
                      <a:pt x="6850" y="7864"/>
                    </a:cubicBezTo>
                    <a:cubicBezTo>
                      <a:pt x="7050" y="7458"/>
                      <a:pt x="7186" y="7121"/>
                      <a:pt x="7186" y="6715"/>
                    </a:cubicBezTo>
                    <a:cubicBezTo>
                      <a:pt x="7186" y="6308"/>
                      <a:pt x="7050" y="5901"/>
                      <a:pt x="6714" y="5695"/>
                    </a:cubicBezTo>
                    <a:lnTo>
                      <a:pt x="6508" y="5695"/>
                    </a:lnTo>
                    <a:cubicBezTo>
                      <a:pt x="6779" y="5359"/>
                      <a:pt x="6915" y="4952"/>
                      <a:pt x="6915" y="4546"/>
                    </a:cubicBezTo>
                    <a:cubicBezTo>
                      <a:pt x="6915" y="4139"/>
                      <a:pt x="6779" y="3662"/>
                      <a:pt x="6443" y="3526"/>
                    </a:cubicBezTo>
                    <a:cubicBezTo>
                      <a:pt x="6347" y="3480"/>
                      <a:pt x="6252" y="3432"/>
                      <a:pt x="6132" y="3432"/>
                    </a:cubicBezTo>
                    <a:cubicBezTo>
                      <a:pt x="6081" y="3432"/>
                      <a:pt x="6027" y="3440"/>
                      <a:pt x="5966" y="3461"/>
                    </a:cubicBezTo>
                    <a:cubicBezTo>
                      <a:pt x="6101" y="3190"/>
                      <a:pt x="6101" y="2919"/>
                      <a:pt x="6101" y="2648"/>
                    </a:cubicBezTo>
                    <a:cubicBezTo>
                      <a:pt x="6036" y="2241"/>
                      <a:pt x="5901" y="1834"/>
                      <a:pt x="5494" y="1699"/>
                    </a:cubicBezTo>
                    <a:cubicBezTo>
                      <a:pt x="5494" y="1628"/>
                      <a:pt x="5494" y="1628"/>
                      <a:pt x="5424" y="1628"/>
                    </a:cubicBezTo>
                    <a:cubicBezTo>
                      <a:pt x="5494" y="1493"/>
                      <a:pt x="5559" y="1292"/>
                      <a:pt x="5559" y="1157"/>
                    </a:cubicBezTo>
                    <a:cubicBezTo>
                      <a:pt x="5559" y="750"/>
                      <a:pt x="5494" y="273"/>
                      <a:pt x="5087" y="72"/>
                    </a:cubicBezTo>
                    <a:cubicBezTo>
                      <a:pt x="5005" y="23"/>
                      <a:pt x="4915" y="1"/>
                      <a:pt x="4821" y="1"/>
                    </a:cubicBezTo>
                    <a:close/>
                  </a:path>
                </a:pathLst>
              </a:custGeom>
              <a:solidFill>
                <a:srgbClr val="F0B7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1"/>
              <p:cNvSpPr/>
              <p:nvPr/>
            </p:nvSpPr>
            <p:spPr>
              <a:xfrm flipH="1">
                <a:off x="7350363" y="1756200"/>
                <a:ext cx="549075" cy="821925"/>
              </a:xfrm>
              <a:custGeom>
                <a:rect b="b" l="l" r="r" t="t"/>
                <a:pathLst>
                  <a:path extrusionOk="0" h="32877" w="21963">
                    <a:moveTo>
                      <a:pt x="11196" y="1"/>
                    </a:moveTo>
                    <a:cubicBezTo>
                      <a:pt x="10298" y="1"/>
                      <a:pt x="9329" y="90"/>
                      <a:pt x="8270" y="263"/>
                    </a:cubicBezTo>
                    <a:cubicBezTo>
                      <a:pt x="4681" y="876"/>
                      <a:pt x="1492" y="3587"/>
                      <a:pt x="408" y="7041"/>
                    </a:cubicBezTo>
                    <a:cubicBezTo>
                      <a:pt x="71" y="8196"/>
                      <a:pt x="1" y="9416"/>
                      <a:pt x="1" y="10637"/>
                    </a:cubicBezTo>
                    <a:cubicBezTo>
                      <a:pt x="136" y="14839"/>
                      <a:pt x="1969" y="17279"/>
                      <a:pt x="4068" y="20939"/>
                    </a:cubicBezTo>
                    <a:cubicBezTo>
                      <a:pt x="4881" y="22360"/>
                      <a:pt x="5966" y="24258"/>
                      <a:pt x="7663" y="25006"/>
                    </a:cubicBezTo>
                    <a:cubicBezTo>
                      <a:pt x="7864" y="25071"/>
                      <a:pt x="8205" y="25207"/>
                      <a:pt x="8476" y="25343"/>
                    </a:cubicBezTo>
                    <a:lnTo>
                      <a:pt x="8270" y="28732"/>
                    </a:lnTo>
                    <a:cubicBezTo>
                      <a:pt x="8135" y="30836"/>
                      <a:pt x="9561" y="32663"/>
                      <a:pt x="11388" y="32869"/>
                    </a:cubicBezTo>
                    <a:cubicBezTo>
                      <a:pt x="11459" y="32874"/>
                      <a:pt x="11530" y="32876"/>
                      <a:pt x="11600" y="32876"/>
                    </a:cubicBezTo>
                    <a:cubicBezTo>
                      <a:pt x="13538" y="32876"/>
                      <a:pt x="15117" y="31091"/>
                      <a:pt x="15048" y="28867"/>
                    </a:cubicBezTo>
                    <a:lnTo>
                      <a:pt x="14983" y="26226"/>
                    </a:lnTo>
                    <a:cubicBezTo>
                      <a:pt x="16068" y="25955"/>
                      <a:pt x="17082" y="25549"/>
                      <a:pt x="17966" y="24936"/>
                    </a:cubicBezTo>
                    <a:cubicBezTo>
                      <a:pt x="19728" y="23580"/>
                      <a:pt x="20607" y="21411"/>
                      <a:pt x="21084" y="19242"/>
                    </a:cubicBezTo>
                    <a:cubicBezTo>
                      <a:pt x="21962" y="15175"/>
                      <a:pt x="21827" y="11108"/>
                      <a:pt x="20064" y="5957"/>
                    </a:cubicBezTo>
                    <a:cubicBezTo>
                      <a:pt x="19593" y="4536"/>
                      <a:pt x="18508" y="3180"/>
                      <a:pt x="17624" y="2367"/>
                    </a:cubicBezTo>
                    <a:cubicBezTo>
                      <a:pt x="15808" y="753"/>
                      <a:pt x="13806" y="1"/>
                      <a:pt x="11196" y="1"/>
                    </a:cubicBezTo>
                    <a:close/>
                  </a:path>
                </a:pathLst>
              </a:custGeom>
              <a:solidFill>
                <a:srgbClr val="F0B7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1"/>
              <p:cNvSpPr/>
              <p:nvPr/>
            </p:nvSpPr>
            <p:spPr>
              <a:xfrm flipH="1">
                <a:off x="7338438" y="1723875"/>
                <a:ext cx="608450" cy="411725"/>
              </a:xfrm>
              <a:custGeom>
                <a:rect b="b" l="l" r="r" t="t"/>
                <a:pathLst>
                  <a:path extrusionOk="0" h="16469" w="24338">
                    <a:moveTo>
                      <a:pt x="13374" y="0"/>
                    </a:moveTo>
                    <a:cubicBezTo>
                      <a:pt x="10411" y="0"/>
                      <a:pt x="7479" y="844"/>
                      <a:pt x="5494" y="2304"/>
                    </a:cubicBezTo>
                    <a:lnTo>
                      <a:pt x="5494" y="2370"/>
                    </a:lnTo>
                    <a:cubicBezTo>
                      <a:pt x="3054" y="3047"/>
                      <a:pt x="1357" y="5422"/>
                      <a:pt x="679" y="7928"/>
                    </a:cubicBezTo>
                    <a:cubicBezTo>
                      <a:pt x="1" y="10574"/>
                      <a:pt x="272" y="13350"/>
                      <a:pt x="950" y="15996"/>
                    </a:cubicBezTo>
                    <a:cubicBezTo>
                      <a:pt x="1438" y="15630"/>
                      <a:pt x="1917" y="15482"/>
                      <a:pt x="2423" y="15482"/>
                    </a:cubicBezTo>
                    <a:cubicBezTo>
                      <a:pt x="3322" y="15482"/>
                      <a:pt x="4303" y="15948"/>
                      <a:pt x="5559" y="16468"/>
                    </a:cubicBezTo>
                    <a:cubicBezTo>
                      <a:pt x="8070" y="14234"/>
                      <a:pt x="5017" y="11046"/>
                      <a:pt x="5358" y="9218"/>
                    </a:cubicBezTo>
                    <a:cubicBezTo>
                      <a:pt x="5765" y="7049"/>
                      <a:pt x="6915" y="6843"/>
                      <a:pt x="6779" y="4674"/>
                    </a:cubicBezTo>
                    <a:cubicBezTo>
                      <a:pt x="6714" y="4403"/>
                      <a:pt x="6714" y="4132"/>
                      <a:pt x="6579" y="3861"/>
                    </a:cubicBezTo>
                    <a:lnTo>
                      <a:pt x="6579" y="3861"/>
                    </a:lnTo>
                    <a:cubicBezTo>
                      <a:pt x="10015" y="8026"/>
                      <a:pt x="15383" y="10579"/>
                      <a:pt x="20801" y="10579"/>
                    </a:cubicBezTo>
                    <a:cubicBezTo>
                      <a:pt x="20940" y="10579"/>
                      <a:pt x="21080" y="10577"/>
                      <a:pt x="21219" y="10574"/>
                    </a:cubicBezTo>
                    <a:cubicBezTo>
                      <a:pt x="22304" y="10503"/>
                      <a:pt x="23388" y="10438"/>
                      <a:pt x="24337" y="9896"/>
                    </a:cubicBezTo>
                    <a:cubicBezTo>
                      <a:pt x="24337" y="2834"/>
                      <a:pt x="18804" y="0"/>
                      <a:pt x="13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1"/>
              <p:cNvSpPr/>
              <p:nvPr/>
            </p:nvSpPr>
            <p:spPr>
              <a:xfrm flipH="1">
                <a:off x="7772238" y="2086650"/>
                <a:ext cx="164475" cy="152975"/>
              </a:xfrm>
              <a:custGeom>
                <a:rect b="b" l="l" r="r" t="t"/>
                <a:pathLst>
                  <a:path extrusionOk="0" h="6119" w="6579">
                    <a:moveTo>
                      <a:pt x="3140" y="0"/>
                    </a:moveTo>
                    <a:cubicBezTo>
                      <a:pt x="2861" y="0"/>
                      <a:pt x="2579" y="42"/>
                      <a:pt x="2305" y="130"/>
                    </a:cubicBezTo>
                    <a:cubicBezTo>
                      <a:pt x="814" y="672"/>
                      <a:pt x="1" y="2364"/>
                      <a:pt x="613" y="3991"/>
                    </a:cubicBezTo>
                    <a:cubicBezTo>
                      <a:pt x="1047" y="5293"/>
                      <a:pt x="2176" y="6119"/>
                      <a:pt x="3407" y="6119"/>
                    </a:cubicBezTo>
                    <a:cubicBezTo>
                      <a:pt x="3714" y="6119"/>
                      <a:pt x="4028" y="6067"/>
                      <a:pt x="4339" y="5959"/>
                    </a:cubicBezTo>
                    <a:cubicBezTo>
                      <a:pt x="5830" y="5417"/>
                      <a:pt x="6578" y="3720"/>
                      <a:pt x="6036" y="2093"/>
                    </a:cubicBezTo>
                    <a:cubicBezTo>
                      <a:pt x="5593" y="823"/>
                      <a:pt x="4382" y="0"/>
                      <a:pt x="3140" y="0"/>
                    </a:cubicBezTo>
                    <a:close/>
                  </a:path>
                </a:pathLst>
              </a:custGeom>
              <a:solidFill>
                <a:srgbClr val="F0B7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1"/>
              <p:cNvSpPr/>
              <p:nvPr/>
            </p:nvSpPr>
            <p:spPr>
              <a:xfrm flipH="1">
                <a:off x="7865513" y="2194950"/>
                <a:ext cx="25375" cy="25375"/>
              </a:xfrm>
              <a:custGeom>
                <a:rect b="b" l="l" r="r" t="t"/>
                <a:pathLst>
                  <a:path extrusionOk="0" h="1015" w="1015">
                    <a:moveTo>
                      <a:pt x="472" y="0"/>
                    </a:moveTo>
                    <a:cubicBezTo>
                      <a:pt x="201" y="0"/>
                      <a:pt x="1" y="201"/>
                      <a:pt x="1" y="543"/>
                    </a:cubicBezTo>
                    <a:cubicBezTo>
                      <a:pt x="1" y="814"/>
                      <a:pt x="201" y="1014"/>
                      <a:pt x="472" y="1014"/>
                    </a:cubicBezTo>
                    <a:cubicBezTo>
                      <a:pt x="814" y="1014"/>
                      <a:pt x="1015" y="814"/>
                      <a:pt x="1015" y="543"/>
                    </a:cubicBezTo>
                    <a:cubicBezTo>
                      <a:pt x="1015" y="201"/>
                      <a:pt x="814" y="0"/>
                      <a:pt x="4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 name="Google Shape;741;p41"/>
              <p:cNvGrpSpPr/>
              <p:nvPr/>
            </p:nvGrpSpPr>
            <p:grpSpPr>
              <a:xfrm>
                <a:off x="7411978" y="1995928"/>
                <a:ext cx="320674" cy="329098"/>
                <a:chOff x="2750000" y="1989125"/>
                <a:chExt cx="231550" cy="237650"/>
              </a:xfrm>
            </p:grpSpPr>
            <p:sp>
              <p:nvSpPr>
                <p:cNvPr id="742" name="Google Shape;742;p41"/>
                <p:cNvSpPr/>
                <p:nvPr/>
              </p:nvSpPr>
              <p:spPr>
                <a:xfrm>
                  <a:off x="2750000" y="1989125"/>
                  <a:ext cx="79300" cy="28575"/>
                </a:xfrm>
                <a:custGeom>
                  <a:rect b="b" l="l" r="r" t="t"/>
                  <a:pathLst>
                    <a:path extrusionOk="0" h="1143" w="3172">
                      <a:moveTo>
                        <a:pt x="1956" y="1"/>
                      </a:moveTo>
                      <a:cubicBezTo>
                        <a:pt x="1748" y="1"/>
                        <a:pt x="1512" y="22"/>
                        <a:pt x="1250" y="70"/>
                      </a:cubicBezTo>
                      <a:cubicBezTo>
                        <a:pt x="181" y="245"/>
                        <a:pt x="1" y="839"/>
                        <a:pt x="120" y="1076"/>
                      </a:cubicBezTo>
                      <a:cubicBezTo>
                        <a:pt x="151" y="1124"/>
                        <a:pt x="212" y="1143"/>
                        <a:pt x="293" y="1143"/>
                      </a:cubicBezTo>
                      <a:cubicBezTo>
                        <a:pt x="515" y="1143"/>
                        <a:pt x="885" y="1003"/>
                        <a:pt x="1188" y="958"/>
                      </a:cubicBezTo>
                      <a:cubicBezTo>
                        <a:pt x="1533" y="868"/>
                        <a:pt x="1823" y="844"/>
                        <a:pt x="2063" y="844"/>
                      </a:cubicBezTo>
                      <a:cubicBezTo>
                        <a:pt x="2337" y="844"/>
                        <a:pt x="2548" y="875"/>
                        <a:pt x="2705" y="875"/>
                      </a:cubicBezTo>
                      <a:cubicBezTo>
                        <a:pt x="2863" y="875"/>
                        <a:pt x="2968" y="844"/>
                        <a:pt x="3031" y="720"/>
                      </a:cubicBezTo>
                      <a:cubicBezTo>
                        <a:pt x="3171" y="341"/>
                        <a:pt x="2784" y="1"/>
                        <a:pt x="19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1"/>
                <p:cNvSpPr/>
                <p:nvPr/>
              </p:nvSpPr>
              <p:spPr>
                <a:xfrm>
                  <a:off x="2890000" y="1992975"/>
                  <a:ext cx="91550" cy="39675"/>
                </a:xfrm>
                <a:custGeom>
                  <a:rect b="b" l="l" r="r" t="t"/>
                  <a:pathLst>
                    <a:path extrusionOk="0" h="1587" w="3662">
                      <a:moveTo>
                        <a:pt x="932" y="1"/>
                      </a:moveTo>
                      <a:cubicBezTo>
                        <a:pt x="298" y="1"/>
                        <a:pt x="0" y="301"/>
                        <a:pt x="43" y="628"/>
                      </a:cubicBezTo>
                      <a:cubicBezTo>
                        <a:pt x="43" y="1103"/>
                        <a:pt x="812" y="804"/>
                        <a:pt x="2061" y="1160"/>
                      </a:cubicBezTo>
                      <a:cubicBezTo>
                        <a:pt x="2971" y="1420"/>
                        <a:pt x="3216" y="1587"/>
                        <a:pt x="3374" y="1587"/>
                      </a:cubicBezTo>
                      <a:cubicBezTo>
                        <a:pt x="3432" y="1587"/>
                        <a:pt x="3479" y="1564"/>
                        <a:pt x="3543" y="1516"/>
                      </a:cubicBezTo>
                      <a:cubicBezTo>
                        <a:pt x="3661" y="1397"/>
                        <a:pt x="3604" y="685"/>
                        <a:pt x="1999" y="210"/>
                      </a:cubicBezTo>
                      <a:cubicBezTo>
                        <a:pt x="1575" y="62"/>
                        <a:pt x="1219" y="1"/>
                        <a:pt x="9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1"/>
                <p:cNvSpPr/>
                <p:nvPr/>
              </p:nvSpPr>
              <p:spPr>
                <a:xfrm>
                  <a:off x="2807950" y="2013950"/>
                  <a:ext cx="50475" cy="144575"/>
                </a:xfrm>
                <a:custGeom>
                  <a:rect b="b" l="l" r="r" t="t"/>
                  <a:pathLst>
                    <a:path extrusionOk="0" h="5783" w="2019">
                      <a:moveTo>
                        <a:pt x="1489" y="1"/>
                      </a:moveTo>
                      <a:cubicBezTo>
                        <a:pt x="1464" y="1"/>
                        <a:pt x="1442" y="8"/>
                        <a:pt x="1425" y="26"/>
                      </a:cubicBezTo>
                      <a:cubicBezTo>
                        <a:pt x="1363" y="83"/>
                        <a:pt x="1306" y="202"/>
                        <a:pt x="1363" y="264"/>
                      </a:cubicBezTo>
                      <a:cubicBezTo>
                        <a:pt x="1363" y="264"/>
                        <a:pt x="1425" y="264"/>
                        <a:pt x="1425" y="321"/>
                      </a:cubicBezTo>
                      <a:cubicBezTo>
                        <a:pt x="1482" y="383"/>
                        <a:pt x="1482" y="383"/>
                        <a:pt x="1482" y="501"/>
                      </a:cubicBezTo>
                      <a:cubicBezTo>
                        <a:pt x="1544" y="677"/>
                        <a:pt x="1663" y="914"/>
                        <a:pt x="1663" y="1214"/>
                      </a:cubicBezTo>
                      <a:cubicBezTo>
                        <a:pt x="1663" y="1508"/>
                        <a:pt x="1663" y="1926"/>
                        <a:pt x="1544" y="2282"/>
                      </a:cubicBezTo>
                      <a:cubicBezTo>
                        <a:pt x="1482" y="2458"/>
                        <a:pt x="1482" y="2695"/>
                        <a:pt x="1363" y="2876"/>
                      </a:cubicBezTo>
                      <a:cubicBezTo>
                        <a:pt x="1245" y="3052"/>
                        <a:pt x="1188" y="3170"/>
                        <a:pt x="1007" y="3351"/>
                      </a:cubicBezTo>
                      <a:lnTo>
                        <a:pt x="594" y="3764"/>
                      </a:lnTo>
                      <a:cubicBezTo>
                        <a:pt x="414" y="3944"/>
                        <a:pt x="238" y="4063"/>
                        <a:pt x="119" y="4301"/>
                      </a:cubicBezTo>
                      <a:cubicBezTo>
                        <a:pt x="57" y="4419"/>
                        <a:pt x="0" y="4538"/>
                        <a:pt x="0" y="4714"/>
                      </a:cubicBezTo>
                      <a:lnTo>
                        <a:pt x="0" y="4775"/>
                      </a:lnTo>
                      <a:lnTo>
                        <a:pt x="0" y="4894"/>
                      </a:lnTo>
                      <a:cubicBezTo>
                        <a:pt x="0" y="4951"/>
                        <a:pt x="57" y="5013"/>
                        <a:pt x="57" y="5132"/>
                      </a:cubicBezTo>
                      <a:cubicBezTo>
                        <a:pt x="176" y="5369"/>
                        <a:pt x="414" y="5488"/>
                        <a:pt x="532" y="5545"/>
                      </a:cubicBezTo>
                      <a:cubicBezTo>
                        <a:pt x="888" y="5725"/>
                        <a:pt x="1188" y="5782"/>
                        <a:pt x="1363" y="5782"/>
                      </a:cubicBezTo>
                      <a:lnTo>
                        <a:pt x="1720" y="5782"/>
                      </a:lnTo>
                      <a:cubicBezTo>
                        <a:pt x="1781" y="5782"/>
                        <a:pt x="1838" y="5725"/>
                        <a:pt x="1838" y="5663"/>
                      </a:cubicBezTo>
                      <a:cubicBezTo>
                        <a:pt x="1900" y="5607"/>
                        <a:pt x="1838" y="5488"/>
                        <a:pt x="1720" y="5488"/>
                      </a:cubicBezTo>
                      <a:lnTo>
                        <a:pt x="1663" y="5426"/>
                      </a:lnTo>
                      <a:lnTo>
                        <a:pt x="1482" y="5426"/>
                      </a:lnTo>
                      <a:cubicBezTo>
                        <a:pt x="1306" y="5369"/>
                        <a:pt x="1007" y="5307"/>
                        <a:pt x="770" y="5132"/>
                      </a:cubicBezTo>
                      <a:cubicBezTo>
                        <a:pt x="651" y="5070"/>
                        <a:pt x="532" y="4951"/>
                        <a:pt x="532" y="4894"/>
                      </a:cubicBezTo>
                      <a:cubicBezTo>
                        <a:pt x="475" y="4894"/>
                        <a:pt x="532" y="4832"/>
                        <a:pt x="475" y="4832"/>
                      </a:cubicBezTo>
                      <a:lnTo>
                        <a:pt x="475" y="4775"/>
                      </a:lnTo>
                      <a:lnTo>
                        <a:pt x="475" y="4714"/>
                      </a:lnTo>
                      <a:cubicBezTo>
                        <a:pt x="475" y="4657"/>
                        <a:pt x="532" y="4595"/>
                        <a:pt x="532" y="4538"/>
                      </a:cubicBezTo>
                      <a:cubicBezTo>
                        <a:pt x="713" y="4239"/>
                        <a:pt x="1069" y="3944"/>
                        <a:pt x="1363" y="3588"/>
                      </a:cubicBezTo>
                      <a:cubicBezTo>
                        <a:pt x="1482" y="3408"/>
                        <a:pt x="1601" y="3232"/>
                        <a:pt x="1720" y="2995"/>
                      </a:cubicBezTo>
                      <a:cubicBezTo>
                        <a:pt x="1781" y="2757"/>
                        <a:pt x="1838" y="2577"/>
                        <a:pt x="1900" y="2339"/>
                      </a:cubicBezTo>
                      <a:cubicBezTo>
                        <a:pt x="1957" y="1926"/>
                        <a:pt x="2019" y="1508"/>
                        <a:pt x="1957" y="1214"/>
                      </a:cubicBezTo>
                      <a:cubicBezTo>
                        <a:pt x="1957" y="857"/>
                        <a:pt x="1900" y="558"/>
                        <a:pt x="1838" y="383"/>
                      </a:cubicBezTo>
                      <a:cubicBezTo>
                        <a:pt x="1781" y="264"/>
                        <a:pt x="1720" y="202"/>
                        <a:pt x="1720" y="145"/>
                      </a:cubicBezTo>
                      <a:lnTo>
                        <a:pt x="1663" y="83"/>
                      </a:lnTo>
                      <a:cubicBezTo>
                        <a:pt x="1619" y="43"/>
                        <a:pt x="1547" y="1"/>
                        <a:pt x="1489" y="1"/>
                      </a:cubicBezTo>
                      <a:close/>
                    </a:path>
                  </a:pathLst>
                </a:custGeom>
                <a:solidFill>
                  <a:srgbClr val="AF77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1"/>
                <p:cNvSpPr/>
                <p:nvPr/>
              </p:nvSpPr>
              <p:spPr>
                <a:xfrm>
                  <a:off x="2764850" y="2033575"/>
                  <a:ext cx="28275" cy="34675"/>
                </a:xfrm>
                <a:custGeom>
                  <a:rect b="b" l="l" r="r" t="t"/>
                  <a:pathLst>
                    <a:path extrusionOk="0" h="1387" w="1131">
                      <a:moveTo>
                        <a:pt x="685" y="0"/>
                      </a:moveTo>
                      <a:cubicBezTo>
                        <a:pt x="467" y="0"/>
                        <a:pt x="223" y="181"/>
                        <a:pt x="119" y="547"/>
                      </a:cubicBezTo>
                      <a:cubicBezTo>
                        <a:pt x="0" y="904"/>
                        <a:pt x="119" y="1260"/>
                        <a:pt x="418" y="1378"/>
                      </a:cubicBezTo>
                      <a:cubicBezTo>
                        <a:pt x="442" y="1384"/>
                        <a:pt x="466" y="1387"/>
                        <a:pt x="491" y="1387"/>
                      </a:cubicBezTo>
                      <a:cubicBezTo>
                        <a:pt x="713" y="1387"/>
                        <a:pt x="962" y="1162"/>
                        <a:pt x="1069" y="842"/>
                      </a:cubicBezTo>
                      <a:cubicBezTo>
                        <a:pt x="1131" y="486"/>
                        <a:pt x="1012" y="129"/>
                        <a:pt x="775" y="11"/>
                      </a:cubicBezTo>
                      <a:cubicBezTo>
                        <a:pt x="746" y="4"/>
                        <a:pt x="716" y="0"/>
                        <a:pt x="6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1"/>
                <p:cNvSpPr/>
                <p:nvPr/>
              </p:nvSpPr>
              <p:spPr>
                <a:xfrm>
                  <a:off x="2905900" y="2038100"/>
                  <a:ext cx="26725" cy="37550"/>
                </a:xfrm>
                <a:custGeom>
                  <a:rect b="b" l="l" r="r" t="t"/>
                  <a:pathLst>
                    <a:path extrusionOk="0" h="1502" w="1069">
                      <a:moveTo>
                        <a:pt x="625" y="1"/>
                      </a:moveTo>
                      <a:cubicBezTo>
                        <a:pt x="595" y="1"/>
                        <a:pt x="564" y="4"/>
                        <a:pt x="532" y="10"/>
                      </a:cubicBezTo>
                      <a:cubicBezTo>
                        <a:pt x="238" y="67"/>
                        <a:pt x="0" y="485"/>
                        <a:pt x="0" y="898"/>
                      </a:cubicBezTo>
                      <a:cubicBezTo>
                        <a:pt x="0" y="1272"/>
                        <a:pt x="190" y="1502"/>
                        <a:pt x="441" y="1502"/>
                      </a:cubicBezTo>
                      <a:cubicBezTo>
                        <a:pt x="471" y="1502"/>
                        <a:pt x="501" y="1498"/>
                        <a:pt x="532" y="1492"/>
                      </a:cubicBezTo>
                      <a:cubicBezTo>
                        <a:pt x="831" y="1373"/>
                        <a:pt x="1069" y="1017"/>
                        <a:pt x="1069" y="604"/>
                      </a:cubicBezTo>
                      <a:cubicBezTo>
                        <a:pt x="1069" y="230"/>
                        <a:pt x="879" y="1"/>
                        <a:pt x="6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1"/>
                <p:cNvSpPr/>
                <p:nvPr/>
              </p:nvSpPr>
              <p:spPr>
                <a:xfrm>
                  <a:off x="2825750" y="2198575"/>
                  <a:ext cx="96425" cy="28200"/>
                </a:xfrm>
                <a:custGeom>
                  <a:rect b="b" l="l" r="r" t="t"/>
                  <a:pathLst>
                    <a:path extrusionOk="0" h="1128" w="3857">
                      <a:moveTo>
                        <a:pt x="2213" y="0"/>
                      </a:moveTo>
                      <a:cubicBezTo>
                        <a:pt x="1734" y="0"/>
                        <a:pt x="1200" y="102"/>
                        <a:pt x="713" y="359"/>
                      </a:cubicBezTo>
                      <a:cubicBezTo>
                        <a:pt x="533" y="416"/>
                        <a:pt x="357" y="477"/>
                        <a:pt x="295" y="653"/>
                      </a:cubicBezTo>
                      <a:cubicBezTo>
                        <a:pt x="1" y="1009"/>
                        <a:pt x="1425" y="1128"/>
                        <a:pt x="2195" y="1128"/>
                      </a:cubicBezTo>
                      <a:cubicBezTo>
                        <a:pt x="2850" y="1071"/>
                        <a:pt x="3857" y="833"/>
                        <a:pt x="3681" y="534"/>
                      </a:cubicBezTo>
                      <a:cubicBezTo>
                        <a:pt x="3571" y="245"/>
                        <a:pt x="2957" y="0"/>
                        <a:pt x="2213" y="0"/>
                      </a:cubicBezTo>
                      <a:close/>
                    </a:path>
                  </a:pathLst>
                </a:custGeom>
                <a:solidFill>
                  <a:srgbClr val="AF77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 name="Google Shape;748;p41"/>
              <p:cNvGrpSpPr/>
              <p:nvPr/>
            </p:nvGrpSpPr>
            <p:grpSpPr>
              <a:xfrm rot="-890294">
                <a:off x="7517278" y="1976524"/>
                <a:ext cx="81481" cy="34310"/>
                <a:chOff x="1328275" y="670025"/>
                <a:chExt cx="163275" cy="73325"/>
              </a:xfrm>
            </p:grpSpPr>
            <p:sp>
              <p:nvSpPr>
                <p:cNvPr id="749" name="Google Shape;749;p41"/>
                <p:cNvSpPr/>
                <p:nvPr/>
              </p:nvSpPr>
              <p:spPr>
                <a:xfrm>
                  <a:off x="1340150" y="670025"/>
                  <a:ext cx="148450" cy="24400"/>
                </a:xfrm>
                <a:custGeom>
                  <a:rect b="b" l="l" r="r" t="t"/>
                  <a:pathLst>
                    <a:path extrusionOk="0" h="976" w="5938">
                      <a:moveTo>
                        <a:pt x="1671" y="0"/>
                      </a:moveTo>
                      <a:cubicBezTo>
                        <a:pt x="1114" y="0"/>
                        <a:pt x="557" y="45"/>
                        <a:pt x="1" y="145"/>
                      </a:cubicBezTo>
                      <a:cubicBezTo>
                        <a:pt x="951" y="145"/>
                        <a:pt x="1839" y="202"/>
                        <a:pt x="2788" y="263"/>
                      </a:cubicBezTo>
                      <a:cubicBezTo>
                        <a:pt x="3857" y="382"/>
                        <a:pt x="4869" y="677"/>
                        <a:pt x="5937" y="976"/>
                      </a:cubicBezTo>
                      <a:cubicBezTo>
                        <a:pt x="5225" y="382"/>
                        <a:pt x="4037" y="202"/>
                        <a:pt x="3026" y="83"/>
                      </a:cubicBezTo>
                      <a:cubicBezTo>
                        <a:pt x="2575" y="30"/>
                        <a:pt x="2123" y="0"/>
                        <a:pt x="1671" y="0"/>
                      </a:cubicBezTo>
                      <a:close/>
                    </a:path>
                  </a:pathLst>
                </a:custGeom>
                <a:solidFill>
                  <a:srgbClr val="AF77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1"/>
                <p:cNvSpPr/>
                <p:nvPr/>
              </p:nvSpPr>
              <p:spPr>
                <a:xfrm>
                  <a:off x="1328275" y="691450"/>
                  <a:ext cx="163275" cy="34075"/>
                </a:xfrm>
                <a:custGeom>
                  <a:rect b="b" l="l" r="r" t="t"/>
                  <a:pathLst>
                    <a:path extrusionOk="0" h="1363" w="6531">
                      <a:moveTo>
                        <a:pt x="1544" y="0"/>
                      </a:moveTo>
                      <a:cubicBezTo>
                        <a:pt x="1008" y="0"/>
                        <a:pt x="533" y="0"/>
                        <a:pt x="1" y="119"/>
                      </a:cubicBezTo>
                      <a:cubicBezTo>
                        <a:pt x="533" y="119"/>
                        <a:pt x="1069" y="176"/>
                        <a:pt x="1663" y="237"/>
                      </a:cubicBezTo>
                      <a:cubicBezTo>
                        <a:pt x="2138" y="237"/>
                        <a:pt x="2613" y="294"/>
                        <a:pt x="3088" y="356"/>
                      </a:cubicBezTo>
                      <a:cubicBezTo>
                        <a:pt x="4275" y="532"/>
                        <a:pt x="5401" y="950"/>
                        <a:pt x="6531" y="1363"/>
                      </a:cubicBezTo>
                      <a:cubicBezTo>
                        <a:pt x="5044" y="532"/>
                        <a:pt x="3325" y="57"/>
                        <a:pt x="1544" y="0"/>
                      </a:cubicBezTo>
                      <a:close/>
                    </a:path>
                  </a:pathLst>
                </a:custGeom>
                <a:solidFill>
                  <a:srgbClr val="AF77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1"/>
                <p:cNvSpPr/>
                <p:nvPr/>
              </p:nvSpPr>
              <p:spPr>
                <a:xfrm>
                  <a:off x="1335650" y="715175"/>
                  <a:ext cx="141075" cy="28175"/>
                </a:xfrm>
                <a:custGeom>
                  <a:rect b="b" l="l" r="r" t="t"/>
                  <a:pathLst>
                    <a:path extrusionOk="0" h="1127" w="5643">
                      <a:moveTo>
                        <a:pt x="0" y="1"/>
                      </a:moveTo>
                      <a:cubicBezTo>
                        <a:pt x="1900" y="238"/>
                        <a:pt x="3861" y="476"/>
                        <a:pt x="5642" y="1126"/>
                      </a:cubicBezTo>
                      <a:cubicBezTo>
                        <a:pt x="4811" y="594"/>
                        <a:pt x="3800" y="238"/>
                        <a:pt x="2731" y="120"/>
                      </a:cubicBezTo>
                      <a:cubicBezTo>
                        <a:pt x="1843" y="1"/>
                        <a:pt x="893" y="1"/>
                        <a:pt x="0" y="1"/>
                      </a:cubicBezTo>
                      <a:close/>
                    </a:path>
                  </a:pathLst>
                </a:custGeom>
                <a:solidFill>
                  <a:srgbClr val="AF77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 name="Google Shape;752;p41"/>
              <p:cNvSpPr/>
              <p:nvPr/>
            </p:nvSpPr>
            <p:spPr>
              <a:xfrm rot="-890294">
                <a:off x="7619178" y="2128924"/>
                <a:ext cx="70402" cy="13184"/>
              </a:xfrm>
              <a:custGeom>
                <a:rect b="b" l="l" r="r" t="t"/>
                <a:pathLst>
                  <a:path extrusionOk="0" h="1127" w="5643">
                    <a:moveTo>
                      <a:pt x="0" y="1"/>
                    </a:moveTo>
                    <a:cubicBezTo>
                      <a:pt x="1900" y="238"/>
                      <a:pt x="3861" y="476"/>
                      <a:pt x="5642" y="1126"/>
                    </a:cubicBezTo>
                    <a:cubicBezTo>
                      <a:pt x="4811" y="594"/>
                      <a:pt x="3800" y="238"/>
                      <a:pt x="2731" y="120"/>
                    </a:cubicBezTo>
                    <a:cubicBezTo>
                      <a:pt x="1843" y="1"/>
                      <a:pt x="893" y="1"/>
                      <a:pt x="0" y="1"/>
                    </a:cubicBezTo>
                    <a:close/>
                  </a:path>
                </a:pathLst>
              </a:custGeom>
              <a:solidFill>
                <a:srgbClr val="AF77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1"/>
              <p:cNvSpPr/>
              <p:nvPr/>
            </p:nvSpPr>
            <p:spPr>
              <a:xfrm rot="-315283">
                <a:off x="7406452" y="2118824"/>
                <a:ext cx="70396" cy="13185"/>
              </a:xfrm>
              <a:custGeom>
                <a:rect b="b" l="l" r="r" t="t"/>
                <a:pathLst>
                  <a:path extrusionOk="0" h="1127" w="5643">
                    <a:moveTo>
                      <a:pt x="0" y="1"/>
                    </a:moveTo>
                    <a:cubicBezTo>
                      <a:pt x="1900" y="238"/>
                      <a:pt x="3861" y="476"/>
                      <a:pt x="5642" y="1126"/>
                    </a:cubicBezTo>
                    <a:cubicBezTo>
                      <a:pt x="4811" y="594"/>
                      <a:pt x="3800" y="238"/>
                      <a:pt x="2731" y="120"/>
                    </a:cubicBezTo>
                    <a:cubicBezTo>
                      <a:pt x="1843" y="1"/>
                      <a:pt x="893" y="1"/>
                      <a:pt x="0" y="1"/>
                    </a:cubicBezTo>
                    <a:close/>
                  </a:path>
                </a:pathLst>
              </a:custGeom>
              <a:solidFill>
                <a:srgbClr val="AF77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 name="Google Shape;754;p41"/>
            <p:cNvGrpSpPr/>
            <p:nvPr/>
          </p:nvGrpSpPr>
          <p:grpSpPr>
            <a:xfrm>
              <a:off x="6292603" y="918840"/>
              <a:ext cx="1016748" cy="944483"/>
              <a:chOff x="6292603" y="918840"/>
              <a:chExt cx="1016748" cy="944483"/>
            </a:xfrm>
          </p:grpSpPr>
          <p:sp>
            <p:nvSpPr>
              <p:cNvPr id="755" name="Google Shape;755;p41"/>
              <p:cNvSpPr/>
              <p:nvPr/>
            </p:nvSpPr>
            <p:spPr>
              <a:xfrm flipH="1">
                <a:off x="6292603" y="918840"/>
                <a:ext cx="1016748" cy="944483"/>
              </a:xfrm>
              <a:custGeom>
                <a:rect b="b" l="l" r="r" t="t"/>
                <a:pathLst>
                  <a:path extrusionOk="0" h="28675" w="30869">
                    <a:moveTo>
                      <a:pt x="15966" y="0"/>
                    </a:moveTo>
                    <a:cubicBezTo>
                      <a:pt x="7717" y="0"/>
                      <a:pt x="1069" y="5286"/>
                      <a:pt x="1069" y="11816"/>
                    </a:cubicBezTo>
                    <a:cubicBezTo>
                      <a:pt x="1069" y="14665"/>
                      <a:pt x="2375" y="17277"/>
                      <a:pt x="4512" y="19352"/>
                    </a:cubicBezTo>
                    <a:lnTo>
                      <a:pt x="0" y="28675"/>
                    </a:lnTo>
                    <a:lnTo>
                      <a:pt x="9674" y="22501"/>
                    </a:lnTo>
                    <a:cubicBezTo>
                      <a:pt x="11573" y="23213"/>
                      <a:pt x="13710" y="23626"/>
                      <a:pt x="15966" y="23626"/>
                    </a:cubicBezTo>
                    <a:cubicBezTo>
                      <a:pt x="24158" y="23626"/>
                      <a:pt x="30869" y="18345"/>
                      <a:pt x="30869" y="11816"/>
                    </a:cubicBezTo>
                    <a:cubicBezTo>
                      <a:pt x="30869" y="5286"/>
                      <a:pt x="24158" y="0"/>
                      <a:pt x="159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 name="Google Shape;756;p41"/>
              <p:cNvGrpSpPr/>
              <p:nvPr/>
            </p:nvGrpSpPr>
            <p:grpSpPr>
              <a:xfrm>
                <a:off x="6598883" y="995373"/>
                <a:ext cx="352253" cy="612511"/>
                <a:chOff x="6737175" y="1006600"/>
                <a:chExt cx="292885" cy="509280"/>
              </a:xfrm>
            </p:grpSpPr>
            <p:sp>
              <p:nvSpPr>
                <p:cNvPr id="757" name="Google Shape;757;p41"/>
                <p:cNvSpPr/>
                <p:nvPr/>
              </p:nvSpPr>
              <p:spPr>
                <a:xfrm flipH="1">
                  <a:off x="6737175" y="1006600"/>
                  <a:ext cx="269346" cy="294557"/>
                </a:xfrm>
                <a:custGeom>
                  <a:rect b="b" l="l" r="r" t="t"/>
                  <a:pathLst>
                    <a:path extrusionOk="0" h="15063" w="11660">
                      <a:moveTo>
                        <a:pt x="3302" y="0"/>
                      </a:moveTo>
                      <a:cubicBezTo>
                        <a:pt x="2972" y="0"/>
                        <a:pt x="2618" y="174"/>
                        <a:pt x="2370" y="422"/>
                      </a:cubicBezTo>
                      <a:cubicBezTo>
                        <a:pt x="1828" y="894"/>
                        <a:pt x="1492" y="1571"/>
                        <a:pt x="1221" y="2184"/>
                      </a:cubicBezTo>
                      <a:cubicBezTo>
                        <a:pt x="337" y="4489"/>
                        <a:pt x="1" y="11197"/>
                        <a:pt x="201" y="15063"/>
                      </a:cubicBezTo>
                      <a:cubicBezTo>
                        <a:pt x="237" y="14994"/>
                        <a:pt x="2443" y="14977"/>
                        <a:pt x="4595" y="14977"/>
                      </a:cubicBezTo>
                      <a:cubicBezTo>
                        <a:pt x="6660" y="14977"/>
                        <a:pt x="8677" y="14992"/>
                        <a:pt x="8677" y="14992"/>
                      </a:cubicBezTo>
                      <a:cubicBezTo>
                        <a:pt x="9219" y="11403"/>
                        <a:pt x="10640" y="8013"/>
                        <a:pt x="11524" y="4489"/>
                      </a:cubicBezTo>
                      <a:cubicBezTo>
                        <a:pt x="11589" y="4218"/>
                        <a:pt x="11659" y="3947"/>
                        <a:pt x="11589" y="3605"/>
                      </a:cubicBezTo>
                      <a:cubicBezTo>
                        <a:pt x="11589" y="3334"/>
                        <a:pt x="11388" y="3063"/>
                        <a:pt x="11117" y="2998"/>
                      </a:cubicBezTo>
                      <a:cubicBezTo>
                        <a:pt x="11053" y="2976"/>
                        <a:pt x="10990" y="2967"/>
                        <a:pt x="10929" y="2967"/>
                      </a:cubicBezTo>
                      <a:cubicBezTo>
                        <a:pt x="10604" y="2967"/>
                        <a:pt x="10326" y="3241"/>
                        <a:pt x="10097" y="3469"/>
                      </a:cubicBezTo>
                      <a:cubicBezTo>
                        <a:pt x="8134" y="5503"/>
                        <a:pt x="7050" y="8214"/>
                        <a:pt x="6031" y="10860"/>
                      </a:cubicBezTo>
                      <a:cubicBezTo>
                        <a:pt x="6573" y="8621"/>
                        <a:pt x="7115" y="6452"/>
                        <a:pt x="7728" y="4283"/>
                      </a:cubicBezTo>
                      <a:cubicBezTo>
                        <a:pt x="7863" y="3675"/>
                        <a:pt x="7999" y="2927"/>
                        <a:pt x="7457" y="2520"/>
                      </a:cubicBezTo>
                      <a:cubicBezTo>
                        <a:pt x="7320" y="2424"/>
                        <a:pt x="7161" y="2383"/>
                        <a:pt x="6995" y="2383"/>
                      </a:cubicBezTo>
                      <a:cubicBezTo>
                        <a:pt x="6581" y="2383"/>
                        <a:pt x="6120" y="2637"/>
                        <a:pt x="5830" y="2927"/>
                      </a:cubicBezTo>
                      <a:cubicBezTo>
                        <a:pt x="4339" y="4218"/>
                        <a:pt x="3796" y="6181"/>
                        <a:pt x="3254" y="8079"/>
                      </a:cubicBezTo>
                      <a:lnTo>
                        <a:pt x="3254" y="8079"/>
                      </a:lnTo>
                      <a:cubicBezTo>
                        <a:pt x="3119" y="5909"/>
                        <a:pt x="3796" y="3740"/>
                        <a:pt x="4068" y="1506"/>
                      </a:cubicBezTo>
                      <a:cubicBezTo>
                        <a:pt x="4133" y="1029"/>
                        <a:pt x="4133" y="422"/>
                        <a:pt x="3661" y="80"/>
                      </a:cubicBezTo>
                      <a:cubicBezTo>
                        <a:pt x="3549" y="25"/>
                        <a:pt x="3427" y="0"/>
                        <a:pt x="3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1"/>
                <p:cNvSpPr/>
                <p:nvPr/>
              </p:nvSpPr>
              <p:spPr>
                <a:xfrm flipH="1">
                  <a:off x="6931331" y="1014832"/>
                  <a:ext cx="62670" cy="270426"/>
                </a:xfrm>
                <a:custGeom>
                  <a:rect b="b" l="l" r="r" t="t"/>
                  <a:pathLst>
                    <a:path extrusionOk="0" h="13829" w="2713">
                      <a:moveTo>
                        <a:pt x="2371" y="1"/>
                      </a:moveTo>
                      <a:cubicBezTo>
                        <a:pt x="2034" y="1150"/>
                        <a:pt x="1763" y="2305"/>
                        <a:pt x="1557" y="3526"/>
                      </a:cubicBezTo>
                      <a:cubicBezTo>
                        <a:pt x="1492" y="2983"/>
                        <a:pt x="1357" y="2506"/>
                        <a:pt x="1150" y="2034"/>
                      </a:cubicBezTo>
                      <a:lnTo>
                        <a:pt x="814" y="2170"/>
                      </a:lnTo>
                      <a:cubicBezTo>
                        <a:pt x="1150" y="2983"/>
                        <a:pt x="1286" y="3797"/>
                        <a:pt x="1357" y="4675"/>
                      </a:cubicBezTo>
                      <a:cubicBezTo>
                        <a:pt x="1150" y="5830"/>
                        <a:pt x="1085" y="7050"/>
                        <a:pt x="1015" y="8200"/>
                      </a:cubicBezTo>
                      <a:cubicBezTo>
                        <a:pt x="814" y="7522"/>
                        <a:pt x="608" y="6980"/>
                        <a:pt x="337" y="6437"/>
                      </a:cubicBezTo>
                      <a:lnTo>
                        <a:pt x="1" y="6573"/>
                      </a:lnTo>
                      <a:cubicBezTo>
                        <a:pt x="408" y="7457"/>
                        <a:pt x="744" y="8335"/>
                        <a:pt x="950" y="9420"/>
                      </a:cubicBezTo>
                      <a:cubicBezTo>
                        <a:pt x="950" y="10911"/>
                        <a:pt x="950" y="12402"/>
                        <a:pt x="1150" y="13828"/>
                      </a:cubicBezTo>
                      <a:lnTo>
                        <a:pt x="1492" y="13828"/>
                      </a:lnTo>
                      <a:cubicBezTo>
                        <a:pt x="1286" y="11795"/>
                        <a:pt x="1221" y="9691"/>
                        <a:pt x="1357" y="7592"/>
                      </a:cubicBezTo>
                      <a:cubicBezTo>
                        <a:pt x="1693" y="6844"/>
                        <a:pt x="2099" y="6101"/>
                        <a:pt x="2712" y="5488"/>
                      </a:cubicBezTo>
                      <a:lnTo>
                        <a:pt x="2441" y="5217"/>
                      </a:lnTo>
                      <a:cubicBezTo>
                        <a:pt x="2034" y="5624"/>
                        <a:pt x="1763" y="6101"/>
                        <a:pt x="1492" y="6573"/>
                      </a:cubicBezTo>
                      <a:lnTo>
                        <a:pt x="1693" y="4746"/>
                      </a:lnTo>
                      <a:lnTo>
                        <a:pt x="1693" y="4675"/>
                      </a:lnTo>
                      <a:cubicBezTo>
                        <a:pt x="1964" y="3184"/>
                        <a:pt x="2305" y="1628"/>
                        <a:pt x="2712" y="136"/>
                      </a:cubicBezTo>
                      <a:lnTo>
                        <a:pt x="237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1"/>
                <p:cNvSpPr/>
                <p:nvPr/>
              </p:nvSpPr>
              <p:spPr>
                <a:xfrm flipH="1">
                  <a:off x="6748218" y="1074434"/>
                  <a:ext cx="101732" cy="221421"/>
                </a:xfrm>
                <a:custGeom>
                  <a:rect b="b" l="l" r="r" t="t"/>
                  <a:pathLst>
                    <a:path extrusionOk="0" h="11323" w="4404">
                      <a:moveTo>
                        <a:pt x="4068" y="0"/>
                      </a:moveTo>
                      <a:cubicBezTo>
                        <a:pt x="2712" y="2375"/>
                        <a:pt x="1628" y="4816"/>
                        <a:pt x="879" y="7391"/>
                      </a:cubicBezTo>
                      <a:cubicBezTo>
                        <a:pt x="473" y="8676"/>
                        <a:pt x="201" y="9967"/>
                        <a:pt x="1" y="11252"/>
                      </a:cubicBezTo>
                      <a:lnTo>
                        <a:pt x="337" y="11323"/>
                      </a:lnTo>
                      <a:cubicBezTo>
                        <a:pt x="543" y="10032"/>
                        <a:pt x="879" y="8747"/>
                        <a:pt x="1221" y="7527"/>
                      </a:cubicBezTo>
                      <a:cubicBezTo>
                        <a:pt x="1693" y="6372"/>
                        <a:pt x="2441" y="5423"/>
                        <a:pt x="3319" y="4610"/>
                      </a:cubicBezTo>
                      <a:lnTo>
                        <a:pt x="3119" y="4338"/>
                      </a:lnTo>
                      <a:cubicBezTo>
                        <a:pt x="2642" y="4745"/>
                        <a:pt x="2170" y="5287"/>
                        <a:pt x="1763" y="5830"/>
                      </a:cubicBezTo>
                      <a:cubicBezTo>
                        <a:pt x="2441" y="3867"/>
                        <a:pt x="3319" y="2034"/>
                        <a:pt x="4404" y="206"/>
                      </a:cubicBezTo>
                      <a:lnTo>
                        <a:pt x="406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1"/>
                <p:cNvSpPr/>
                <p:nvPr/>
              </p:nvSpPr>
              <p:spPr>
                <a:xfrm flipH="1">
                  <a:off x="6843667" y="1062564"/>
                  <a:ext cx="70524" cy="223963"/>
                </a:xfrm>
                <a:custGeom>
                  <a:rect b="b" l="l" r="r" t="t"/>
                  <a:pathLst>
                    <a:path extrusionOk="0" h="11453" w="3053">
                      <a:moveTo>
                        <a:pt x="2782" y="0"/>
                      </a:moveTo>
                      <a:cubicBezTo>
                        <a:pt x="2169" y="1356"/>
                        <a:pt x="1627" y="2776"/>
                        <a:pt x="1220" y="4132"/>
                      </a:cubicBezTo>
                      <a:cubicBezTo>
                        <a:pt x="1220" y="3454"/>
                        <a:pt x="1155" y="2847"/>
                        <a:pt x="1020" y="2169"/>
                      </a:cubicBezTo>
                      <a:lnTo>
                        <a:pt x="678" y="2234"/>
                      </a:lnTo>
                      <a:cubicBezTo>
                        <a:pt x="884" y="3319"/>
                        <a:pt x="949" y="4403"/>
                        <a:pt x="884" y="5488"/>
                      </a:cubicBezTo>
                      <a:cubicBezTo>
                        <a:pt x="407" y="7456"/>
                        <a:pt x="71" y="9419"/>
                        <a:pt x="0" y="11452"/>
                      </a:cubicBezTo>
                      <a:lnTo>
                        <a:pt x="342" y="11452"/>
                      </a:lnTo>
                      <a:cubicBezTo>
                        <a:pt x="342" y="10981"/>
                        <a:pt x="407" y="10438"/>
                        <a:pt x="477" y="9961"/>
                      </a:cubicBezTo>
                      <a:cubicBezTo>
                        <a:pt x="613" y="8606"/>
                        <a:pt x="1155" y="7456"/>
                        <a:pt x="2104" y="6165"/>
                      </a:cubicBezTo>
                      <a:lnTo>
                        <a:pt x="1833" y="5965"/>
                      </a:lnTo>
                      <a:cubicBezTo>
                        <a:pt x="1426" y="6507"/>
                        <a:pt x="1020" y="7049"/>
                        <a:pt x="748" y="7657"/>
                      </a:cubicBezTo>
                      <a:cubicBezTo>
                        <a:pt x="884" y="6914"/>
                        <a:pt x="1020" y="6236"/>
                        <a:pt x="1220" y="5558"/>
                      </a:cubicBezTo>
                      <a:cubicBezTo>
                        <a:pt x="1697" y="3725"/>
                        <a:pt x="2305" y="1898"/>
                        <a:pt x="3053" y="201"/>
                      </a:cubicBezTo>
                      <a:lnTo>
                        <a:pt x="278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1"/>
                <p:cNvSpPr/>
                <p:nvPr/>
              </p:nvSpPr>
              <p:spPr>
                <a:xfrm flipH="1">
                  <a:off x="6773258" y="1285229"/>
                  <a:ext cx="256803" cy="230651"/>
                </a:xfrm>
                <a:custGeom>
                  <a:rect b="b" l="l" r="r" t="t"/>
                  <a:pathLst>
                    <a:path extrusionOk="0" h="11795" w="11117">
                      <a:moveTo>
                        <a:pt x="0" y="0"/>
                      </a:moveTo>
                      <a:lnTo>
                        <a:pt x="0" y="11795"/>
                      </a:lnTo>
                      <a:lnTo>
                        <a:pt x="11116" y="11795"/>
                      </a:lnTo>
                      <a:lnTo>
                        <a:pt x="111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flipH="1">
                  <a:off x="6773258" y="1285229"/>
                  <a:ext cx="256803" cy="33107"/>
                </a:xfrm>
                <a:custGeom>
                  <a:rect b="b" l="l" r="r" t="t"/>
                  <a:pathLst>
                    <a:path extrusionOk="0" h="1693" w="11117">
                      <a:moveTo>
                        <a:pt x="0" y="0"/>
                      </a:moveTo>
                      <a:lnTo>
                        <a:pt x="0" y="1692"/>
                      </a:lnTo>
                      <a:lnTo>
                        <a:pt x="11116" y="1692"/>
                      </a:lnTo>
                      <a:lnTo>
                        <a:pt x="11116" y="0"/>
                      </a:lnTo>
                      <a:close/>
                    </a:path>
                  </a:pathLst>
                </a:custGeom>
                <a:solidFill>
                  <a:srgbClr val="CCD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p:nvPr/>
              </p:nvSpPr>
              <p:spPr>
                <a:xfrm flipH="1">
                  <a:off x="6773258" y="1285229"/>
                  <a:ext cx="256803" cy="33107"/>
                </a:xfrm>
                <a:custGeom>
                  <a:rect b="b" l="l" r="r" t="t"/>
                  <a:pathLst>
                    <a:path extrusionOk="0" h="1693" w="11117">
                      <a:moveTo>
                        <a:pt x="0" y="0"/>
                      </a:moveTo>
                      <a:lnTo>
                        <a:pt x="0" y="1692"/>
                      </a:lnTo>
                      <a:lnTo>
                        <a:pt x="11116" y="1692"/>
                      </a:lnTo>
                      <a:lnTo>
                        <a:pt x="111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1"/>
                <p:cNvSpPr/>
                <p:nvPr/>
              </p:nvSpPr>
              <p:spPr>
                <a:xfrm flipH="1">
                  <a:off x="6773258" y="1462841"/>
                  <a:ext cx="256803" cy="9230"/>
                </a:xfrm>
                <a:custGeom>
                  <a:rect b="b" l="l" r="r" t="t"/>
                  <a:pathLst>
                    <a:path extrusionOk="0" h="472" w="11117">
                      <a:moveTo>
                        <a:pt x="0" y="0"/>
                      </a:moveTo>
                      <a:lnTo>
                        <a:pt x="0" y="472"/>
                      </a:lnTo>
                      <a:lnTo>
                        <a:pt x="11116" y="472"/>
                      </a:lnTo>
                      <a:lnTo>
                        <a:pt x="111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1"/>
                <p:cNvSpPr/>
                <p:nvPr/>
              </p:nvSpPr>
              <p:spPr>
                <a:xfrm flipH="1">
                  <a:off x="6773258" y="1441624"/>
                  <a:ext cx="256803" cy="9250"/>
                </a:xfrm>
                <a:custGeom>
                  <a:rect b="b" l="l" r="r" t="t"/>
                  <a:pathLst>
                    <a:path extrusionOk="0" h="473" w="11117">
                      <a:moveTo>
                        <a:pt x="0" y="1"/>
                      </a:moveTo>
                      <a:lnTo>
                        <a:pt x="0" y="472"/>
                      </a:lnTo>
                      <a:lnTo>
                        <a:pt x="11116" y="472"/>
                      </a:lnTo>
                      <a:lnTo>
                        <a:pt x="111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42"/>
          <p:cNvSpPr txBox="1"/>
          <p:nvPr>
            <p:ph type="title"/>
          </p:nvPr>
        </p:nvSpPr>
        <p:spPr>
          <a:xfrm>
            <a:off x="2292600" y="69375"/>
            <a:ext cx="4558800" cy="70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Software &amp; Hardware used</a:t>
            </a:r>
            <a:endParaRPr sz="2800"/>
          </a:p>
        </p:txBody>
      </p:sp>
      <p:sp>
        <p:nvSpPr>
          <p:cNvPr id="771" name="Google Shape;771;p42"/>
          <p:cNvSpPr txBox="1"/>
          <p:nvPr>
            <p:ph idx="1" type="subTitle"/>
          </p:nvPr>
        </p:nvSpPr>
        <p:spPr>
          <a:xfrm>
            <a:off x="366450" y="1103200"/>
            <a:ext cx="35250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Hardware</a:t>
            </a:r>
            <a:endParaRPr/>
          </a:p>
        </p:txBody>
      </p:sp>
      <p:sp>
        <p:nvSpPr>
          <p:cNvPr id="772" name="Google Shape;772;p42"/>
          <p:cNvSpPr txBox="1"/>
          <p:nvPr>
            <p:ph idx="1" type="subTitle"/>
          </p:nvPr>
        </p:nvSpPr>
        <p:spPr>
          <a:xfrm>
            <a:off x="5071225" y="1103200"/>
            <a:ext cx="35250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Software</a:t>
            </a:r>
            <a:endParaRPr/>
          </a:p>
        </p:txBody>
      </p:sp>
      <p:pic>
        <p:nvPicPr>
          <p:cNvPr id="773" name="Google Shape;773;p42"/>
          <p:cNvPicPr preferRelativeResize="0"/>
          <p:nvPr/>
        </p:nvPicPr>
        <p:blipFill>
          <a:blip r:embed="rId3">
            <a:alphaModFix/>
          </a:blip>
          <a:stretch>
            <a:fillRect/>
          </a:stretch>
        </p:blipFill>
        <p:spPr>
          <a:xfrm>
            <a:off x="925825" y="1483975"/>
            <a:ext cx="2406250" cy="1497625"/>
          </a:xfrm>
          <a:prstGeom prst="rect">
            <a:avLst/>
          </a:prstGeom>
          <a:noFill/>
          <a:ln>
            <a:noFill/>
          </a:ln>
        </p:spPr>
      </p:pic>
      <p:sp>
        <p:nvSpPr>
          <p:cNvPr id="774" name="Google Shape;774;p42"/>
          <p:cNvSpPr txBox="1"/>
          <p:nvPr/>
        </p:nvSpPr>
        <p:spPr>
          <a:xfrm>
            <a:off x="1697850" y="1483975"/>
            <a:ext cx="789900" cy="2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Jost"/>
                <a:ea typeface="Jost"/>
                <a:cs typeface="Jost"/>
                <a:sym typeface="Jost"/>
              </a:rPr>
              <a:t>Laptop</a:t>
            </a:r>
            <a:endParaRPr b="1">
              <a:solidFill>
                <a:schemeClr val="dk1"/>
              </a:solidFill>
              <a:latin typeface="Jost"/>
              <a:ea typeface="Jost"/>
              <a:cs typeface="Jost"/>
              <a:sym typeface="Jost"/>
            </a:endParaRPr>
          </a:p>
        </p:txBody>
      </p:sp>
      <p:pic>
        <p:nvPicPr>
          <p:cNvPr id="775" name="Google Shape;775;p42"/>
          <p:cNvPicPr preferRelativeResize="0"/>
          <p:nvPr/>
        </p:nvPicPr>
        <p:blipFill>
          <a:blip r:embed="rId4">
            <a:alphaModFix/>
          </a:blip>
          <a:stretch>
            <a:fillRect/>
          </a:stretch>
        </p:blipFill>
        <p:spPr>
          <a:xfrm>
            <a:off x="888313" y="3317837"/>
            <a:ext cx="2481275" cy="1292500"/>
          </a:xfrm>
          <a:prstGeom prst="rect">
            <a:avLst/>
          </a:prstGeom>
          <a:noFill/>
          <a:ln>
            <a:noFill/>
          </a:ln>
        </p:spPr>
      </p:pic>
      <p:sp>
        <p:nvSpPr>
          <p:cNvPr id="776" name="Google Shape;776;p42"/>
          <p:cNvSpPr txBox="1"/>
          <p:nvPr/>
        </p:nvSpPr>
        <p:spPr>
          <a:xfrm>
            <a:off x="1616250" y="3280800"/>
            <a:ext cx="10254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Jost"/>
                <a:ea typeface="Jost"/>
                <a:cs typeface="Jost"/>
                <a:sym typeface="Jost"/>
              </a:rPr>
              <a:t>Web Cam</a:t>
            </a:r>
            <a:endParaRPr b="1">
              <a:solidFill>
                <a:schemeClr val="dk1"/>
              </a:solidFill>
              <a:latin typeface="Jost"/>
              <a:ea typeface="Jost"/>
              <a:cs typeface="Jost"/>
              <a:sym typeface="Jost"/>
            </a:endParaRPr>
          </a:p>
        </p:txBody>
      </p:sp>
      <p:pic>
        <p:nvPicPr>
          <p:cNvPr id="777" name="Google Shape;777;p42"/>
          <p:cNvPicPr preferRelativeResize="0"/>
          <p:nvPr/>
        </p:nvPicPr>
        <p:blipFill>
          <a:blip r:embed="rId5">
            <a:alphaModFix/>
          </a:blip>
          <a:stretch>
            <a:fillRect/>
          </a:stretch>
        </p:blipFill>
        <p:spPr>
          <a:xfrm>
            <a:off x="5862046" y="1853875"/>
            <a:ext cx="2144754" cy="1127725"/>
          </a:xfrm>
          <a:prstGeom prst="rect">
            <a:avLst/>
          </a:prstGeom>
          <a:noFill/>
          <a:ln>
            <a:noFill/>
          </a:ln>
        </p:spPr>
      </p:pic>
      <p:sp>
        <p:nvSpPr>
          <p:cNvPr id="778" name="Google Shape;778;p42"/>
          <p:cNvSpPr txBox="1"/>
          <p:nvPr/>
        </p:nvSpPr>
        <p:spPr>
          <a:xfrm>
            <a:off x="6144375" y="1483975"/>
            <a:ext cx="15801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Jost"/>
                <a:ea typeface="Jost"/>
                <a:cs typeface="Jost"/>
                <a:sym typeface="Jost"/>
              </a:rPr>
              <a:t>Jupyter notebook</a:t>
            </a:r>
            <a:endParaRPr>
              <a:solidFill>
                <a:schemeClr val="dk1"/>
              </a:solidFill>
              <a:latin typeface="Jost"/>
              <a:ea typeface="Jost"/>
              <a:cs typeface="Jost"/>
              <a:sym typeface="Jost"/>
            </a:endParaRPr>
          </a:p>
        </p:txBody>
      </p:sp>
      <p:pic>
        <p:nvPicPr>
          <p:cNvPr id="779" name="Google Shape;779;p42"/>
          <p:cNvPicPr preferRelativeResize="0"/>
          <p:nvPr/>
        </p:nvPicPr>
        <p:blipFill>
          <a:blip r:embed="rId6">
            <a:alphaModFix/>
          </a:blip>
          <a:stretch>
            <a:fillRect/>
          </a:stretch>
        </p:blipFill>
        <p:spPr>
          <a:xfrm>
            <a:off x="5451428" y="3609900"/>
            <a:ext cx="2966000" cy="889800"/>
          </a:xfrm>
          <a:prstGeom prst="rect">
            <a:avLst/>
          </a:prstGeom>
          <a:noFill/>
          <a:ln>
            <a:noFill/>
          </a:ln>
        </p:spPr>
      </p:pic>
      <p:sp>
        <p:nvSpPr>
          <p:cNvPr id="780" name="Google Shape;780;p42"/>
          <p:cNvSpPr txBox="1"/>
          <p:nvPr/>
        </p:nvSpPr>
        <p:spPr>
          <a:xfrm>
            <a:off x="5570775" y="3226625"/>
            <a:ext cx="27273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Jost"/>
                <a:ea typeface="Jost"/>
                <a:cs typeface="Jost"/>
                <a:sym typeface="Jost"/>
              </a:rPr>
              <a:t>Microsoft Azure Blob Storage</a:t>
            </a:r>
            <a:endParaRPr>
              <a:solidFill>
                <a:schemeClr val="dk1"/>
              </a:solidFill>
              <a:latin typeface="Jost"/>
              <a:ea typeface="Jost"/>
              <a:cs typeface="Jost"/>
              <a:sym typeface="Jos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43"/>
          <p:cNvSpPr txBox="1"/>
          <p:nvPr>
            <p:ph type="title"/>
          </p:nvPr>
        </p:nvSpPr>
        <p:spPr>
          <a:xfrm>
            <a:off x="3178650" y="113325"/>
            <a:ext cx="2786700" cy="51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Configuration</a:t>
            </a:r>
            <a:endParaRPr sz="3000"/>
          </a:p>
        </p:txBody>
      </p:sp>
      <p:sp>
        <p:nvSpPr>
          <p:cNvPr id="786" name="Google Shape;786;p43"/>
          <p:cNvSpPr txBox="1"/>
          <p:nvPr>
            <p:ph idx="1" type="subTitle"/>
          </p:nvPr>
        </p:nvSpPr>
        <p:spPr>
          <a:xfrm>
            <a:off x="285750" y="795600"/>
            <a:ext cx="35250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Step1. Connect laptop to wifi</a:t>
            </a:r>
            <a:endParaRPr/>
          </a:p>
        </p:txBody>
      </p:sp>
      <p:pic>
        <p:nvPicPr>
          <p:cNvPr id="787" name="Google Shape;787;p43"/>
          <p:cNvPicPr preferRelativeResize="0"/>
          <p:nvPr/>
        </p:nvPicPr>
        <p:blipFill>
          <a:blip r:embed="rId3">
            <a:alphaModFix/>
          </a:blip>
          <a:stretch>
            <a:fillRect/>
          </a:stretch>
        </p:blipFill>
        <p:spPr>
          <a:xfrm>
            <a:off x="746800" y="1220050"/>
            <a:ext cx="964333" cy="725175"/>
          </a:xfrm>
          <a:prstGeom prst="rect">
            <a:avLst/>
          </a:prstGeom>
          <a:noFill/>
          <a:ln>
            <a:noFill/>
          </a:ln>
        </p:spPr>
      </p:pic>
      <p:sp>
        <p:nvSpPr>
          <p:cNvPr id="788" name="Google Shape;788;p43"/>
          <p:cNvSpPr/>
          <p:nvPr/>
        </p:nvSpPr>
        <p:spPr>
          <a:xfrm>
            <a:off x="1848463" y="1502850"/>
            <a:ext cx="638700" cy="1596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t"/>
              <a:ea typeface="Jost"/>
              <a:cs typeface="Jost"/>
              <a:sym typeface="Jost"/>
            </a:endParaRPr>
          </a:p>
        </p:txBody>
      </p:sp>
      <p:pic>
        <p:nvPicPr>
          <p:cNvPr id="789" name="Google Shape;789;p43"/>
          <p:cNvPicPr preferRelativeResize="0"/>
          <p:nvPr/>
        </p:nvPicPr>
        <p:blipFill>
          <a:blip r:embed="rId4">
            <a:alphaModFix/>
          </a:blip>
          <a:stretch>
            <a:fillRect/>
          </a:stretch>
        </p:blipFill>
        <p:spPr>
          <a:xfrm>
            <a:off x="2624525" y="1293075"/>
            <a:ext cx="725175" cy="579150"/>
          </a:xfrm>
          <a:prstGeom prst="rect">
            <a:avLst/>
          </a:prstGeom>
          <a:noFill/>
          <a:ln>
            <a:noFill/>
          </a:ln>
        </p:spPr>
      </p:pic>
      <p:sp>
        <p:nvSpPr>
          <p:cNvPr id="790" name="Google Shape;790;p43"/>
          <p:cNvSpPr txBox="1"/>
          <p:nvPr>
            <p:ph idx="1" type="subTitle"/>
          </p:nvPr>
        </p:nvSpPr>
        <p:spPr>
          <a:xfrm>
            <a:off x="5262275" y="795600"/>
            <a:ext cx="35250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Step2. Connect USB </a:t>
            </a:r>
            <a:r>
              <a:rPr lang="en"/>
              <a:t>webcam</a:t>
            </a:r>
            <a:r>
              <a:rPr lang="en"/>
              <a:t> to laptop</a:t>
            </a:r>
            <a:endParaRPr/>
          </a:p>
        </p:txBody>
      </p:sp>
      <p:pic>
        <p:nvPicPr>
          <p:cNvPr id="791" name="Google Shape;791;p43"/>
          <p:cNvPicPr preferRelativeResize="0"/>
          <p:nvPr/>
        </p:nvPicPr>
        <p:blipFill>
          <a:blip r:embed="rId5">
            <a:alphaModFix/>
          </a:blip>
          <a:stretch>
            <a:fillRect/>
          </a:stretch>
        </p:blipFill>
        <p:spPr>
          <a:xfrm>
            <a:off x="5511125" y="1220050"/>
            <a:ext cx="652175" cy="652175"/>
          </a:xfrm>
          <a:prstGeom prst="rect">
            <a:avLst/>
          </a:prstGeom>
          <a:noFill/>
          <a:ln>
            <a:noFill/>
          </a:ln>
        </p:spPr>
      </p:pic>
      <p:sp>
        <p:nvSpPr>
          <p:cNvPr id="792" name="Google Shape;792;p43"/>
          <p:cNvSpPr/>
          <p:nvPr/>
        </p:nvSpPr>
        <p:spPr>
          <a:xfrm>
            <a:off x="6549338" y="1466338"/>
            <a:ext cx="638700" cy="1596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t"/>
              <a:ea typeface="Jost"/>
              <a:cs typeface="Jost"/>
              <a:sym typeface="Jost"/>
            </a:endParaRPr>
          </a:p>
        </p:txBody>
      </p:sp>
      <p:pic>
        <p:nvPicPr>
          <p:cNvPr id="793" name="Google Shape;793;p43"/>
          <p:cNvPicPr preferRelativeResize="0"/>
          <p:nvPr/>
        </p:nvPicPr>
        <p:blipFill>
          <a:blip r:embed="rId3">
            <a:alphaModFix/>
          </a:blip>
          <a:stretch>
            <a:fillRect/>
          </a:stretch>
        </p:blipFill>
        <p:spPr>
          <a:xfrm>
            <a:off x="7574100" y="1220063"/>
            <a:ext cx="964333" cy="725175"/>
          </a:xfrm>
          <a:prstGeom prst="rect">
            <a:avLst/>
          </a:prstGeom>
          <a:noFill/>
          <a:ln>
            <a:noFill/>
          </a:ln>
        </p:spPr>
      </p:pic>
      <p:sp>
        <p:nvSpPr>
          <p:cNvPr id="794" name="Google Shape;794;p43"/>
          <p:cNvSpPr txBox="1"/>
          <p:nvPr>
            <p:ph idx="1" type="subTitle"/>
          </p:nvPr>
        </p:nvSpPr>
        <p:spPr>
          <a:xfrm>
            <a:off x="285750" y="1945250"/>
            <a:ext cx="3525000" cy="43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Step3. </a:t>
            </a:r>
            <a:r>
              <a:rPr lang="en"/>
              <a:t>Download jupyterlab/anaconda to use jupyter notebook</a:t>
            </a:r>
            <a:endParaRPr/>
          </a:p>
        </p:txBody>
      </p:sp>
      <p:pic>
        <p:nvPicPr>
          <p:cNvPr id="795" name="Google Shape;795;p43"/>
          <p:cNvPicPr preferRelativeResize="0"/>
          <p:nvPr/>
        </p:nvPicPr>
        <p:blipFill>
          <a:blip r:embed="rId6">
            <a:alphaModFix/>
          </a:blip>
          <a:stretch>
            <a:fillRect/>
          </a:stretch>
        </p:blipFill>
        <p:spPr>
          <a:xfrm>
            <a:off x="1566475" y="2498425"/>
            <a:ext cx="963552" cy="885750"/>
          </a:xfrm>
          <a:prstGeom prst="rect">
            <a:avLst/>
          </a:prstGeom>
          <a:noFill/>
          <a:ln>
            <a:noFill/>
          </a:ln>
        </p:spPr>
      </p:pic>
      <p:sp>
        <p:nvSpPr>
          <p:cNvPr id="796" name="Google Shape;796;p43"/>
          <p:cNvSpPr txBox="1"/>
          <p:nvPr>
            <p:ph idx="1" type="subTitle"/>
          </p:nvPr>
        </p:nvSpPr>
        <p:spPr>
          <a:xfrm>
            <a:off x="5262275" y="1967575"/>
            <a:ext cx="3525000" cy="43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Step4. </a:t>
            </a:r>
            <a:r>
              <a:rPr lang="en" sz="1200"/>
              <a:t>Upload folder [EGT217_T4_Grp3_Project] into jupyter notebook</a:t>
            </a:r>
            <a:endParaRPr sz="1200"/>
          </a:p>
        </p:txBody>
      </p:sp>
      <p:pic>
        <p:nvPicPr>
          <p:cNvPr id="797" name="Google Shape;797;p43"/>
          <p:cNvPicPr preferRelativeResize="0"/>
          <p:nvPr/>
        </p:nvPicPr>
        <p:blipFill>
          <a:blip r:embed="rId7">
            <a:alphaModFix/>
          </a:blip>
          <a:stretch>
            <a:fillRect/>
          </a:stretch>
        </p:blipFill>
        <p:spPr>
          <a:xfrm>
            <a:off x="5511125" y="2615210"/>
            <a:ext cx="652175" cy="652175"/>
          </a:xfrm>
          <a:prstGeom prst="rect">
            <a:avLst/>
          </a:prstGeom>
          <a:noFill/>
          <a:ln>
            <a:noFill/>
          </a:ln>
        </p:spPr>
      </p:pic>
      <p:sp>
        <p:nvSpPr>
          <p:cNvPr id="798" name="Google Shape;798;p43"/>
          <p:cNvSpPr/>
          <p:nvPr/>
        </p:nvSpPr>
        <p:spPr>
          <a:xfrm>
            <a:off x="6668913" y="2872663"/>
            <a:ext cx="638700" cy="1596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t"/>
              <a:ea typeface="Jost"/>
              <a:cs typeface="Jost"/>
              <a:sym typeface="Jost"/>
            </a:endParaRPr>
          </a:p>
        </p:txBody>
      </p:sp>
      <p:pic>
        <p:nvPicPr>
          <p:cNvPr id="799" name="Google Shape;799;p43"/>
          <p:cNvPicPr preferRelativeResize="0"/>
          <p:nvPr/>
        </p:nvPicPr>
        <p:blipFill>
          <a:blip r:embed="rId6">
            <a:alphaModFix/>
          </a:blip>
          <a:stretch>
            <a:fillRect/>
          </a:stretch>
        </p:blipFill>
        <p:spPr>
          <a:xfrm>
            <a:off x="7813250" y="2607990"/>
            <a:ext cx="725175" cy="666622"/>
          </a:xfrm>
          <a:prstGeom prst="rect">
            <a:avLst/>
          </a:prstGeom>
          <a:noFill/>
          <a:ln>
            <a:noFill/>
          </a:ln>
        </p:spPr>
      </p:pic>
      <p:sp>
        <p:nvSpPr>
          <p:cNvPr id="800" name="Google Shape;800;p43"/>
          <p:cNvSpPr txBox="1"/>
          <p:nvPr>
            <p:ph idx="1" type="subTitle"/>
          </p:nvPr>
        </p:nvSpPr>
        <p:spPr>
          <a:xfrm>
            <a:off x="285750" y="3501450"/>
            <a:ext cx="3525000" cy="43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Step5. </a:t>
            </a:r>
            <a:r>
              <a:rPr lang="en"/>
              <a:t>Refer to instructions.txt file to make custom changes to the codes</a:t>
            </a:r>
            <a:endParaRPr/>
          </a:p>
        </p:txBody>
      </p:sp>
      <p:pic>
        <p:nvPicPr>
          <p:cNvPr id="801" name="Google Shape;801;p43"/>
          <p:cNvPicPr preferRelativeResize="0"/>
          <p:nvPr/>
        </p:nvPicPr>
        <p:blipFill>
          <a:blip r:embed="rId8">
            <a:alphaModFix/>
          </a:blip>
          <a:stretch>
            <a:fillRect/>
          </a:stretch>
        </p:blipFill>
        <p:spPr>
          <a:xfrm>
            <a:off x="914300" y="4054626"/>
            <a:ext cx="652175" cy="652175"/>
          </a:xfrm>
          <a:prstGeom prst="rect">
            <a:avLst/>
          </a:prstGeom>
          <a:noFill/>
          <a:ln>
            <a:noFill/>
          </a:ln>
        </p:spPr>
      </p:pic>
      <p:sp>
        <p:nvSpPr>
          <p:cNvPr id="802" name="Google Shape;802;p43"/>
          <p:cNvSpPr/>
          <p:nvPr/>
        </p:nvSpPr>
        <p:spPr>
          <a:xfrm>
            <a:off x="1848463" y="4316575"/>
            <a:ext cx="638700" cy="1596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t"/>
              <a:ea typeface="Jost"/>
              <a:cs typeface="Jost"/>
              <a:sym typeface="Jost"/>
            </a:endParaRPr>
          </a:p>
        </p:txBody>
      </p:sp>
      <p:pic>
        <p:nvPicPr>
          <p:cNvPr id="803" name="Google Shape;803;p43"/>
          <p:cNvPicPr preferRelativeResize="0"/>
          <p:nvPr/>
        </p:nvPicPr>
        <p:blipFill>
          <a:blip r:embed="rId9">
            <a:alphaModFix/>
          </a:blip>
          <a:stretch>
            <a:fillRect/>
          </a:stretch>
        </p:blipFill>
        <p:spPr>
          <a:xfrm>
            <a:off x="2645025" y="4054631"/>
            <a:ext cx="725175" cy="725175"/>
          </a:xfrm>
          <a:prstGeom prst="rect">
            <a:avLst/>
          </a:prstGeom>
          <a:noFill/>
          <a:ln>
            <a:noFill/>
          </a:ln>
        </p:spPr>
      </p:pic>
      <p:sp>
        <p:nvSpPr>
          <p:cNvPr id="804" name="Google Shape;804;p43"/>
          <p:cNvSpPr txBox="1"/>
          <p:nvPr>
            <p:ph idx="1" type="subTitle"/>
          </p:nvPr>
        </p:nvSpPr>
        <p:spPr>
          <a:xfrm>
            <a:off x="5262275" y="3501450"/>
            <a:ext cx="3525000" cy="43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Step6. Run all the cells</a:t>
            </a:r>
            <a:endParaRPr/>
          </a:p>
        </p:txBody>
      </p:sp>
      <p:pic>
        <p:nvPicPr>
          <p:cNvPr id="805" name="Google Shape;805;p43"/>
          <p:cNvPicPr preferRelativeResize="0"/>
          <p:nvPr/>
        </p:nvPicPr>
        <p:blipFill>
          <a:blip r:embed="rId10">
            <a:alphaModFix/>
          </a:blip>
          <a:stretch>
            <a:fillRect/>
          </a:stretch>
        </p:blipFill>
        <p:spPr>
          <a:xfrm>
            <a:off x="7886250" y="4091137"/>
            <a:ext cx="652175" cy="652175"/>
          </a:xfrm>
          <a:prstGeom prst="rect">
            <a:avLst/>
          </a:prstGeom>
          <a:noFill/>
          <a:ln>
            <a:noFill/>
          </a:ln>
        </p:spPr>
      </p:pic>
      <p:pic>
        <p:nvPicPr>
          <p:cNvPr id="806" name="Google Shape;806;p43"/>
          <p:cNvPicPr preferRelativeResize="0"/>
          <p:nvPr/>
        </p:nvPicPr>
        <p:blipFill>
          <a:blip r:embed="rId11">
            <a:alphaModFix/>
          </a:blip>
          <a:stretch>
            <a:fillRect/>
          </a:stretch>
        </p:blipFill>
        <p:spPr>
          <a:xfrm>
            <a:off x="5517863" y="4097875"/>
            <a:ext cx="638700" cy="638700"/>
          </a:xfrm>
          <a:prstGeom prst="rect">
            <a:avLst/>
          </a:prstGeom>
          <a:noFill/>
          <a:ln>
            <a:noFill/>
          </a:ln>
        </p:spPr>
      </p:pic>
      <p:sp>
        <p:nvSpPr>
          <p:cNvPr id="807" name="Google Shape;807;p43"/>
          <p:cNvSpPr/>
          <p:nvPr/>
        </p:nvSpPr>
        <p:spPr>
          <a:xfrm>
            <a:off x="6702050" y="4337400"/>
            <a:ext cx="638700" cy="1596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t"/>
              <a:ea typeface="Jost"/>
              <a:cs typeface="Jost"/>
              <a:sym typeface="Jos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44"/>
          <p:cNvSpPr txBox="1"/>
          <p:nvPr>
            <p:ph type="title"/>
          </p:nvPr>
        </p:nvSpPr>
        <p:spPr>
          <a:xfrm>
            <a:off x="4572000" y="2243850"/>
            <a:ext cx="3647700" cy="129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HUMAN DETECTION</a:t>
            </a:r>
            <a:endParaRPr/>
          </a:p>
        </p:txBody>
      </p:sp>
      <p:sp>
        <p:nvSpPr>
          <p:cNvPr id="813" name="Google Shape;813;p44"/>
          <p:cNvSpPr txBox="1"/>
          <p:nvPr>
            <p:ph idx="2" type="title"/>
          </p:nvPr>
        </p:nvSpPr>
        <p:spPr>
          <a:xfrm>
            <a:off x="4714401" y="1274250"/>
            <a:ext cx="1221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814" name="Google Shape;814;p44"/>
          <p:cNvSpPr txBox="1"/>
          <p:nvPr>
            <p:ph idx="1" type="subTitle"/>
          </p:nvPr>
        </p:nvSpPr>
        <p:spPr>
          <a:xfrm>
            <a:off x="4714400" y="3540150"/>
            <a:ext cx="35250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How, Why</a:t>
            </a:r>
            <a:endParaRPr/>
          </a:p>
        </p:txBody>
      </p:sp>
      <p:sp>
        <p:nvSpPr>
          <p:cNvPr id="815" name="Google Shape;815;p44"/>
          <p:cNvSpPr/>
          <p:nvPr/>
        </p:nvSpPr>
        <p:spPr>
          <a:xfrm>
            <a:off x="756525" y="1019113"/>
            <a:ext cx="2904600" cy="4171200"/>
          </a:xfrm>
          <a:prstGeom prst="round2SameRect">
            <a:avLst>
              <a:gd fmla="val 49037" name="adj1"/>
              <a:gd fmla="val 0" name="adj2"/>
            </a:avLst>
          </a:prstGeom>
          <a:solidFill>
            <a:srgbClr val="FFFFFF">
              <a:alpha val="3000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 name="Google Shape;816;p44"/>
          <p:cNvGrpSpPr/>
          <p:nvPr/>
        </p:nvGrpSpPr>
        <p:grpSpPr>
          <a:xfrm>
            <a:off x="1137632" y="593689"/>
            <a:ext cx="1930974" cy="4417649"/>
            <a:chOff x="5953157" y="617876"/>
            <a:chExt cx="1930974" cy="4417649"/>
          </a:xfrm>
        </p:grpSpPr>
        <p:grpSp>
          <p:nvGrpSpPr>
            <p:cNvPr id="817" name="Google Shape;817;p44"/>
            <p:cNvGrpSpPr/>
            <p:nvPr/>
          </p:nvGrpSpPr>
          <p:grpSpPr>
            <a:xfrm flipH="1">
              <a:off x="6464103" y="4583729"/>
              <a:ext cx="1033267" cy="312112"/>
              <a:chOff x="2429832" y="5184850"/>
              <a:chExt cx="826217" cy="249550"/>
            </a:xfrm>
          </p:grpSpPr>
          <p:sp>
            <p:nvSpPr>
              <p:cNvPr id="818" name="Google Shape;818;p44"/>
              <p:cNvSpPr/>
              <p:nvPr/>
            </p:nvSpPr>
            <p:spPr>
              <a:xfrm>
                <a:off x="2865749" y="5184850"/>
                <a:ext cx="213300" cy="182825"/>
              </a:xfrm>
              <a:custGeom>
                <a:rect b="b" l="l" r="r" t="t"/>
                <a:pathLst>
                  <a:path extrusionOk="0" h="7313" w="8532">
                    <a:moveTo>
                      <a:pt x="4492" y="1"/>
                    </a:moveTo>
                    <a:cubicBezTo>
                      <a:pt x="3730" y="80"/>
                      <a:pt x="3047" y="153"/>
                      <a:pt x="2286" y="305"/>
                    </a:cubicBezTo>
                    <a:cubicBezTo>
                      <a:pt x="1829" y="458"/>
                      <a:pt x="1372" y="689"/>
                      <a:pt x="1067" y="1146"/>
                    </a:cubicBezTo>
                    <a:cubicBezTo>
                      <a:pt x="683" y="1676"/>
                      <a:pt x="683" y="2365"/>
                      <a:pt x="683" y="3047"/>
                    </a:cubicBezTo>
                    <a:cubicBezTo>
                      <a:pt x="683" y="3504"/>
                      <a:pt x="683" y="3961"/>
                      <a:pt x="610" y="4418"/>
                    </a:cubicBezTo>
                    <a:cubicBezTo>
                      <a:pt x="610" y="4650"/>
                      <a:pt x="531" y="4875"/>
                      <a:pt x="531" y="5180"/>
                    </a:cubicBezTo>
                    <a:cubicBezTo>
                      <a:pt x="458" y="5411"/>
                      <a:pt x="1" y="6551"/>
                      <a:pt x="226" y="6703"/>
                    </a:cubicBezTo>
                    <a:lnTo>
                      <a:pt x="458" y="6703"/>
                    </a:lnTo>
                    <a:cubicBezTo>
                      <a:pt x="1597" y="6782"/>
                      <a:pt x="2590" y="7008"/>
                      <a:pt x="3730" y="7160"/>
                    </a:cubicBezTo>
                    <a:cubicBezTo>
                      <a:pt x="4948" y="7312"/>
                      <a:pt x="6167" y="7312"/>
                      <a:pt x="7386" y="7312"/>
                    </a:cubicBezTo>
                    <a:cubicBezTo>
                      <a:pt x="7690" y="7312"/>
                      <a:pt x="8074" y="7239"/>
                      <a:pt x="8226" y="6935"/>
                    </a:cubicBezTo>
                    <a:cubicBezTo>
                      <a:pt x="8531" y="6398"/>
                      <a:pt x="7922" y="6173"/>
                      <a:pt x="7617" y="5941"/>
                    </a:cubicBezTo>
                    <a:cubicBezTo>
                      <a:pt x="6776" y="5411"/>
                      <a:pt x="6399" y="4345"/>
                      <a:pt x="6167" y="3431"/>
                    </a:cubicBezTo>
                    <a:cubicBezTo>
                      <a:pt x="5942" y="2669"/>
                      <a:pt x="6094" y="537"/>
                      <a:pt x="5332" y="153"/>
                    </a:cubicBezTo>
                    <a:cubicBezTo>
                      <a:pt x="5101" y="1"/>
                      <a:pt x="4796" y="1"/>
                      <a:pt x="4492" y="1"/>
                    </a:cubicBezTo>
                    <a:close/>
                  </a:path>
                </a:pathLst>
              </a:custGeom>
              <a:solidFill>
                <a:srgbClr val="DE88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4"/>
              <p:cNvSpPr/>
              <p:nvPr/>
            </p:nvSpPr>
            <p:spPr>
              <a:xfrm>
                <a:off x="2846724" y="5296600"/>
                <a:ext cx="409325" cy="137800"/>
              </a:xfrm>
              <a:custGeom>
                <a:rect b="b" l="l" r="r" t="t"/>
                <a:pathLst>
                  <a:path extrusionOk="0" h="5512" w="16373">
                    <a:moveTo>
                      <a:pt x="7576" y="0"/>
                    </a:moveTo>
                    <a:cubicBezTo>
                      <a:pt x="7425" y="0"/>
                      <a:pt x="7286" y="37"/>
                      <a:pt x="7160" y="100"/>
                    </a:cubicBezTo>
                    <a:cubicBezTo>
                      <a:pt x="6855" y="332"/>
                      <a:pt x="6703" y="637"/>
                      <a:pt x="6703" y="1014"/>
                    </a:cubicBezTo>
                    <a:cubicBezTo>
                      <a:pt x="6703" y="1624"/>
                      <a:pt x="7007" y="2081"/>
                      <a:pt x="7312" y="2538"/>
                    </a:cubicBezTo>
                    <a:cubicBezTo>
                      <a:pt x="5405" y="2081"/>
                      <a:pt x="3425" y="1551"/>
                      <a:pt x="1524" y="1094"/>
                    </a:cubicBezTo>
                    <a:cubicBezTo>
                      <a:pt x="1292" y="1094"/>
                      <a:pt x="1140" y="1094"/>
                      <a:pt x="987" y="1167"/>
                    </a:cubicBezTo>
                    <a:cubicBezTo>
                      <a:pt x="305" y="1551"/>
                      <a:pt x="73" y="2922"/>
                      <a:pt x="0" y="3531"/>
                    </a:cubicBezTo>
                    <a:lnTo>
                      <a:pt x="0" y="3988"/>
                    </a:lnTo>
                    <a:cubicBezTo>
                      <a:pt x="73" y="4140"/>
                      <a:pt x="73" y="4213"/>
                      <a:pt x="153" y="4366"/>
                    </a:cubicBezTo>
                    <a:cubicBezTo>
                      <a:pt x="226" y="4518"/>
                      <a:pt x="226" y="4670"/>
                      <a:pt x="226" y="4823"/>
                    </a:cubicBezTo>
                    <a:cubicBezTo>
                      <a:pt x="226" y="5054"/>
                      <a:pt x="226" y="5359"/>
                      <a:pt x="305" y="5511"/>
                    </a:cubicBezTo>
                    <a:lnTo>
                      <a:pt x="3199" y="5511"/>
                    </a:lnTo>
                    <a:lnTo>
                      <a:pt x="3351" y="5359"/>
                    </a:lnTo>
                    <a:cubicBezTo>
                      <a:pt x="3485" y="5221"/>
                      <a:pt x="3675" y="5193"/>
                      <a:pt x="3886" y="5193"/>
                    </a:cubicBezTo>
                    <a:cubicBezTo>
                      <a:pt x="4031" y="5193"/>
                      <a:pt x="4185" y="5206"/>
                      <a:pt x="4339" y="5206"/>
                    </a:cubicBezTo>
                    <a:cubicBezTo>
                      <a:pt x="5100" y="5359"/>
                      <a:pt x="5862" y="5432"/>
                      <a:pt x="6623" y="5511"/>
                    </a:cubicBezTo>
                    <a:lnTo>
                      <a:pt x="16299" y="5511"/>
                    </a:lnTo>
                    <a:cubicBezTo>
                      <a:pt x="16372" y="5280"/>
                      <a:pt x="16372" y="5054"/>
                      <a:pt x="16299" y="4823"/>
                    </a:cubicBezTo>
                    <a:cubicBezTo>
                      <a:pt x="16220" y="4518"/>
                      <a:pt x="15994" y="4366"/>
                      <a:pt x="15763" y="4213"/>
                    </a:cubicBezTo>
                    <a:cubicBezTo>
                      <a:pt x="14319" y="3379"/>
                      <a:pt x="12716" y="3147"/>
                      <a:pt x="11272" y="2312"/>
                    </a:cubicBezTo>
                    <a:cubicBezTo>
                      <a:pt x="10206" y="1776"/>
                      <a:pt x="9292" y="862"/>
                      <a:pt x="8299" y="253"/>
                    </a:cubicBezTo>
                    <a:cubicBezTo>
                      <a:pt x="8031" y="74"/>
                      <a:pt x="7791" y="0"/>
                      <a:pt x="7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4"/>
              <p:cNvSpPr/>
              <p:nvPr/>
            </p:nvSpPr>
            <p:spPr>
              <a:xfrm>
                <a:off x="2608807" y="5184850"/>
                <a:ext cx="213275" cy="182825"/>
              </a:xfrm>
              <a:custGeom>
                <a:rect b="b" l="l" r="r" t="t"/>
                <a:pathLst>
                  <a:path extrusionOk="0" h="7313" w="8531">
                    <a:moveTo>
                      <a:pt x="4034" y="1"/>
                    </a:moveTo>
                    <a:cubicBezTo>
                      <a:pt x="3730" y="1"/>
                      <a:pt x="3425" y="1"/>
                      <a:pt x="3200" y="153"/>
                    </a:cubicBezTo>
                    <a:cubicBezTo>
                      <a:pt x="2359" y="537"/>
                      <a:pt x="2511" y="2669"/>
                      <a:pt x="2359" y="3431"/>
                    </a:cubicBezTo>
                    <a:cubicBezTo>
                      <a:pt x="2133" y="4345"/>
                      <a:pt x="1676" y="5411"/>
                      <a:pt x="915" y="5941"/>
                    </a:cubicBezTo>
                    <a:cubicBezTo>
                      <a:pt x="531" y="6173"/>
                      <a:pt x="1" y="6398"/>
                      <a:pt x="305" y="6935"/>
                    </a:cubicBezTo>
                    <a:cubicBezTo>
                      <a:pt x="458" y="7239"/>
                      <a:pt x="836" y="7312"/>
                      <a:pt x="1140" y="7312"/>
                    </a:cubicBezTo>
                    <a:cubicBezTo>
                      <a:pt x="2359" y="7312"/>
                      <a:pt x="3577" y="7312"/>
                      <a:pt x="4723" y="7160"/>
                    </a:cubicBezTo>
                    <a:cubicBezTo>
                      <a:pt x="5862" y="7008"/>
                      <a:pt x="6928" y="6782"/>
                      <a:pt x="8074" y="6703"/>
                    </a:cubicBezTo>
                    <a:lnTo>
                      <a:pt x="8226" y="6703"/>
                    </a:lnTo>
                    <a:cubicBezTo>
                      <a:pt x="8531" y="6551"/>
                      <a:pt x="7995" y="5411"/>
                      <a:pt x="7995" y="5180"/>
                    </a:cubicBezTo>
                    <a:cubicBezTo>
                      <a:pt x="7922" y="4875"/>
                      <a:pt x="7922" y="4650"/>
                      <a:pt x="7842" y="4418"/>
                    </a:cubicBezTo>
                    <a:lnTo>
                      <a:pt x="7842" y="3047"/>
                    </a:lnTo>
                    <a:cubicBezTo>
                      <a:pt x="7842" y="2365"/>
                      <a:pt x="7842" y="1676"/>
                      <a:pt x="7465" y="1146"/>
                    </a:cubicBezTo>
                    <a:cubicBezTo>
                      <a:pt x="7160" y="689"/>
                      <a:pt x="6624" y="458"/>
                      <a:pt x="6167" y="305"/>
                    </a:cubicBezTo>
                    <a:cubicBezTo>
                      <a:pt x="5484" y="153"/>
                      <a:pt x="4723" y="80"/>
                      <a:pt x="4034" y="1"/>
                    </a:cubicBezTo>
                    <a:close/>
                  </a:path>
                </a:pathLst>
              </a:custGeom>
              <a:solidFill>
                <a:srgbClr val="DE88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4"/>
              <p:cNvSpPr/>
              <p:nvPr/>
            </p:nvSpPr>
            <p:spPr>
              <a:xfrm>
                <a:off x="2429832" y="5296600"/>
                <a:ext cx="411300" cy="137800"/>
              </a:xfrm>
              <a:custGeom>
                <a:rect b="b" l="l" r="r" t="t"/>
                <a:pathLst>
                  <a:path extrusionOk="0" h="5512" w="16452">
                    <a:moveTo>
                      <a:pt x="8851" y="0"/>
                    </a:moveTo>
                    <a:cubicBezTo>
                      <a:pt x="8622" y="0"/>
                      <a:pt x="8372" y="74"/>
                      <a:pt x="8147" y="253"/>
                    </a:cubicBezTo>
                    <a:cubicBezTo>
                      <a:pt x="7081" y="862"/>
                      <a:pt x="6167" y="1776"/>
                      <a:pt x="5100" y="2312"/>
                    </a:cubicBezTo>
                    <a:cubicBezTo>
                      <a:pt x="3729" y="3147"/>
                      <a:pt x="2054" y="3379"/>
                      <a:pt x="683" y="4213"/>
                    </a:cubicBezTo>
                    <a:cubicBezTo>
                      <a:pt x="457" y="4366"/>
                      <a:pt x="226" y="4518"/>
                      <a:pt x="153" y="4823"/>
                    </a:cubicBezTo>
                    <a:cubicBezTo>
                      <a:pt x="1" y="5054"/>
                      <a:pt x="1" y="5280"/>
                      <a:pt x="153" y="5511"/>
                    </a:cubicBezTo>
                    <a:lnTo>
                      <a:pt x="9749" y="5511"/>
                    </a:lnTo>
                    <a:cubicBezTo>
                      <a:pt x="10511" y="5432"/>
                      <a:pt x="11346" y="5359"/>
                      <a:pt x="12107" y="5206"/>
                    </a:cubicBezTo>
                    <a:cubicBezTo>
                      <a:pt x="12231" y="5206"/>
                      <a:pt x="12368" y="5193"/>
                      <a:pt x="12507" y="5193"/>
                    </a:cubicBezTo>
                    <a:cubicBezTo>
                      <a:pt x="12711" y="5193"/>
                      <a:pt x="12920" y="5221"/>
                      <a:pt x="13100" y="5359"/>
                    </a:cubicBezTo>
                    <a:cubicBezTo>
                      <a:pt x="13174" y="5432"/>
                      <a:pt x="13174" y="5511"/>
                      <a:pt x="13253" y="5511"/>
                    </a:cubicBezTo>
                    <a:lnTo>
                      <a:pt x="16147" y="5511"/>
                    </a:lnTo>
                    <a:cubicBezTo>
                      <a:pt x="16220" y="5359"/>
                      <a:pt x="16220" y="5054"/>
                      <a:pt x="16220" y="4823"/>
                    </a:cubicBezTo>
                    <a:lnTo>
                      <a:pt x="16220" y="4366"/>
                    </a:lnTo>
                    <a:cubicBezTo>
                      <a:pt x="16299" y="4213"/>
                      <a:pt x="16372" y="4140"/>
                      <a:pt x="16372" y="3988"/>
                    </a:cubicBezTo>
                    <a:cubicBezTo>
                      <a:pt x="16452" y="3835"/>
                      <a:pt x="16452" y="3683"/>
                      <a:pt x="16452" y="3531"/>
                    </a:cubicBezTo>
                    <a:cubicBezTo>
                      <a:pt x="16372" y="2922"/>
                      <a:pt x="16068" y="1551"/>
                      <a:pt x="15458" y="1167"/>
                    </a:cubicBezTo>
                    <a:cubicBezTo>
                      <a:pt x="15306" y="1094"/>
                      <a:pt x="15081" y="1094"/>
                      <a:pt x="14928" y="1094"/>
                    </a:cubicBezTo>
                    <a:cubicBezTo>
                      <a:pt x="12948" y="1551"/>
                      <a:pt x="11041" y="2081"/>
                      <a:pt x="9061" y="2538"/>
                    </a:cubicBezTo>
                    <a:cubicBezTo>
                      <a:pt x="9445" y="2081"/>
                      <a:pt x="9670" y="1624"/>
                      <a:pt x="9670" y="1014"/>
                    </a:cubicBezTo>
                    <a:cubicBezTo>
                      <a:pt x="9670" y="637"/>
                      <a:pt x="9518" y="332"/>
                      <a:pt x="9292" y="100"/>
                    </a:cubicBezTo>
                    <a:cubicBezTo>
                      <a:pt x="9166" y="37"/>
                      <a:pt x="9014" y="0"/>
                      <a:pt x="8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 name="Google Shape;822;p44"/>
            <p:cNvSpPr/>
            <p:nvPr/>
          </p:nvSpPr>
          <p:spPr>
            <a:xfrm>
              <a:off x="7585659" y="3247807"/>
              <a:ext cx="90792" cy="193275"/>
            </a:xfrm>
            <a:custGeom>
              <a:rect b="b" l="l" r="r" t="t"/>
              <a:pathLst>
                <a:path extrusionOk="0" h="7836" w="3681">
                  <a:moveTo>
                    <a:pt x="2850" y="0"/>
                  </a:moveTo>
                  <a:cubicBezTo>
                    <a:pt x="2256" y="1900"/>
                    <a:pt x="1962" y="2313"/>
                    <a:pt x="1781" y="2968"/>
                  </a:cubicBezTo>
                  <a:cubicBezTo>
                    <a:pt x="1605" y="3681"/>
                    <a:pt x="1306" y="4274"/>
                    <a:pt x="1187" y="4749"/>
                  </a:cubicBezTo>
                  <a:cubicBezTo>
                    <a:pt x="1130" y="5162"/>
                    <a:pt x="0" y="6649"/>
                    <a:pt x="0" y="7005"/>
                  </a:cubicBezTo>
                  <a:cubicBezTo>
                    <a:pt x="0" y="7181"/>
                    <a:pt x="62" y="7361"/>
                    <a:pt x="181" y="7537"/>
                  </a:cubicBezTo>
                  <a:cubicBezTo>
                    <a:pt x="238" y="7656"/>
                    <a:pt x="299" y="7717"/>
                    <a:pt x="418" y="7774"/>
                  </a:cubicBezTo>
                  <a:cubicBezTo>
                    <a:pt x="537" y="7836"/>
                    <a:pt x="656" y="7836"/>
                    <a:pt x="774" y="7836"/>
                  </a:cubicBezTo>
                  <a:lnTo>
                    <a:pt x="1069" y="7836"/>
                  </a:lnTo>
                  <a:lnTo>
                    <a:pt x="1130" y="7774"/>
                  </a:lnTo>
                  <a:lnTo>
                    <a:pt x="1187" y="7774"/>
                  </a:lnTo>
                  <a:lnTo>
                    <a:pt x="1187" y="7717"/>
                  </a:lnTo>
                  <a:cubicBezTo>
                    <a:pt x="1306" y="7717"/>
                    <a:pt x="1368" y="7656"/>
                    <a:pt x="1425" y="7599"/>
                  </a:cubicBezTo>
                  <a:lnTo>
                    <a:pt x="1605" y="7418"/>
                  </a:lnTo>
                  <a:cubicBezTo>
                    <a:pt x="1605" y="7418"/>
                    <a:pt x="1662" y="7418"/>
                    <a:pt x="1662" y="7361"/>
                  </a:cubicBezTo>
                  <a:cubicBezTo>
                    <a:pt x="1662" y="7361"/>
                    <a:pt x="1724" y="7361"/>
                    <a:pt x="1724" y="7299"/>
                  </a:cubicBezTo>
                  <a:cubicBezTo>
                    <a:pt x="1724" y="7242"/>
                    <a:pt x="1781" y="7181"/>
                    <a:pt x="1781" y="7181"/>
                  </a:cubicBezTo>
                  <a:cubicBezTo>
                    <a:pt x="1843" y="7124"/>
                    <a:pt x="1843" y="7005"/>
                    <a:pt x="1900" y="6943"/>
                  </a:cubicBezTo>
                  <a:cubicBezTo>
                    <a:pt x="1900" y="6886"/>
                    <a:pt x="1962" y="6824"/>
                    <a:pt x="2019" y="6706"/>
                  </a:cubicBezTo>
                  <a:cubicBezTo>
                    <a:pt x="2019" y="6649"/>
                    <a:pt x="2080" y="6587"/>
                    <a:pt x="2137" y="6530"/>
                  </a:cubicBezTo>
                  <a:lnTo>
                    <a:pt x="2137" y="6468"/>
                  </a:lnTo>
                  <a:cubicBezTo>
                    <a:pt x="2375" y="5993"/>
                    <a:pt x="2612" y="5580"/>
                    <a:pt x="2793" y="5162"/>
                  </a:cubicBezTo>
                  <a:cubicBezTo>
                    <a:pt x="2793" y="5105"/>
                    <a:pt x="2850" y="4987"/>
                    <a:pt x="2911" y="4987"/>
                  </a:cubicBezTo>
                  <a:cubicBezTo>
                    <a:pt x="2911" y="4925"/>
                    <a:pt x="2911" y="4925"/>
                    <a:pt x="2968" y="4868"/>
                  </a:cubicBezTo>
                  <a:cubicBezTo>
                    <a:pt x="3030" y="4749"/>
                    <a:pt x="3087" y="4687"/>
                    <a:pt x="3087" y="4569"/>
                  </a:cubicBezTo>
                  <a:cubicBezTo>
                    <a:pt x="3149" y="4450"/>
                    <a:pt x="3206" y="4331"/>
                    <a:pt x="3206" y="4213"/>
                  </a:cubicBezTo>
                  <a:cubicBezTo>
                    <a:pt x="3268" y="4094"/>
                    <a:pt x="3325" y="3918"/>
                    <a:pt x="3386" y="3799"/>
                  </a:cubicBezTo>
                  <a:cubicBezTo>
                    <a:pt x="3386" y="3738"/>
                    <a:pt x="3562" y="3619"/>
                    <a:pt x="3562" y="3619"/>
                  </a:cubicBezTo>
                  <a:cubicBezTo>
                    <a:pt x="3562" y="3619"/>
                    <a:pt x="3624" y="3562"/>
                    <a:pt x="3681" y="3562"/>
                  </a:cubicBezTo>
                  <a:lnTo>
                    <a:pt x="3681" y="0"/>
                  </a:lnTo>
                  <a:close/>
                </a:path>
              </a:pathLst>
            </a:custGeom>
            <a:solidFill>
              <a:srgbClr val="FAA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4"/>
            <p:cNvSpPr/>
            <p:nvPr/>
          </p:nvSpPr>
          <p:spPr>
            <a:xfrm>
              <a:off x="7585659" y="3363412"/>
              <a:ext cx="32237" cy="58579"/>
            </a:xfrm>
            <a:custGeom>
              <a:rect b="b" l="l" r="r" t="t"/>
              <a:pathLst>
                <a:path extrusionOk="0" h="2375" w="1307">
                  <a:moveTo>
                    <a:pt x="1249" y="0"/>
                  </a:moveTo>
                  <a:cubicBezTo>
                    <a:pt x="1187" y="0"/>
                    <a:pt x="1187" y="0"/>
                    <a:pt x="1187" y="62"/>
                  </a:cubicBezTo>
                  <a:cubicBezTo>
                    <a:pt x="1130" y="475"/>
                    <a:pt x="0" y="1962"/>
                    <a:pt x="0" y="2318"/>
                  </a:cubicBezTo>
                  <a:lnTo>
                    <a:pt x="0" y="2375"/>
                  </a:lnTo>
                  <a:cubicBezTo>
                    <a:pt x="1249" y="1544"/>
                    <a:pt x="1306" y="537"/>
                    <a:pt x="1249" y="0"/>
                  </a:cubicBezTo>
                  <a:close/>
                </a:path>
              </a:pathLst>
            </a:custGeom>
            <a:solidFill>
              <a:srgbClr val="F5D8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4"/>
            <p:cNvSpPr/>
            <p:nvPr/>
          </p:nvSpPr>
          <p:spPr>
            <a:xfrm>
              <a:off x="7601815" y="3296052"/>
              <a:ext cx="74636" cy="145030"/>
            </a:xfrm>
            <a:custGeom>
              <a:rect b="b" l="l" r="r" t="t"/>
              <a:pathLst>
                <a:path extrusionOk="0" h="5880" w="3026">
                  <a:moveTo>
                    <a:pt x="3026" y="1"/>
                  </a:moveTo>
                  <a:lnTo>
                    <a:pt x="2907" y="119"/>
                  </a:lnTo>
                  <a:cubicBezTo>
                    <a:pt x="2731" y="476"/>
                    <a:pt x="2551" y="832"/>
                    <a:pt x="2551" y="1188"/>
                  </a:cubicBezTo>
                  <a:cubicBezTo>
                    <a:pt x="2551" y="2257"/>
                    <a:pt x="2313" y="2375"/>
                    <a:pt x="1838" y="3562"/>
                  </a:cubicBezTo>
                  <a:cubicBezTo>
                    <a:pt x="1245" y="5106"/>
                    <a:pt x="414" y="5643"/>
                    <a:pt x="1" y="5880"/>
                  </a:cubicBezTo>
                  <a:lnTo>
                    <a:pt x="414" y="5880"/>
                  </a:lnTo>
                  <a:lnTo>
                    <a:pt x="475" y="5818"/>
                  </a:lnTo>
                  <a:lnTo>
                    <a:pt x="532" y="5818"/>
                  </a:lnTo>
                  <a:lnTo>
                    <a:pt x="532" y="5761"/>
                  </a:lnTo>
                  <a:cubicBezTo>
                    <a:pt x="651" y="5761"/>
                    <a:pt x="713" y="5700"/>
                    <a:pt x="770" y="5643"/>
                  </a:cubicBezTo>
                  <a:lnTo>
                    <a:pt x="950" y="5462"/>
                  </a:lnTo>
                  <a:cubicBezTo>
                    <a:pt x="950" y="5462"/>
                    <a:pt x="1007" y="5462"/>
                    <a:pt x="1007" y="5405"/>
                  </a:cubicBezTo>
                  <a:cubicBezTo>
                    <a:pt x="1007" y="5405"/>
                    <a:pt x="1069" y="5405"/>
                    <a:pt x="1069" y="5343"/>
                  </a:cubicBezTo>
                  <a:cubicBezTo>
                    <a:pt x="1069" y="5286"/>
                    <a:pt x="1126" y="5225"/>
                    <a:pt x="1126" y="5225"/>
                  </a:cubicBezTo>
                  <a:lnTo>
                    <a:pt x="1126" y="5168"/>
                  </a:lnTo>
                  <a:cubicBezTo>
                    <a:pt x="1245" y="4930"/>
                    <a:pt x="1425" y="4693"/>
                    <a:pt x="1482" y="4512"/>
                  </a:cubicBezTo>
                  <a:cubicBezTo>
                    <a:pt x="1720" y="4037"/>
                    <a:pt x="1957" y="3624"/>
                    <a:pt x="2138" y="3206"/>
                  </a:cubicBezTo>
                  <a:cubicBezTo>
                    <a:pt x="2138" y="3149"/>
                    <a:pt x="2195" y="3031"/>
                    <a:pt x="2256" y="3031"/>
                  </a:cubicBezTo>
                  <a:cubicBezTo>
                    <a:pt x="2256" y="2969"/>
                    <a:pt x="2256" y="2969"/>
                    <a:pt x="2313" y="2912"/>
                  </a:cubicBezTo>
                  <a:cubicBezTo>
                    <a:pt x="2375" y="2793"/>
                    <a:pt x="2432" y="2731"/>
                    <a:pt x="2432" y="2613"/>
                  </a:cubicBezTo>
                  <a:cubicBezTo>
                    <a:pt x="2494" y="2494"/>
                    <a:pt x="2551" y="2375"/>
                    <a:pt x="2551" y="2257"/>
                  </a:cubicBezTo>
                  <a:cubicBezTo>
                    <a:pt x="2613" y="2138"/>
                    <a:pt x="2670" y="1962"/>
                    <a:pt x="2731" y="1843"/>
                  </a:cubicBezTo>
                  <a:cubicBezTo>
                    <a:pt x="2731" y="1843"/>
                    <a:pt x="2788" y="1725"/>
                    <a:pt x="2850" y="1663"/>
                  </a:cubicBezTo>
                  <a:lnTo>
                    <a:pt x="2907" y="1663"/>
                  </a:lnTo>
                  <a:cubicBezTo>
                    <a:pt x="2907" y="1663"/>
                    <a:pt x="2969" y="1606"/>
                    <a:pt x="3026" y="1606"/>
                  </a:cubicBezTo>
                  <a:lnTo>
                    <a:pt x="3026" y="1"/>
                  </a:lnTo>
                  <a:close/>
                </a:path>
              </a:pathLst>
            </a:custGeom>
            <a:solidFill>
              <a:srgbClr val="E88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4"/>
            <p:cNvSpPr/>
            <p:nvPr/>
          </p:nvSpPr>
          <p:spPr>
            <a:xfrm>
              <a:off x="6470225" y="2729475"/>
              <a:ext cx="1002457" cy="1972213"/>
            </a:xfrm>
            <a:custGeom>
              <a:rect b="b" l="l" r="r" t="t"/>
              <a:pathLst>
                <a:path extrusionOk="0" h="79960" w="45530">
                  <a:moveTo>
                    <a:pt x="4987" y="1"/>
                  </a:moveTo>
                  <a:cubicBezTo>
                    <a:pt x="4156" y="5581"/>
                    <a:pt x="475" y="5519"/>
                    <a:pt x="176" y="11099"/>
                  </a:cubicBezTo>
                  <a:cubicBezTo>
                    <a:pt x="57" y="13654"/>
                    <a:pt x="0" y="25527"/>
                    <a:pt x="1306" y="41374"/>
                  </a:cubicBezTo>
                  <a:cubicBezTo>
                    <a:pt x="2669" y="58295"/>
                    <a:pt x="8724" y="79960"/>
                    <a:pt x="8487" y="79960"/>
                  </a:cubicBezTo>
                  <a:lnTo>
                    <a:pt x="21252" y="79960"/>
                  </a:lnTo>
                  <a:cubicBezTo>
                    <a:pt x="21608" y="74204"/>
                    <a:pt x="22259" y="39356"/>
                    <a:pt x="22378" y="34906"/>
                  </a:cubicBezTo>
                  <a:cubicBezTo>
                    <a:pt x="22496" y="33182"/>
                    <a:pt x="22615" y="22734"/>
                    <a:pt x="22734" y="17928"/>
                  </a:cubicBezTo>
                  <a:cubicBezTo>
                    <a:pt x="22914" y="22734"/>
                    <a:pt x="23033" y="33182"/>
                    <a:pt x="23152" y="34906"/>
                  </a:cubicBezTo>
                  <a:cubicBezTo>
                    <a:pt x="23271" y="39356"/>
                    <a:pt x="23921" y="74204"/>
                    <a:pt x="24277" y="79960"/>
                  </a:cubicBezTo>
                  <a:lnTo>
                    <a:pt x="37043" y="79960"/>
                  </a:lnTo>
                  <a:cubicBezTo>
                    <a:pt x="36805" y="79960"/>
                    <a:pt x="42860" y="58295"/>
                    <a:pt x="44223" y="41374"/>
                  </a:cubicBezTo>
                  <a:cubicBezTo>
                    <a:pt x="45529" y="25527"/>
                    <a:pt x="45472" y="13654"/>
                    <a:pt x="45353" y="11099"/>
                  </a:cubicBezTo>
                  <a:cubicBezTo>
                    <a:pt x="45054" y="5519"/>
                    <a:pt x="41374" y="5581"/>
                    <a:pt x="40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4"/>
            <p:cNvSpPr/>
            <p:nvPr/>
          </p:nvSpPr>
          <p:spPr>
            <a:xfrm>
              <a:off x="7583489" y="3348218"/>
              <a:ext cx="300642" cy="1687308"/>
            </a:xfrm>
            <a:custGeom>
              <a:rect b="b" l="l" r="r" t="t"/>
              <a:pathLst>
                <a:path extrusionOk="0" h="68409" w="12189">
                  <a:moveTo>
                    <a:pt x="9173" y="1"/>
                  </a:moveTo>
                  <a:cubicBezTo>
                    <a:pt x="9034" y="1"/>
                    <a:pt x="8894" y="8"/>
                    <a:pt x="8755" y="23"/>
                  </a:cubicBezTo>
                  <a:cubicBezTo>
                    <a:pt x="7155" y="203"/>
                    <a:pt x="4600" y="973"/>
                    <a:pt x="3830" y="1329"/>
                  </a:cubicBezTo>
                  <a:cubicBezTo>
                    <a:pt x="3745" y="1365"/>
                    <a:pt x="3645" y="1381"/>
                    <a:pt x="3535" y="1381"/>
                  </a:cubicBezTo>
                  <a:cubicBezTo>
                    <a:pt x="2733" y="1381"/>
                    <a:pt x="1384" y="517"/>
                    <a:pt x="862" y="203"/>
                  </a:cubicBezTo>
                  <a:cubicBezTo>
                    <a:pt x="811" y="177"/>
                    <a:pt x="762" y="165"/>
                    <a:pt x="716" y="165"/>
                  </a:cubicBezTo>
                  <a:cubicBezTo>
                    <a:pt x="222" y="165"/>
                    <a:pt x="0" y="1524"/>
                    <a:pt x="326" y="2340"/>
                  </a:cubicBezTo>
                  <a:cubicBezTo>
                    <a:pt x="682" y="3228"/>
                    <a:pt x="2107" y="3585"/>
                    <a:pt x="2581" y="4240"/>
                  </a:cubicBezTo>
                  <a:cubicBezTo>
                    <a:pt x="2881" y="4596"/>
                    <a:pt x="2938" y="5365"/>
                    <a:pt x="2938" y="5840"/>
                  </a:cubicBezTo>
                  <a:lnTo>
                    <a:pt x="2938" y="6377"/>
                  </a:lnTo>
                  <a:lnTo>
                    <a:pt x="2938" y="6434"/>
                  </a:lnTo>
                  <a:lnTo>
                    <a:pt x="2938" y="40451"/>
                  </a:lnTo>
                  <a:lnTo>
                    <a:pt x="2999" y="40451"/>
                  </a:lnTo>
                  <a:lnTo>
                    <a:pt x="2999" y="68114"/>
                  </a:lnTo>
                  <a:cubicBezTo>
                    <a:pt x="2999" y="68114"/>
                    <a:pt x="2999" y="68233"/>
                    <a:pt x="3056" y="68290"/>
                  </a:cubicBezTo>
                  <a:cubicBezTo>
                    <a:pt x="3056" y="68290"/>
                    <a:pt x="3118" y="68352"/>
                    <a:pt x="3175" y="68352"/>
                  </a:cubicBezTo>
                  <a:cubicBezTo>
                    <a:pt x="3356" y="68409"/>
                    <a:pt x="3650" y="68409"/>
                    <a:pt x="3887" y="68409"/>
                  </a:cubicBezTo>
                  <a:cubicBezTo>
                    <a:pt x="4068" y="68409"/>
                    <a:pt x="4362" y="68409"/>
                    <a:pt x="4600" y="68352"/>
                  </a:cubicBezTo>
                  <a:cubicBezTo>
                    <a:pt x="4662" y="68352"/>
                    <a:pt x="4662" y="68290"/>
                    <a:pt x="4719" y="68290"/>
                  </a:cubicBezTo>
                  <a:cubicBezTo>
                    <a:pt x="4780" y="68233"/>
                    <a:pt x="4780" y="68114"/>
                    <a:pt x="4780" y="68114"/>
                  </a:cubicBezTo>
                  <a:lnTo>
                    <a:pt x="4780" y="40451"/>
                  </a:lnTo>
                  <a:lnTo>
                    <a:pt x="4780" y="38670"/>
                  </a:lnTo>
                  <a:lnTo>
                    <a:pt x="4780" y="5902"/>
                  </a:lnTo>
                  <a:cubicBezTo>
                    <a:pt x="4837" y="5190"/>
                    <a:pt x="5018" y="3884"/>
                    <a:pt x="5906" y="2991"/>
                  </a:cubicBezTo>
                  <a:cubicBezTo>
                    <a:pt x="6700" y="2160"/>
                    <a:pt x="7759" y="1883"/>
                    <a:pt x="8621" y="1883"/>
                  </a:cubicBezTo>
                  <a:cubicBezTo>
                    <a:pt x="9115" y="1883"/>
                    <a:pt x="9544" y="1973"/>
                    <a:pt x="9824" y="2103"/>
                  </a:cubicBezTo>
                  <a:cubicBezTo>
                    <a:pt x="10598" y="2459"/>
                    <a:pt x="10417" y="3585"/>
                    <a:pt x="10892" y="3822"/>
                  </a:cubicBezTo>
                  <a:cubicBezTo>
                    <a:pt x="11025" y="3906"/>
                    <a:pt x="11167" y="3961"/>
                    <a:pt x="11306" y="3961"/>
                  </a:cubicBezTo>
                  <a:cubicBezTo>
                    <a:pt x="11662" y="3961"/>
                    <a:pt x="11994" y="3594"/>
                    <a:pt x="12079" y="2397"/>
                  </a:cubicBezTo>
                  <a:cubicBezTo>
                    <a:pt x="12188" y="874"/>
                    <a:pt x="10702" y="1"/>
                    <a:pt x="91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4"/>
            <p:cNvSpPr/>
            <p:nvPr/>
          </p:nvSpPr>
          <p:spPr>
            <a:xfrm>
              <a:off x="7603221" y="2861257"/>
              <a:ext cx="235822" cy="616378"/>
            </a:xfrm>
            <a:custGeom>
              <a:rect b="b" l="l" r="r" t="t"/>
              <a:pathLst>
                <a:path extrusionOk="0" h="24990" w="9561">
                  <a:moveTo>
                    <a:pt x="6592" y="0"/>
                  </a:moveTo>
                  <a:lnTo>
                    <a:pt x="1" y="1069"/>
                  </a:lnTo>
                  <a:cubicBezTo>
                    <a:pt x="418" y="3500"/>
                    <a:pt x="1663" y="9736"/>
                    <a:pt x="1900" y="10686"/>
                  </a:cubicBezTo>
                  <a:cubicBezTo>
                    <a:pt x="2199" y="11811"/>
                    <a:pt x="2318" y="13473"/>
                    <a:pt x="1663" y="15373"/>
                  </a:cubicBezTo>
                  <a:cubicBezTo>
                    <a:pt x="1069" y="17273"/>
                    <a:pt x="713" y="18104"/>
                    <a:pt x="594" y="18996"/>
                  </a:cubicBezTo>
                  <a:cubicBezTo>
                    <a:pt x="537" y="19410"/>
                    <a:pt x="418" y="19766"/>
                    <a:pt x="300" y="20122"/>
                  </a:cubicBezTo>
                  <a:cubicBezTo>
                    <a:pt x="1012" y="20540"/>
                    <a:pt x="1843" y="20896"/>
                    <a:pt x="1900" y="20896"/>
                  </a:cubicBezTo>
                  <a:lnTo>
                    <a:pt x="1900" y="20834"/>
                  </a:lnTo>
                  <a:cubicBezTo>
                    <a:pt x="1900" y="20834"/>
                    <a:pt x="1962" y="20834"/>
                    <a:pt x="1962" y="20777"/>
                  </a:cubicBezTo>
                  <a:cubicBezTo>
                    <a:pt x="1962" y="20777"/>
                    <a:pt x="2019" y="20777"/>
                    <a:pt x="2019" y="20716"/>
                  </a:cubicBezTo>
                  <a:lnTo>
                    <a:pt x="2494" y="20716"/>
                  </a:lnTo>
                  <a:cubicBezTo>
                    <a:pt x="2556" y="20716"/>
                    <a:pt x="2613" y="20716"/>
                    <a:pt x="2674" y="20777"/>
                  </a:cubicBezTo>
                  <a:cubicBezTo>
                    <a:pt x="2793" y="20777"/>
                    <a:pt x="2912" y="20834"/>
                    <a:pt x="2969" y="20896"/>
                  </a:cubicBezTo>
                  <a:cubicBezTo>
                    <a:pt x="3030" y="20953"/>
                    <a:pt x="3087" y="20953"/>
                    <a:pt x="3087" y="21015"/>
                  </a:cubicBezTo>
                  <a:cubicBezTo>
                    <a:pt x="3800" y="21608"/>
                    <a:pt x="3862" y="22378"/>
                    <a:pt x="3919" y="23271"/>
                  </a:cubicBezTo>
                  <a:cubicBezTo>
                    <a:pt x="3980" y="23627"/>
                    <a:pt x="3980" y="23921"/>
                    <a:pt x="4037" y="24277"/>
                  </a:cubicBezTo>
                  <a:lnTo>
                    <a:pt x="4037" y="24990"/>
                  </a:lnTo>
                  <a:cubicBezTo>
                    <a:pt x="4099" y="24990"/>
                    <a:pt x="4156" y="24933"/>
                    <a:pt x="4156" y="24933"/>
                  </a:cubicBezTo>
                  <a:cubicBezTo>
                    <a:pt x="4693" y="24814"/>
                    <a:pt x="5286" y="23446"/>
                    <a:pt x="5642" y="23090"/>
                  </a:cubicBezTo>
                  <a:cubicBezTo>
                    <a:pt x="5699" y="22971"/>
                    <a:pt x="5818" y="22853"/>
                    <a:pt x="5937" y="22734"/>
                  </a:cubicBezTo>
                  <a:cubicBezTo>
                    <a:pt x="5976" y="22694"/>
                    <a:pt x="6029" y="22681"/>
                    <a:pt x="6089" y="22681"/>
                  </a:cubicBezTo>
                  <a:cubicBezTo>
                    <a:pt x="6208" y="22681"/>
                    <a:pt x="6353" y="22734"/>
                    <a:pt x="6473" y="22734"/>
                  </a:cubicBezTo>
                  <a:cubicBezTo>
                    <a:pt x="6711" y="22734"/>
                    <a:pt x="6887" y="22677"/>
                    <a:pt x="7243" y="22496"/>
                  </a:cubicBezTo>
                  <a:cubicBezTo>
                    <a:pt x="7542" y="22321"/>
                    <a:pt x="7661" y="21727"/>
                    <a:pt x="7718" y="21490"/>
                  </a:cubicBezTo>
                  <a:cubicBezTo>
                    <a:pt x="7718" y="21252"/>
                    <a:pt x="7898" y="21309"/>
                    <a:pt x="8136" y="21252"/>
                  </a:cubicBezTo>
                  <a:cubicBezTo>
                    <a:pt x="8373" y="21190"/>
                    <a:pt x="8905" y="20659"/>
                    <a:pt x="8905" y="20421"/>
                  </a:cubicBezTo>
                  <a:cubicBezTo>
                    <a:pt x="8848" y="20184"/>
                    <a:pt x="8848" y="20122"/>
                    <a:pt x="9024" y="20003"/>
                  </a:cubicBezTo>
                  <a:cubicBezTo>
                    <a:pt x="9204" y="19885"/>
                    <a:pt x="9560" y="19471"/>
                    <a:pt x="9323" y="18878"/>
                  </a:cubicBezTo>
                  <a:cubicBezTo>
                    <a:pt x="9085" y="18222"/>
                    <a:pt x="8017" y="16204"/>
                    <a:pt x="7836" y="15553"/>
                  </a:cubicBezTo>
                  <a:cubicBezTo>
                    <a:pt x="7599" y="14898"/>
                    <a:pt x="7305" y="14304"/>
                    <a:pt x="7423" y="13592"/>
                  </a:cubicBezTo>
                  <a:cubicBezTo>
                    <a:pt x="7480" y="12880"/>
                    <a:pt x="7480" y="12761"/>
                    <a:pt x="7661" y="12585"/>
                  </a:cubicBezTo>
                  <a:cubicBezTo>
                    <a:pt x="7779" y="12405"/>
                    <a:pt x="7955" y="11754"/>
                    <a:pt x="7718" y="11161"/>
                  </a:cubicBezTo>
                  <a:cubicBezTo>
                    <a:pt x="7480" y="10624"/>
                    <a:pt x="6830" y="2907"/>
                    <a:pt x="6592" y="0"/>
                  </a:cubicBezTo>
                  <a:close/>
                </a:path>
              </a:pathLst>
            </a:custGeom>
            <a:solidFill>
              <a:srgbClr val="FAA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4"/>
            <p:cNvSpPr/>
            <p:nvPr/>
          </p:nvSpPr>
          <p:spPr>
            <a:xfrm>
              <a:off x="7692607" y="3395624"/>
              <a:ext cx="30708" cy="82011"/>
            </a:xfrm>
            <a:custGeom>
              <a:rect b="b" l="l" r="r" t="t"/>
              <a:pathLst>
                <a:path extrusionOk="0" h="3325" w="1245">
                  <a:moveTo>
                    <a:pt x="0" y="0"/>
                  </a:moveTo>
                  <a:cubicBezTo>
                    <a:pt x="238" y="475"/>
                    <a:pt x="238" y="1012"/>
                    <a:pt x="295" y="1606"/>
                  </a:cubicBezTo>
                  <a:cubicBezTo>
                    <a:pt x="356" y="1962"/>
                    <a:pt x="356" y="2256"/>
                    <a:pt x="413" y="2612"/>
                  </a:cubicBezTo>
                  <a:lnTo>
                    <a:pt x="413" y="3325"/>
                  </a:lnTo>
                  <a:cubicBezTo>
                    <a:pt x="475" y="3325"/>
                    <a:pt x="532" y="3268"/>
                    <a:pt x="532" y="3268"/>
                  </a:cubicBezTo>
                  <a:cubicBezTo>
                    <a:pt x="769" y="3268"/>
                    <a:pt x="1007" y="2912"/>
                    <a:pt x="1244" y="2612"/>
                  </a:cubicBezTo>
                  <a:cubicBezTo>
                    <a:pt x="950" y="2375"/>
                    <a:pt x="769" y="2080"/>
                    <a:pt x="651" y="1663"/>
                  </a:cubicBezTo>
                  <a:cubicBezTo>
                    <a:pt x="532" y="1306"/>
                    <a:pt x="651" y="831"/>
                    <a:pt x="413" y="475"/>
                  </a:cubicBezTo>
                  <a:cubicBezTo>
                    <a:pt x="295" y="357"/>
                    <a:pt x="176" y="181"/>
                    <a:pt x="0" y="0"/>
                  </a:cubicBezTo>
                  <a:close/>
                </a:path>
              </a:pathLst>
            </a:custGeom>
            <a:solidFill>
              <a:srgbClr val="E88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4"/>
            <p:cNvSpPr/>
            <p:nvPr/>
          </p:nvSpPr>
          <p:spPr>
            <a:xfrm>
              <a:off x="7702794" y="3442463"/>
              <a:ext cx="30831" cy="35172"/>
            </a:xfrm>
            <a:custGeom>
              <a:rect b="b" l="l" r="r" t="t"/>
              <a:pathLst>
                <a:path extrusionOk="0" h="1426" w="1250">
                  <a:moveTo>
                    <a:pt x="1249" y="1"/>
                  </a:moveTo>
                  <a:lnTo>
                    <a:pt x="1249" y="1"/>
                  </a:lnTo>
                  <a:cubicBezTo>
                    <a:pt x="1052" y="249"/>
                    <a:pt x="813" y="373"/>
                    <a:pt x="534" y="373"/>
                  </a:cubicBezTo>
                  <a:cubicBezTo>
                    <a:pt x="477" y="373"/>
                    <a:pt x="417" y="368"/>
                    <a:pt x="356" y="357"/>
                  </a:cubicBezTo>
                  <a:cubicBezTo>
                    <a:pt x="299" y="595"/>
                    <a:pt x="119" y="894"/>
                    <a:pt x="0" y="1131"/>
                  </a:cubicBezTo>
                  <a:lnTo>
                    <a:pt x="0" y="1426"/>
                  </a:lnTo>
                  <a:cubicBezTo>
                    <a:pt x="62" y="1426"/>
                    <a:pt x="119" y="1369"/>
                    <a:pt x="119" y="1369"/>
                  </a:cubicBezTo>
                  <a:cubicBezTo>
                    <a:pt x="537" y="1307"/>
                    <a:pt x="950" y="595"/>
                    <a:pt x="1249" y="1"/>
                  </a:cubicBezTo>
                  <a:close/>
                </a:path>
              </a:pathLst>
            </a:custGeom>
            <a:solidFill>
              <a:srgbClr val="E88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4"/>
            <p:cNvSpPr/>
            <p:nvPr/>
          </p:nvSpPr>
          <p:spPr>
            <a:xfrm>
              <a:off x="7789368" y="3351498"/>
              <a:ext cx="17463" cy="42744"/>
            </a:xfrm>
            <a:custGeom>
              <a:rect b="b" l="l" r="r" t="t"/>
              <a:pathLst>
                <a:path extrusionOk="0" h="1733" w="708">
                  <a:moveTo>
                    <a:pt x="96" y="0"/>
                  </a:moveTo>
                  <a:cubicBezTo>
                    <a:pt x="42" y="0"/>
                    <a:pt x="1" y="235"/>
                    <a:pt x="52" y="664"/>
                  </a:cubicBezTo>
                  <a:cubicBezTo>
                    <a:pt x="114" y="1020"/>
                    <a:pt x="114" y="1376"/>
                    <a:pt x="171" y="1732"/>
                  </a:cubicBezTo>
                  <a:lnTo>
                    <a:pt x="171" y="1614"/>
                  </a:lnTo>
                  <a:cubicBezTo>
                    <a:pt x="171" y="1376"/>
                    <a:pt x="351" y="1433"/>
                    <a:pt x="589" y="1376"/>
                  </a:cubicBezTo>
                  <a:lnTo>
                    <a:pt x="707" y="1376"/>
                  </a:lnTo>
                  <a:cubicBezTo>
                    <a:pt x="589" y="1196"/>
                    <a:pt x="470" y="1020"/>
                    <a:pt x="408" y="840"/>
                  </a:cubicBezTo>
                  <a:cubicBezTo>
                    <a:pt x="289" y="483"/>
                    <a:pt x="171" y="70"/>
                    <a:pt x="114" y="9"/>
                  </a:cubicBezTo>
                  <a:cubicBezTo>
                    <a:pt x="108" y="3"/>
                    <a:pt x="102" y="0"/>
                    <a:pt x="96" y="0"/>
                  </a:cubicBezTo>
                  <a:close/>
                </a:path>
              </a:pathLst>
            </a:custGeom>
            <a:solidFill>
              <a:srgbClr val="E88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4"/>
            <p:cNvSpPr/>
            <p:nvPr/>
          </p:nvSpPr>
          <p:spPr>
            <a:xfrm>
              <a:off x="7740852" y="3363658"/>
              <a:ext cx="13270" cy="68643"/>
            </a:xfrm>
            <a:custGeom>
              <a:rect b="b" l="l" r="r" t="t"/>
              <a:pathLst>
                <a:path extrusionOk="0" h="2783" w="538">
                  <a:moveTo>
                    <a:pt x="381" y="0"/>
                  </a:moveTo>
                  <a:cubicBezTo>
                    <a:pt x="291" y="0"/>
                    <a:pt x="111" y="573"/>
                    <a:pt x="62" y="1534"/>
                  </a:cubicBezTo>
                  <a:cubicBezTo>
                    <a:pt x="62" y="1934"/>
                    <a:pt x="62" y="2329"/>
                    <a:pt x="8" y="2729"/>
                  </a:cubicBezTo>
                  <a:lnTo>
                    <a:pt x="8" y="2729"/>
                  </a:lnTo>
                  <a:cubicBezTo>
                    <a:pt x="16" y="2721"/>
                    <a:pt x="31" y="2721"/>
                    <a:pt x="62" y="2721"/>
                  </a:cubicBezTo>
                  <a:cubicBezTo>
                    <a:pt x="119" y="2602"/>
                    <a:pt x="238" y="2484"/>
                    <a:pt x="357" y="2365"/>
                  </a:cubicBezTo>
                  <a:cubicBezTo>
                    <a:pt x="419" y="2308"/>
                    <a:pt x="476" y="2308"/>
                    <a:pt x="537" y="2308"/>
                  </a:cubicBezTo>
                  <a:lnTo>
                    <a:pt x="537" y="1653"/>
                  </a:lnTo>
                  <a:cubicBezTo>
                    <a:pt x="476" y="940"/>
                    <a:pt x="476" y="228"/>
                    <a:pt x="419" y="52"/>
                  </a:cubicBezTo>
                  <a:cubicBezTo>
                    <a:pt x="410" y="17"/>
                    <a:pt x="397" y="0"/>
                    <a:pt x="381" y="0"/>
                  </a:cubicBezTo>
                  <a:close/>
                  <a:moveTo>
                    <a:pt x="8" y="2729"/>
                  </a:moveTo>
                  <a:cubicBezTo>
                    <a:pt x="1" y="2737"/>
                    <a:pt x="1" y="2752"/>
                    <a:pt x="1" y="2783"/>
                  </a:cubicBezTo>
                  <a:cubicBezTo>
                    <a:pt x="3" y="2765"/>
                    <a:pt x="6" y="2747"/>
                    <a:pt x="8" y="2729"/>
                  </a:cubicBezTo>
                  <a:close/>
                </a:path>
              </a:pathLst>
            </a:custGeom>
            <a:solidFill>
              <a:srgbClr val="E88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4"/>
            <p:cNvSpPr/>
            <p:nvPr/>
          </p:nvSpPr>
          <p:spPr>
            <a:xfrm>
              <a:off x="7813169" y="3334060"/>
              <a:ext cx="15564" cy="25035"/>
            </a:xfrm>
            <a:custGeom>
              <a:rect b="b" l="l" r="r" t="t"/>
              <a:pathLst>
                <a:path extrusionOk="0" h="1015" w="631">
                  <a:moveTo>
                    <a:pt x="32" y="0"/>
                  </a:moveTo>
                  <a:cubicBezTo>
                    <a:pt x="0" y="0"/>
                    <a:pt x="276" y="726"/>
                    <a:pt x="336" y="1015"/>
                  </a:cubicBezTo>
                  <a:cubicBezTo>
                    <a:pt x="393" y="953"/>
                    <a:pt x="393" y="896"/>
                    <a:pt x="512" y="834"/>
                  </a:cubicBezTo>
                  <a:lnTo>
                    <a:pt x="630" y="716"/>
                  </a:lnTo>
                  <a:cubicBezTo>
                    <a:pt x="573" y="597"/>
                    <a:pt x="99" y="3"/>
                    <a:pt x="37" y="3"/>
                  </a:cubicBezTo>
                  <a:cubicBezTo>
                    <a:pt x="35" y="1"/>
                    <a:pt x="33" y="0"/>
                    <a:pt x="32" y="0"/>
                  </a:cubicBezTo>
                  <a:close/>
                </a:path>
              </a:pathLst>
            </a:custGeom>
            <a:solidFill>
              <a:srgbClr val="E88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4"/>
            <p:cNvSpPr/>
            <p:nvPr/>
          </p:nvSpPr>
          <p:spPr>
            <a:xfrm>
              <a:off x="7597375" y="3255058"/>
              <a:ext cx="90792" cy="196235"/>
            </a:xfrm>
            <a:custGeom>
              <a:rect b="b" l="l" r="r" t="t"/>
              <a:pathLst>
                <a:path extrusionOk="0" h="7956" w="3681">
                  <a:moveTo>
                    <a:pt x="2850" y="1"/>
                  </a:moveTo>
                  <a:cubicBezTo>
                    <a:pt x="2256" y="1962"/>
                    <a:pt x="1961" y="2375"/>
                    <a:pt x="1781" y="3030"/>
                  </a:cubicBezTo>
                  <a:cubicBezTo>
                    <a:pt x="1605" y="3743"/>
                    <a:pt x="1249" y="4336"/>
                    <a:pt x="1187" y="4811"/>
                  </a:cubicBezTo>
                  <a:cubicBezTo>
                    <a:pt x="1130" y="5224"/>
                    <a:pt x="0" y="6768"/>
                    <a:pt x="0" y="7124"/>
                  </a:cubicBezTo>
                  <a:cubicBezTo>
                    <a:pt x="0" y="7305"/>
                    <a:pt x="62" y="7480"/>
                    <a:pt x="119" y="7661"/>
                  </a:cubicBezTo>
                  <a:lnTo>
                    <a:pt x="356" y="7898"/>
                  </a:lnTo>
                  <a:cubicBezTo>
                    <a:pt x="475" y="7955"/>
                    <a:pt x="655" y="7955"/>
                    <a:pt x="774" y="7955"/>
                  </a:cubicBezTo>
                  <a:cubicBezTo>
                    <a:pt x="831" y="7955"/>
                    <a:pt x="950" y="7955"/>
                    <a:pt x="1012" y="7898"/>
                  </a:cubicBezTo>
                  <a:lnTo>
                    <a:pt x="1130" y="7898"/>
                  </a:lnTo>
                  <a:lnTo>
                    <a:pt x="1187" y="7836"/>
                  </a:lnTo>
                  <a:cubicBezTo>
                    <a:pt x="1249" y="7779"/>
                    <a:pt x="1368" y="7779"/>
                    <a:pt x="1425" y="7718"/>
                  </a:cubicBezTo>
                  <a:lnTo>
                    <a:pt x="1605" y="7542"/>
                  </a:lnTo>
                  <a:lnTo>
                    <a:pt x="1662" y="7480"/>
                  </a:lnTo>
                  <a:cubicBezTo>
                    <a:pt x="1662" y="7480"/>
                    <a:pt x="1662" y="7423"/>
                    <a:pt x="1724" y="7362"/>
                  </a:cubicBezTo>
                  <a:cubicBezTo>
                    <a:pt x="1724" y="7362"/>
                    <a:pt x="1781" y="7305"/>
                    <a:pt x="1781" y="7243"/>
                  </a:cubicBezTo>
                  <a:cubicBezTo>
                    <a:pt x="1781" y="7186"/>
                    <a:pt x="1843" y="7124"/>
                    <a:pt x="1900" y="7067"/>
                  </a:cubicBezTo>
                  <a:cubicBezTo>
                    <a:pt x="1900" y="7005"/>
                    <a:pt x="1961" y="6887"/>
                    <a:pt x="2018" y="6830"/>
                  </a:cubicBezTo>
                  <a:cubicBezTo>
                    <a:pt x="2018" y="6768"/>
                    <a:pt x="2080" y="6711"/>
                    <a:pt x="2080" y="6649"/>
                  </a:cubicBezTo>
                  <a:cubicBezTo>
                    <a:pt x="2137" y="6592"/>
                    <a:pt x="2137" y="6592"/>
                    <a:pt x="2137" y="6530"/>
                  </a:cubicBezTo>
                  <a:cubicBezTo>
                    <a:pt x="2375" y="6117"/>
                    <a:pt x="2612" y="5699"/>
                    <a:pt x="2793" y="5224"/>
                  </a:cubicBezTo>
                  <a:cubicBezTo>
                    <a:pt x="2793" y="5167"/>
                    <a:pt x="2850" y="5106"/>
                    <a:pt x="2911" y="5049"/>
                  </a:cubicBezTo>
                  <a:cubicBezTo>
                    <a:pt x="2911" y="4987"/>
                    <a:pt x="2911" y="4987"/>
                    <a:pt x="2968" y="4930"/>
                  </a:cubicBezTo>
                  <a:cubicBezTo>
                    <a:pt x="3030" y="4868"/>
                    <a:pt x="3087" y="4750"/>
                    <a:pt x="3087" y="4631"/>
                  </a:cubicBezTo>
                  <a:lnTo>
                    <a:pt x="3267" y="4275"/>
                  </a:lnTo>
                  <a:cubicBezTo>
                    <a:pt x="3267" y="4156"/>
                    <a:pt x="3324" y="4037"/>
                    <a:pt x="3386" y="3862"/>
                  </a:cubicBezTo>
                  <a:cubicBezTo>
                    <a:pt x="3386" y="3800"/>
                    <a:pt x="3562" y="3681"/>
                    <a:pt x="3562" y="3681"/>
                  </a:cubicBezTo>
                  <a:cubicBezTo>
                    <a:pt x="3562" y="3681"/>
                    <a:pt x="3624" y="3624"/>
                    <a:pt x="3681" y="3624"/>
                  </a:cubicBezTo>
                  <a:lnTo>
                    <a:pt x="3681" y="1"/>
                  </a:lnTo>
                  <a:close/>
                </a:path>
              </a:pathLst>
            </a:custGeom>
            <a:solidFill>
              <a:srgbClr val="FAA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4"/>
            <p:cNvSpPr/>
            <p:nvPr/>
          </p:nvSpPr>
          <p:spPr>
            <a:xfrm>
              <a:off x="6197612" y="1577123"/>
              <a:ext cx="439284" cy="814093"/>
            </a:xfrm>
            <a:custGeom>
              <a:rect b="b" l="l" r="r" t="t"/>
              <a:pathLst>
                <a:path extrusionOk="0" h="33006" w="17810">
                  <a:moveTo>
                    <a:pt x="17396" y="0"/>
                  </a:moveTo>
                  <a:cubicBezTo>
                    <a:pt x="17396" y="0"/>
                    <a:pt x="8311" y="594"/>
                    <a:pt x="6174" y="6354"/>
                  </a:cubicBezTo>
                  <a:cubicBezTo>
                    <a:pt x="4275" y="11398"/>
                    <a:pt x="1544" y="24519"/>
                    <a:pt x="0" y="33006"/>
                  </a:cubicBezTo>
                  <a:lnTo>
                    <a:pt x="15259" y="26063"/>
                  </a:lnTo>
                  <a:lnTo>
                    <a:pt x="15259" y="3624"/>
                  </a:lnTo>
                  <a:cubicBezTo>
                    <a:pt x="14665" y="2493"/>
                    <a:pt x="17809" y="299"/>
                    <a:pt x="17396" y="0"/>
                  </a:cubicBezTo>
                  <a:close/>
                </a:path>
              </a:pathLst>
            </a:custGeom>
            <a:solidFill>
              <a:srgbClr val="BAC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4"/>
            <p:cNvSpPr/>
            <p:nvPr/>
          </p:nvSpPr>
          <p:spPr>
            <a:xfrm>
              <a:off x="6420164" y="1502487"/>
              <a:ext cx="1120186" cy="831679"/>
            </a:xfrm>
            <a:custGeom>
              <a:rect b="b" l="l" r="r" t="t"/>
              <a:pathLst>
                <a:path extrusionOk="0" h="33719" w="45416">
                  <a:moveTo>
                    <a:pt x="16328" y="1"/>
                  </a:moveTo>
                  <a:lnTo>
                    <a:pt x="16328" y="1"/>
                  </a:lnTo>
                  <a:cubicBezTo>
                    <a:pt x="14010" y="238"/>
                    <a:pt x="8311" y="2613"/>
                    <a:pt x="5462" y="3382"/>
                  </a:cubicBezTo>
                  <a:cubicBezTo>
                    <a:pt x="3030" y="4095"/>
                    <a:pt x="1" y="22260"/>
                    <a:pt x="1" y="33719"/>
                  </a:cubicBezTo>
                  <a:lnTo>
                    <a:pt x="45415" y="33719"/>
                  </a:lnTo>
                  <a:cubicBezTo>
                    <a:pt x="45354" y="22260"/>
                    <a:pt x="42860" y="5225"/>
                    <a:pt x="40548" y="4156"/>
                  </a:cubicBezTo>
                  <a:cubicBezTo>
                    <a:pt x="38054" y="3026"/>
                    <a:pt x="31406" y="238"/>
                    <a:pt x="29088" y="1"/>
                  </a:cubicBezTo>
                  <a:lnTo>
                    <a:pt x="29088" y="1"/>
                  </a:lnTo>
                  <a:cubicBezTo>
                    <a:pt x="29088" y="238"/>
                    <a:pt x="29150" y="476"/>
                    <a:pt x="29150" y="652"/>
                  </a:cubicBezTo>
                  <a:cubicBezTo>
                    <a:pt x="29150" y="3738"/>
                    <a:pt x="26239" y="6232"/>
                    <a:pt x="22677" y="6232"/>
                  </a:cubicBezTo>
                  <a:cubicBezTo>
                    <a:pt x="19115" y="6232"/>
                    <a:pt x="16266" y="3738"/>
                    <a:pt x="16266" y="652"/>
                  </a:cubicBezTo>
                  <a:cubicBezTo>
                    <a:pt x="16266" y="476"/>
                    <a:pt x="16266" y="238"/>
                    <a:pt x="163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4"/>
            <p:cNvSpPr/>
            <p:nvPr/>
          </p:nvSpPr>
          <p:spPr>
            <a:xfrm>
              <a:off x="6218109" y="1739690"/>
              <a:ext cx="1534484" cy="1388911"/>
            </a:xfrm>
            <a:custGeom>
              <a:rect b="b" l="l" r="r" t="t"/>
              <a:pathLst>
                <a:path extrusionOk="0" h="56311" w="62213">
                  <a:moveTo>
                    <a:pt x="10985" y="1"/>
                  </a:moveTo>
                  <a:cubicBezTo>
                    <a:pt x="8193" y="9499"/>
                    <a:pt x="1" y="31639"/>
                    <a:pt x="8074" y="52178"/>
                  </a:cubicBezTo>
                  <a:cubicBezTo>
                    <a:pt x="8074" y="52178"/>
                    <a:pt x="16172" y="56286"/>
                    <a:pt x="29961" y="56286"/>
                  </a:cubicBezTo>
                  <a:cubicBezTo>
                    <a:pt x="30339" y="56286"/>
                    <a:pt x="30721" y="56283"/>
                    <a:pt x="31107" y="56276"/>
                  </a:cubicBezTo>
                  <a:cubicBezTo>
                    <a:pt x="31754" y="56300"/>
                    <a:pt x="32394" y="56311"/>
                    <a:pt x="33025" y="56311"/>
                  </a:cubicBezTo>
                  <a:cubicBezTo>
                    <a:pt x="45182" y="56311"/>
                    <a:pt x="54139" y="52178"/>
                    <a:pt x="54139" y="52178"/>
                  </a:cubicBezTo>
                  <a:cubicBezTo>
                    <a:pt x="62213" y="31639"/>
                    <a:pt x="54021" y="9499"/>
                    <a:pt x="51233" y="1"/>
                  </a:cubicBezTo>
                  <a:lnTo>
                    <a:pt x="31107" y="2613"/>
                  </a:lnTo>
                  <a:lnTo>
                    <a:pt x="109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4"/>
            <p:cNvSpPr/>
            <p:nvPr/>
          </p:nvSpPr>
          <p:spPr>
            <a:xfrm>
              <a:off x="7553447" y="2072002"/>
              <a:ext cx="84946" cy="954659"/>
            </a:xfrm>
            <a:custGeom>
              <a:rect b="b" l="l" r="r" t="t"/>
              <a:pathLst>
                <a:path extrusionOk="0" h="38705" w="3444">
                  <a:moveTo>
                    <a:pt x="950" y="1"/>
                  </a:moveTo>
                  <a:cubicBezTo>
                    <a:pt x="1196" y="976"/>
                    <a:pt x="1439" y="1952"/>
                    <a:pt x="1649" y="2962"/>
                  </a:cubicBezTo>
                  <a:lnTo>
                    <a:pt x="1649" y="2962"/>
                  </a:lnTo>
                  <a:cubicBezTo>
                    <a:pt x="1452" y="1978"/>
                    <a:pt x="1241" y="969"/>
                    <a:pt x="950" y="1"/>
                  </a:cubicBezTo>
                  <a:close/>
                  <a:moveTo>
                    <a:pt x="1649" y="2962"/>
                  </a:moveTo>
                  <a:lnTo>
                    <a:pt x="1649" y="2962"/>
                  </a:lnTo>
                  <a:cubicBezTo>
                    <a:pt x="1694" y="3184"/>
                    <a:pt x="1737" y="3405"/>
                    <a:pt x="1781" y="3624"/>
                  </a:cubicBezTo>
                  <a:cubicBezTo>
                    <a:pt x="1739" y="3401"/>
                    <a:pt x="1695" y="3181"/>
                    <a:pt x="1649" y="2962"/>
                  </a:cubicBezTo>
                  <a:close/>
                  <a:moveTo>
                    <a:pt x="2850" y="9917"/>
                  </a:moveTo>
                  <a:lnTo>
                    <a:pt x="2850" y="9917"/>
                  </a:lnTo>
                  <a:cubicBezTo>
                    <a:pt x="3087" y="11697"/>
                    <a:pt x="3268" y="13535"/>
                    <a:pt x="3325" y="15435"/>
                  </a:cubicBezTo>
                  <a:cubicBezTo>
                    <a:pt x="3325" y="14960"/>
                    <a:pt x="3325" y="14485"/>
                    <a:pt x="3386" y="14072"/>
                  </a:cubicBezTo>
                  <a:cubicBezTo>
                    <a:pt x="3443" y="13654"/>
                    <a:pt x="3443" y="13241"/>
                    <a:pt x="3443" y="12823"/>
                  </a:cubicBezTo>
                  <a:lnTo>
                    <a:pt x="3443" y="12410"/>
                  </a:lnTo>
                  <a:cubicBezTo>
                    <a:pt x="3325" y="11579"/>
                    <a:pt x="3030" y="10748"/>
                    <a:pt x="2850" y="9917"/>
                  </a:cubicBezTo>
                  <a:close/>
                  <a:moveTo>
                    <a:pt x="418" y="37461"/>
                  </a:moveTo>
                  <a:cubicBezTo>
                    <a:pt x="394" y="37530"/>
                    <a:pt x="370" y="37610"/>
                    <a:pt x="346" y="37692"/>
                  </a:cubicBezTo>
                  <a:lnTo>
                    <a:pt x="346" y="37692"/>
                  </a:lnTo>
                  <a:cubicBezTo>
                    <a:pt x="372" y="37615"/>
                    <a:pt x="396" y="37538"/>
                    <a:pt x="418" y="37461"/>
                  </a:cubicBezTo>
                  <a:close/>
                  <a:moveTo>
                    <a:pt x="346" y="37692"/>
                  </a:moveTo>
                  <a:cubicBezTo>
                    <a:pt x="234" y="38029"/>
                    <a:pt x="97" y="38369"/>
                    <a:pt x="0" y="38705"/>
                  </a:cubicBezTo>
                  <a:cubicBezTo>
                    <a:pt x="62" y="38648"/>
                    <a:pt x="181" y="38173"/>
                    <a:pt x="238" y="38054"/>
                  </a:cubicBezTo>
                  <a:cubicBezTo>
                    <a:pt x="275" y="37946"/>
                    <a:pt x="310" y="37816"/>
                    <a:pt x="346" y="37692"/>
                  </a:cubicBezTo>
                  <a:close/>
                </a:path>
              </a:pathLst>
            </a:custGeom>
            <a:solidFill>
              <a:srgbClr val="E6D7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4"/>
            <p:cNvSpPr/>
            <p:nvPr/>
          </p:nvSpPr>
          <p:spPr>
            <a:xfrm>
              <a:off x="6414319" y="3017855"/>
              <a:ext cx="1114315" cy="111313"/>
            </a:xfrm>
            <a:custGeom>
              <a:rect b="b" l="l" r="r" t="t"/>
              <a:pathLst>
                <a:path extrusionOk="0" h="4513" w="45178">
                  <a:moveTo>
                    <a:pt x="45177" y="713"/>
                  </a:moveTo>
                  <a:cubicBezTo>
                    <a:pt x="42565" y="1782"/>
                    <a:pt x="34905" y="4512"/>
                    <a:pt x="25113" y="4512"/>
                  </a:cubicBezTo>
                  <a:lnTo>
                    <a:pt x="25113" y="4512"/>
                  </a:lnTo>
                  <a:cubicBezTo>
                    <a:pt x="34905" y="4512"/>
                    <a:pt x="42565" y="1782"/>
                    <a:pt x="45177" y="713"/>
                  </a:cubicBezTo>
                  <a:lnTo>
                    <a:pt x="45177" y="713"/>
                  </a:lnTo>
                  <a:close/>
                  <a:moveTo>
                    <a:pt x="119" y="300"/>
                  </a:moveTo>
                  <a:lnTo>
                    <a:pt x="119" y="300"/>
                  </a:lnTo>
                  <a:lnTo>
                    <a:pt x="119" y="300"/>
                  </a:lnTo>
                  <a:close/>
                  <a:moveTo>
                    <a:pt x="119" y="238"/>
                  </a:moveTo>
                  <a:lnTo>
                    <a:pt x="119" y="238"/>
                  </a:lnTo>
                  <a:lnTo>
                    <a:pt x="119" y="238"/>
                  </a:lnTo>
                  <a:close/>
                  <a:moveTo>
                    <a:pt x="119" y="238"/>
                  </a:moveTo>
                  <a:lnTo>
                    <a:pt x="119" y="238"/>
                  </a:lnTo>
                  <a:lnTo>
                    <a:pt x="119" y="238"/>
                  </a:lnTo>
                  <a:close/>
                  <a:moveTo>
                    <a:pt x="62" y="181"/>
                  </a:moveTo>
                  <a:lnTo>
                    <a:pt x="62" y="181"/>
                  </a:lnTo>
                  <a:lnTo>
                    <a:pt x="62" y="181"/>
                  </a:lnTo>
                  <a:close/>
                  <a:moveTo>
                    <a:pt x="62" y="120"/>
                  </a:moveTo>
                  <a:lnTo>
                    <a:pt x="62" y="120"/>
                  </a:lnTo>
                  <a:lnTo>
                    <a:pt x="62" y="120"/>
                  </a:lnTo>
                  <a:close/>
                  <a:moveTo>
                    <a:pt x="62" y="120"/>
                  </a:moveTo>
                  <a:lnTo>
                    <a:pt x="62" y="120"/>
                  </a:lnTo>
                  <a:lnTo>
                    <a:pt x="62" y="120"/>
                  </a:lnTo>
                  <a:close/>
                  <a:moveTo>
                    <a:pt x="0" y="1"/>
                  </a:moveTo>
                  <a:lnTo>
                    <a:pt x="0" y="1"/>
                  </a:lnTo>
                  <a:lnTo>
                    <a:pt x="0" y="1"/>
                  </a:lnTo>
                  <a:close/>
                  <a:moveTo>
                    <a:pt x="0" y="1"/>
                  </a:moveTo>
                  <a:lnTo>
                    <a:pt x="0" y="1"/>
                  </a:lnTo>
                  <a:close/>
                </a:path>
              </a:pathLst>
            </a:custGeom>
            <a:solidFill>
              <a:srgbClr val="4345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4"/>
            <p:cNvSpPr/>
            <p:nvPr/>
          </p:nvSpPr>
          <p:spPr>
            <a:xfrm>
              <a:off x="6289908" y="1992950"/>
              <a:ext cx="1351395" cy="1136218"/>
            </a:xfrm>
            <a:custGeom>
              <a:rect b="b" l="l" r="r" t="t"/>
              <a:pathLst>
                <a:path extrusionOk="0" h="46066" w="54790">
                  <a:moveTo>
                    <a:pt x="50872" y="0"/>
                  </a:moveTo>
                  <a:cubicBezTo>
                    <a:pt x="50873" y="2"/>
                    <a:pt x="50874" y="4"/>
                    <a:pt x="50875" y="6"/>
                  </a:cubicBezTo>
                  <a:lnTo>
                    <a:pt x="50875" y="6"/>
                  </a:lnTo>
                  <a:cubicBezTo>
                    <a:pt x="50875" y="3"/>
                    <a:pt x="50874" y="2"/>
                    <a:pt x="50872" y="0"/>
                  </a:cubicBezTo>
                  <a:close/>
                  <a:moveTo>
                    <a:pt x="50875" y="6"/>
                  </a:moveTo>
                  <a:lnTo>
                    <a:pt x="50875" y="6"/>
                  </a:lnTo>
                  <a:cubicBezTo>
                    <a:pt x="50902" y="102"/>
                    <a:pt x="50277" y="894"/>
                    <a:pt x="50221" y="950"/>
                  </a:cubicBezTo>
                  <a:cubicBezTo>
                    <a:pt x="49984" y="1306"/>
                    <a:pt x="49804" y="1662"/>
                    <a:pt x="49628" y="2018"/>
                  </a:cubicBezTo>
                  <a:cubicBezTo>
                    <a:pt x="49210" y="2731"/>
                    <a:pt x="48915" y="3505"/>
                    <a:pt x="48616" y="4217"/>
                  </a:cubicBezTo>
                  <a:cubicBezTo>
                    <a:pt x="48023" y="5761"/>
                    <a:pt x="47666" y="7361"/>
                    <a:pt x="47372" y="8966"/>
                  </a:cubicBezTo>
                  <a:cubicBezTo>
                    <a:pt x="47073" y="10804"/>
                    <a:pt x="46778" y="12647"/>
                    <a:pt x="46778" y="14546"/>
                  </a:cubicBezTo>
                  <a:cubicBezTo>
                    <a:pt x="46778" y="15553"/>
                    <a:pt x="46717" y="16503"/>
                    <a:pt x="46717" y="17514"/>
                  </a:cubicBezTo>
                  <a:cubicBezTo>
                    <a:pt x="46598" y="19533"/>
                    <a:pt x="46422" y="21489"/>
                    <a:pt x="46004" y="23451"/>
                  </a:cubicBezTo>
                  <a:cubicBezTo>
                    <a:pt x="45292" y="26894"/>
                    <a:pt x="43810" y="30337"/>
                    <a:pt x="41255" y="32768"/>
                  </a:cubicBezTo>
                  <a:cubicBezTo>
                    <a:pt x="40424" y="33599"/>
                    <a:pt x="39417" y="34255"/>
                    <a:pt x="38406" y="34848"/>
                  </a:cubicBezTo>
                  <a:cubicBezTo>
                    <a:pt x="36981" y="35618"/>
                    <a:pt x="35262" y="36392"/>
                    <a:pt x="33600" y="36510"/>
                  </a:cubicBezTo>
                  <a:cubicBezTo>
                    <a:pt x="31876" y="36629"/>
                    <a:pt x="30157" y="36805"/>
                    <a:pt x="28433" y="36805"/>
                  </a:cubicBezTo>
                  <a:lnTo>
                    <a:pt x="27483" y="36805"/>
                  </a:lnTo>
                  <a:cubicBezTo>
                    <a:pt x="25527" y="36748"/>
                    <a:pt x="23565" y="36510"/>
                    <a:pt x="21666" y="36092"/>
                  </a:cubicBezTo>
                  <a:cubicBezTo>
                    <a:pt x="20716" y="35917"/>
                    <a:pt x="19766" y="35679"/>
                    <a:pt x="18816" y="35442"/>
                  </a:cubicBezTo>
                  <a:cubicBezTo>
                    <a:pt x="18341" y="35323"/>
                    <a:pt x="17866" y="35143"/>
                    <a:pt x="17392" y="35024"/>
                  </a:cubicBezTo>
                  <a:cubicBezTo>
                    <a:pt x="16323" y="34668"/>
                    <a:pt x="15373" y="33898"/>
                    <a:pt x="14423" y="33186"/>
                  </a:cubicBezTo>
                  <a:cubicBezTo>
                    <a:pt x="12586" y="31643"/>
                    <a:pt x="11042" y="29624"/>
                    <a:pt x="10031" y="27426"/>
                  </a:cubicBezTo>
                  <a:cubicBezTo>
                    <a:pt x="9318" y="25944"/>
                    <a:pt x="8843" y="24339"/>
                    <a:pt x="8606" y="22677"/>
                  </a:cubicBezTo>
                  <a:cubicBezTo>
                    <a:pt x="8549" y="22320"/>
                    <a:pt x="8487" y="21907"/>
                    <a:pt x="8430" y="21489"/>
                  </a:cubicBezTo>
                  <a:cubicBezTo>
                    <a:pt x="8430" y="21076"/>
                    <a:pt x="8487" y="20658"/>
                    <a:pt x="8368" y="20302"/>
                  </a:cubicBezTo>
                  <a:cubicBezTo>
                    <a:pt x="7243" y="16683"/>
                    <a:pt x="7419" y="12704"/>
                    <a:pt x="6113" y="9142"/>
                  </a:cubicBezTo>
                  <a:cubicBezTo>
                    <a:pt x="5462" y="7361"/>
                    <a:pt x="4688" y="5642"/>
                    <a:pt x="4037" y="3861"/>
                  </a:cubicBezTo>
                  <a:lnTo>
                    <a:pt x="4037" y="3861"/>
                  </a:lnTo>
                  <a:cubicBezTo>
                    <a:pt x="1601" y="14366"/>
                    <a:pt x="1" y="27962"/>
                    <a:pt x="4868" y="41022"/>
                  </a:cubicBezTo>
                  <a:cubicBezTo>
                    <a:pt x="4868" y="41079"/>
                    <a:pt x="4868" y="41079"/>
                    <a:pt x="4925" y="41141"/>
                  </a:cubicBezTo>
                  <a:lnTo>
                    <a:pt x="4925" y="41198"/>
                  </a:lnTo>
                  <a:cubicBezTo>
                    <a:pt x="4925" y="41198"/>
                    <a:pt x="4925" y="41259"/>
                    <a:pt x="4987" y="41316"/>
                  </a:cubicBezTo>
                  <a:lnTo>
                    <a:pt x="4987" y="41435"/>
                  </a:lnTo>
                  <a:lnTo>
                    <a:pt x="5044" y="41435"/>
                  </a:lnTo>
                  <a:lnTo>
                    <a:pt x="5044" y="41554"/>
                  </a:lnTo>
                  <a:cubicBezTo>
                    <a:pt x="5106" y="41616"/>
                    <a:pt x="5106" y="41616"/>
                    <a:pt x="5106" y="41673"/>
                  </a:cubicBezTo>
                  <a:lnTo>
                    <a:pt x="5106" y="41734"/>
                  </a:lnTo>
                  <a:cubicBezTo>
                    <a:pt x="5163" y="41734"/>
                    <a:pt x="5163" y="41734"/>
                    <a:pt x="5163" y="41791"/>
                  </a:cubicBezTo>
                  <a:lnTo>
                    <a:pt x="5163" y="41853"/>
                  </a:lnTo>
                  <a:lnTo>
                    <a:pt x="5163" y="41910"/>
                  </a:lnTo>
                  <a:cubicBezTo>
                    <a:pt x="5163" y="41910"/>
                    <a:pt x="13298" y="46008"/>
                    <a:pt x="27189" y="46008"/>
                  </a:cubicBezTo>
                  <a:lnTo>
                    <a:pt x="28196" y="46008"/>
                  </a:lnTo>
                  <a:cubicBezTo>
                    <a:pt x="28851" y="46008"/>
                    <a:pt x="29502" y="46065"/>
                    <a:pt x="30157" y="46065"/>
                  </a:cubicBezTo>
                  <a:cubicBezTo>
                    <a:pt x="39949" y="46065"/>
                    <a:pt x="47609" y="43335"/>
                    <a:pt x="50221" y="42266"/>
                  </a:cubicBezTo>
                  <a:cubicBezTo>
                    <a:pt x="50815" y="42090"/>
                    <a:pt x="51110" y="41910"/>
                    <a:pt x="51171" y="41910"/>
                  </a:cubicBezTo>
                  <a:lnTo>
                    <a:pt x="51228" y="41910"/>
                  </a:lnTo>
                  <a:cubicBezTo>
                    <a:pt x="51347" y="41497"/>
                    <a:pt x="51527" y="41079"/>
                    <a:pt x="51646" y="40666"/>
                  </a:cubicBezTo>
                  <a:cubicBezTo>
                    <a:pt x="51703" y="40604"/>
                    <a:pt x="51703" y="40604"/>
                    <a:pt x="51703" y="40547"/>
                  </a:cubicBezTo>
                  <a:cubicBezTo>
                    <a:pt x="51765" y="40485"/>
                    <a:pt x="51765" y="40367"/>
                    <a:pt x="51822" y="40248"/>
                  </a:cubicBezTo>
                  <a:cubicBezTo>
                    <a:pt x="51884" y="40010"/>
                    <a:pt x="52002" y="39773"/>
                    <a:pt x="52059" y="39479"/>
                  </a:cubicBezTo>
                  <a:cubicBezTo>
                    <a:pt x="52121" y="39360"/>
                    <a:pt x="52121" y="39298"/>
                    <a:pt x="52178" y="39179"/>
                  </a:cubicBezTo>
                  <a:cubicBezTo>
                    <a:pt x="52477" y="38291"/>
                    <a:pt x="52715" y="37398"/>
                    <a:pt x="52952" y="36510"/>
                  </a:cubicBezTo>
                  <a:cubicBezTo>
                    <a:pt x="53427" y="34730"/>
                    <a:pt x="53783" y="32887"/>
                    <a:pt x="54078" y="31049"/>
                  </a:cubicBezTo>
                  <a:cubicBezTo>
                    <a:pt x="54614" y="27307"/>
                    <a:pt x="54790" y="23508"/>
                    <a:pt x="54614" y="19770"/>
                  </a:cubicBezTo>
                  <a:cubicBezTo>
                    <a:pt x="54614" y="19352"/>
                    <a:pt x="54614" y="18996"/>
                    <a:pt x="54553" y="18640"/>
                  </a:cubicBezTo>
                  <a:cubicBezTo>
                    <a:pt x="54496" y="16740"/>
                    <a:pt x="54315" y="14902"/>
                    <a:pt x="54078" y="13122"/>
                  </a:cubicBezTo>
                  <a:cubicBezTo>
                    <a:pt x="54078" y="13060"/>
                    <a:pt x="54021" y="13060"/>
                    <a:pt x="54021" y="13003"/>
                  </a:cubicBezTo>
                  <a:cubicBezTo>
                    <a:pt x="53840" y="12110"/>
                    <a:pt x="53664" y="11279"/>
                    <a:pt x="53546" y="10391"/>
                  </a:cubicBezTo>
                  <a:lnTo>
                    <a:pt x="53009" y="6829"/>
                  </a:lnTo>
                  <a:cubicBezTo>
                    <a:pt x="52772" y="5580"/>
                    <a:pt x="52477" y="4393"/>
                    <a:pt x="52178" y="3206"/>
                  </a:cubicBezTo>
                  <a:cubicBezTo>
                    <a:pt x="51884" y="2139"/>
                    <a:pt x="51467" y="1072"/>
                    <a:pt x="50875" y="6"/>
                  </a:cubicBezTo>
                  <a:close/>
                </a:path>
              </a:pathLst>
            </a:custGeom>
            <a:solidFill>
              <a:srgbClr val="20324F">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4"/>
            <p:cNvSpPr/>
            <p:nvPr/>
          </p:nvSpPr>
          <p:spPr>
            <a:xfrm>
              <a:off x="7342611" y="1603465"/>
              <a:ext cx="524181" cy="1584258"/>
            </a:xfrm>
            <a:custGeom>
              <a:rect b="b" l="l" r="r" t="t"/>
              <a:pathLst>
                <a:path extrusionOk="0" h="64231" w="21252">
                  <a:moveTo>
                    <a:pt x="2911" y="1"/>
                  </a:moveTo>
                  <a:lnTo>
                    <a:pt x="2911" y="1"/>
                  </a:lnTo>
                  <a:cubicBezTo>
                    <a:pt x="0" y="6592"/>
                    <a:pt x="9441" y="48502"/>
                    <a:pt x="10035" y="53071"/>
                  </a:cubicBezTo>
                  <a:cubicBezTo>
                    <a:pt x="10391" y="55445"/>
                    <a:pt x="10685" y="56694"/>
                    <a:pt x="10984" y="59069"/>
                  </a:cubicBezTo>
                  <a:cubicBezTo>
                    <a:pt x="11222" y="60788"/>
                    <a:pt x="11459" y="62512"/>
                    <a:pt x="11578" y="64231"/>
                  </a:cubicBezTo>
                  <a:lnTo>
                    <a:pt x="21133" y="64055"/>
                  </a:lnTo>
                  <a:cubicBezTo>
                    <a:pt x="21252" y="60550"/>
                    <a:pt x="20720" y="37461"/>
                    <a:pt x="18996" y="28732"/>
                  </a:cubicBezTo>
                  <a:cubicBezTo>
                    <a:pt x="16503" y="16028"/>
                    <a:pt x="15971" y="14841"/>
                    <a:pt x="14784" y="10748"/>
                  </a:cubicBezTo>
                  <a:cubicBezTo>
                    <a:pt x="13953" y="7955"/>
                    <a:pt x="12290" y="5880"/>
                    <a:pt x="10448" y="4037"/>
                  </a:cubicBezTo>
                  <a:cubicBezTo>
                    <a:pt x="8135" y="1781"/>
                    <a:pt x="2911" y="1"/>
                    <a:pt x="29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4"/>
            <p:cNvSpPr/>
            <p:nvPr/>
          </p:nvSpPr>
          <p:spPr>
            <a:xfrm>
              <a:off x="7361701" y="617876"/>
              <a:ext cx="317685" cy="370888"/>
            </a:xfrm>
            <a:custGeom>
              <a:rect b="b" l="l" r="r" t="t"/>
              <a:pathLst>
                <a:path extrusionOk="0" h="15037" w="12880">
                  <a:moveTo>
                    <a:pt x="6462" y="0"/>
                  </a:moveTo>
                  <a:cubicBezTo>
                    <a:pt x="4777" y="0"/>
                    <a:pt x="3273" y="950"/>
                    <a:pt x="2194" y="2799"/>
                  </a:cubicBezTo>
                  <a:lnTo>
                    <a:pt x="4925" y="4342"/>
                  </a:lnTo>
                  <a:cubicBezTo>
                    <a:pt x="5369" y="3578"/>
                    <a:pt x="5895" y="3195"/>
                    <a:pt x="6501" y="3195"/>
                  </a:cubicBezTo>
                  <a:cubicBezTo>
                    <a:pt x="6789" y="3195"/>
                    <a:pt x="7094" y="3281"/>
                    <a:pt x="7418" y="3454"/>
                  </a:cubicBezTo>
                  <a:cubicBezTo>
                    <a:pt x="8249" y="3929"/>
                    <a:pt x="8548" y="4641"/>
                    <a:pt x="8073" y="5411"/>
                  </a:cubicBezTo>
                  <a:cubicBezTo>
                    <a:pt x="7005" y="7310"/>
                    <a:pt x="4512" y="6123"/>
                    <a:pt x="2788" y="9153"/>
                  </a:cubicBezTo>
                  <a:lnTo>
                    <a:pt x="5400" y="10634"/>
                  </a:lnTo>
                  <a:cubicBezTo>
                    <a:pt x="6706" y="8322"/>
                    <a:pt x="9911" y="9685"/>
                    <a:pt x="11635" y="6716"/>
                  </a:cubicBezTo>
                  <a:cubicBezTo>
                    <a:pt x="12879" y="4522"/>
                    <a:pt x="11930" y="2324"/>
                    <a:pt x="9318" y="842"/>
                  </a:cubicBezTo>
                  <a:cubicBezTo>
                    <a:pt x="8339" y="278"/>
                    <a:pt x="7374" y="0"/>
                    <a:pt x="6462" y="0"/>
                  </a:cubicBezTo>
                  <a:close/>
                  <a:moveTo>
                    <a:pt x="2195" y="11084"/>
                  </a:moveTo>
                  <a:cubicBezTo>
                    <a:pt x="1535" y="11084"/>
                    <a:pt x="928" y="11426"/>
                    <a:pt x="532" y="12059"/>
                  </a:cubicBezTo>
                  <a:cubicBezTo>
                    <a:pt x="0" y="13071"/>
                    <a:pt x="238" y="14196"/>
                    <a:pt x="1244" y="14733"/>
                  </a:cubicBezTo>
                  <a:cubicBezTo>
                    <a:pt x="1593" y="14937"/>
                    <a:pt x="1949" y="15036"/>
                    <a:pt x="2289" y="15036"/>
                  </a:cubicBezTo>
                  <a:cubicBezTo>
                    <a:pt x="2936" y="15036"/>
                    <a:pt x="3529" y="14680"/>
                    <a:pt x="3918" y="14020"/>
                  </a:cubicBezTo>
                  <a:cubicBezTo>
                    <a:pt x="4450" y="13009"/>
                    <a:pt x="4155" y="11883"/>
                    <a:pt x="3206" y="11347"/>
                  </a:cubicBezTo>
                  <a:cubicBezTo>
                    <a:pt x="2869" y="11169"/>
                    <a:pt x="2525" y="11084"/>
                    <a:pt x="2195" y="1108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4"/>
            <p:cNvSpPr/>
            <p:nvPr/>
          </p:nvSpPr>
          <p:spPr>
            <a:xfrm>
              <a:off x="7411475" y="1175133"/>
              <a:ext cx="158152" cy="205114"/>
            </a:xfrm>
            <a:custGeom>
              <a:rect b="b" l="l" r="r" t="t"/>
              <a:pathLst>
                <a:path extrusionOk="0" h="8316" w="6412">
                  <a:moveTo>
                    <a:pt x="3006" y="1"/>
                  </a:moveTo>
                  <a:cubicBezTo>
                    <a:pt x="1965" y="1"/>
                    <a:pt x="1109" y="611"/>
                    <a:pt x="594" y="1814"/>
                  </a:cubicBezTo>
                  <a:lnTo>
                    <a:pt x="2137" y="2469"/>
                  </a:lnTo>
                  <a:cubicBezTo>
                    <a:pt x="2351" y="1952"/>
                    <a:pt x="2630" y="1715"/>
                    <a:pt x="2971" y="1715"/>
                  </a:cubicBezTo>
                  <a:cubicBezTo>
                    <a:pt x="3099" y="1715"/>
                    <a:pt x="3236" y="1749"/>
                    <a:pt x="3382" y="1814"/>
                  </a:cubicBezTo>
                  <a:cubicBezTo>
                    <a:pt x="3918" y="2051"/>
                    <a:pt x="4094" y="2350"/>
                    <a:pt x="3918" y="2825"/>
                  </a:cubicBezTo>
                  <a:cubicBezTo>
                    <a:pt x="3443" y="3894"/>
                    <a:pt x="2019" y="3419"/>
                    <a:pt x="1306" y="5138"/>
                  </a:cubicBezTo>
                  <a:lnTo>
                    <a:pt x="2788" y="5793"/>
                  </a:lnTo>
                  <a:cubicBezTo>
                    <a:pt x="3325" y="4487"/>
                    <a:pt x="5163" y="4962"/>
                    <a:pt x="5875" y="3300"/>
                  </a:cubicBezTo>
                  <a:cubicBezTo>
                    <a:pt x="6412" y="2051"/>
                    <a:pt x="5756" y="925"/>
                    <a:pt x="4275" y="270"/>
                  </a:cubicBezTo>
                  <a:cubicBezTo>
                    <a:pt x="3830" y="90"/>
                    <a:pt x="3405" y="1"/>
                    <a:pt x="3006" y="1"/>
                  </a:cubicBezTo>
                  <a:close/>
                  <a:moveTo>
                    <a:pt x="1193" y="6177"/>
                  </a:moveTo>
                  <a:cubicBezTo>
                    <a:pt x="812" y="6177"/>
                    <a:pt x="471" y="6421"/>
                    <a:pt x="295" y="6862"/>
                  </a:cubicBezTo>
                  <a:cubicBezTo>
                    <a:pt x="0" y="7394"/>
                    <a:pt x="238" y="7987"/>
                    <a:pt x="832" y="8225"/>
                  </a:cubicBezTo>
                  <a:cubicBezTo>
                    <a:pt x="969" y="8286"/>
                    <a:pt x="1110" y="8316"/>
                    <a:pt x="1249" y="8316"/>
                  </a:cubicBezTo>
                  <a:cubicBezTo>
                    <a:pt x="1646" y="8316"/>
                    <a:pt x="2018" y="8071"/>
                    <a:pt x="2194" y="7631"/>
                  </a:cubicBezTo>
                  <a:cubicBezTo>
                    <a:pt x="2432" y="7099"/>
                    <a:pt x="2194" y="6506"/>
                    <a:pt x="1601" y="6268"/>
                  </a:cubicBezTo>
                  <a:cubicBezTo>
                    <a:pt x="1463" y="6207"/>
                    <a:pt x="1326" y="6177"/>
                    <a:pt x="1193" y="617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4"/>
            <p:cNvSpPr/>
            <p:nvPr/>
          </p:nvSpPr>
          <p:spPr>
            <a:xfrm>
              <a:off x="6125935" y="721100"/>
              <a:ext cx="298718" cy="402311"/>
            </a:xfrm>
            <a:custGeom>
              <a:rect b="b" l="l" r="r" t="t"/>
              <a:pathLst>
                <a:path extrusionOk="0" h="16311" w="12111">
                  <a:moveTo>
                    <a:pt x="6894" y="0"/>
                  </a:moveTo>
                  <a:cubicBezTo>
                    <a:pt x="6062" y="0"/>
                    <a:pt x="5139" y="211"/>
                    <a:pt x="4155" y="632"/>
                  </a:cubicBezTo>
                  <a:cubicBezTo>
                    <a:pt x="1069" y="1938"/>
                    <a:pt x="0" y="4612"/>
                    <a:pt x="1306" y="7817"/>
                  </a:cubicBezTo>
                  <a:lnTo>
                    <a:pt x="4274" y="6511"/>
                  </a:lnTo>
                  <a:cubicBezTo>
                    <a:pt x="3738" y="5205"/>
                    <a:pt x="4037" y="4374"/>
                    <a:pt x="5105" y="3899"/>
                  </a:cubicBezTo>
                  <a:cubicBezTo>
                    <a:pt x="5427" y="3758"/>
                    <a:pt x="5728" y="3685"/>
                    <a:pt x="5999" y="3685"/>
                  </a:cubicBezTo>
                  <a:cubicBezTo>
                    <a:pt x="6529" y="3685"/>
                    <a:pt x="6945" y="3963"/>
                    <a:pt x="7181" y="4550"/>
                  </a:cubicBezTo>
                  <a:cubicBezTo>
                    <a:pt x="8073" y="6630"/>
                    <a:pt x="5518" y="7993"/>
                    <a:pt x="6943" y="11317"/>
                  </a:cubicBezTo>
                  <a:lnTo>
                    <a:pt x="9793" y="10073"/>
                  </a:lnTo>
                  <a:cubicBezTo>
                    <a:pt x="8724" y="7580"/>
                    <a:pt x="11873" y="5680"/>
                    <a:pt x="10505" y="2413"/>
                  </a:cubicBezTo>
                  <a:cubicBezTo>
                    <a:pt x="9798" y="804"/>
                    <a:pt x="8520" y="0"/>
                    <a:pt x="6894" y="0"/>
                  </a:cubicBezTo>
                  <a:close/>
                  <a:moveTo>
                    <a:pt x="9899" y="12193"/>
                  </a:moveTo>
                  <a:cubicBezTo>
                    <a:pt x="9612" y="12193"/>
                    <a:pt x="9316" y="12256"/>
                    <a:pt x="9023" y="12386"/>
                  </a:cubicBezTo>
                  <a:cubicBezTo>
                    <a:pt x="7955" y="12804"/>
                    <a:pt x="7480" y="13929"/>
                    <a:pt x="7955" y="14998"/>
                  </a:cubicBezTo>
                  <a:cubicBezTo>
                    <a:pt x="8306" y="15833"/>
                    <a:pt x="8982" y="16311"/>
                    <a:pt x="9765" y="16311"/>
                  </a:cubicBezTo>
                  <a:cubicBezTo>
                    <a:pt x="10041" y="16311"/>
                    <a:pt x="10330" y="16252"/>
                    <a:pt x="10624" y="16128"/>
                  </a:cubicBezTo>
                  <a:cubicBezTo>
                    <a:pt x="11692" y="15653"/>
                    <a:pt x="12110" y="14523"/>
                    <a:pt x="11692" y="13454"/>
                  </a:cubicBezTo>
                  <a:cubicBezTo>
                    <a:pt x="11347" y="12637"/>
                    <a:pt x="10659" y="12193"/>
                    <a:pt x="9899" y="1219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4"/>
            <p:cNvSpPr/>
            <p:nvPr/>
          </p:nvSpPr>
          <p:spPr>
            <a:xfrm>
              <a:off x="6464093" y="653517"/>
              <a:ext cx="149371" cy="209702"/>
            </a:xfrm>
            <a:custGeom>
              <a:rect b="b" l="l" r="r" t="t"/>
              <a:pathLst>
                <a:path extrusionOk="0" h="8502" w="6056">
                  <a:moveTo>
                    <a:pt x="3537" y="0"/>
                  </a:moveTo>
                  <a:cubicBezTo>
                    <a:pt x="3166" y="0"/>
                    <a:pt x="2756" y="76"/>
                    <a:pt x="2318" y="228"/>
                  </a:cubicBezTo>
                  <a:cubicBezTo>
                    <a:pt x="656" y="760"/>
                    <a:pt x="0" y="2066"/>
                    <a:pt x="537" y="3790"/>
                  </a:cubicBezTo>
                  <a:lnTo>
                    <a:pt x="2138" y="3253"/>
                  </a:lnTo>
                  <a:cubicBezTo>
                    <a:pt x="1900" y="2541"/>
                    <a:pt x="2081" y="2128"/>
                    <a:pt x="2674" y="1947"/>
                  </a:cubicBezTo>
                  <a:cubicBezTo>
                    <a:pt x="2812" y="1896"/>
                    <a:pt x="2939" y="1870"/>
                    <a:pt x="3055" y="1870"/>
                  </a:cubicBezTo>
                  <a:cubicBezTo>
                    <a:pt x="3340" y="1870"/>
                    <a:pt x="3556" y="2028"/>
                    <a:pt x="3681" y="2365"/>
                  </a:cubicBezTo>
                  <a:cubicBezTo>
                    <a:pt x="4037" y="3491"/>
                    <a:pt x="2674" y="4027"/>
                    <a:pt x="3268" y="5808"/>
                  </a:cubicBezTo>
                  <a:lnTo>
                    <a:pt x="4811" y="5333"/>
                  </a:lnTo>
                  <a:cubicBezTo>
                    <a:pt x="4336" y="3966"/>
                    <a:pt x="6055" y="3134"/>
                    <a:pt x="5462" y="1415"/>
                  </a:cubicBezTo>
                  <a:cubicBezTo>
                    <a:pt x="5166" y="480"/>
                    <a:pt x="4473" y="0"/>
                    <a:pt x="3537" y="0"/>
                  </a:cubicBezTo>
                  <a:close/>
                  <a:moveTo>
                    <a:pt x="4649" y="6402"/>
                  </a:moveTo>
                  <a:cubicBezTo>
                    <a:pt x="4528" y="6402"/>
                    <a:pt x="4403" y="6421"/>
                    <a:pt x="4275" y="6459"/>
                  </a:cubicBezTo>
                  <a:cubicBezTo>
                    <a:pt x="3743" y="6639"/>
                    <a:pt x="3444" y="7171"/>
                    <a:pt x="3681" y="7765"/>
                  </a:cubicBezTo>
                  <a:cubicBezTo>
                    <a:pt x="3819" y="8220"/>
                    <a:pt x="4164" y="8502"/>
                    <a:pt x="4585" y="8502"/>
                  </a:cubicBezTo>
                  <a:cubicBezTo>
                    <a:pt x="4713" y="8502"/>
                    <a:pt x="4848" y="8476"/>
                    <a:pt x="4987" y="8420"/>
                  </a:cubicBezTo>
                  <a:cubicBezTo>
                    <a:pt x="5524" y="8240"/>
                    <a:pt x="5818" y="7708"/>
                    <a:pt x="5642" y="7114"/>
                  </a:cubicBezTo>
                  <a:cubicBezTo>
                    <a:pt x="5456" y="6649"/>
                    <a:pt x="5086" y="6402"/>
                    <a:pt x="4649" y="640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4"/>
            <p:cNvSpPr/>
            <p:nvPr/>
          </p:nvSpPr>
          <p:spPr>
            <a:xfrm>
              <a:off x="6797925" y="1482700"/>
              <a:ext cx="360801" cy="171825"/>
            </a:xfrm>
            <a:custGeom>
              <a:rect b="b" l="l" r="r" t="t"/>
              <a:pathLst>
                <a:path extrusionOk="0" h="10354" w="13637">
                  <a:moveTo>
                    <a:pt x="3961" y="1"/>
                  </a:moveTo>
                  <a:cubicBezTo>
                    <a:pt x="3735" y="1"/>
                    <a:pt x="3504" y="1"/>
                    <a:pt x="3278" y="80"/>
                  </a:cubicBezTo>
                  <a:cubicBezTo>
                    <a:pt x="3126" y="80"/>
                    <a:pt x="2974" y="153"/>
                    <a:pt x="2821" y="153"/>
                  </a:cubicBezTo>
                  <a:cubicBezTo>
                    <a:pt x="2437" y="232"/>
                    <a:pt x="2133" y="232"/>
                    <a:pt x="1755" y="385"/>
                  </a:cubicBezTo>
                  <a:cubicBezTo>
                    <a:pt x="1146" y="610"/>
                    <a:pt x="610" y="915"/>
                    <a:pt x="0" y="1219"/>
                  </a:cubicBezTo>
                  <a:cubicBezTo>
                    <a:pt x="762" y="3047"/>
                    <a:pt x="1603" y="4802"/>
                    <a:pt x="2742" y="6325"/>
                  </a:cubicBezTo>
                  <a:cubicBezTo>
                    <a:pt x="3278" y="7160"/>
                    <a:pt x="3888" y="7922"/>
                    <a:pt x="4570" y="8531"/>
                  </a:cubicBezTo>
                  <a:cubicBezTo>
                    <a:pt x="4875" y="8915"/>
                    <a:pt x="5258" y="9220"/>
                    <a:pt x="5636" y="9524"/>
                  </a:cubicBezTo>
                  <a:cubicBezTo>
                    <a:pt x="6020" y="9829"/>
                    <a:pt x="6325" y="10207"/>
                    <a:pt x="6782" y="10286"/>
                  </a:cubicBezTo>
                  <a:cubicBezTo>
                    <a:pt x="6892" y="10333"/>
                    <a:pt x="7003" y="10354"/>
                    <a:pt x="7112" y="10354"/>
                  </a:cubicBezTo>
                  <a:cubicBezTo>
                    <a:pt x="7528" y="10354"/>
                    <a:pt x="7927" y="10053"/>
                    <a:pt x="8226" y="9750"/>
                  </a:cubicBezTo>
                  <a:cubicBezTo>
                    <a:pt x="8762" y="9220"/>
                    <a:pt x="9292" y="8610"/>
                    <a:pt x="9749" y="7922"/>
                  </a:cubicBezTo>
                  <a:cubicBezTo>
                    <a:pt x="10206" y="7392"/>
                    <a:pt x="10663" y="6782"/>
                    <a:pt x="11047" y="6173"/>
                  </a:cubicBezTo>
                  <a:cubicBezTo>
                    <a:pt x="11272" y="5789"/>
                    <a:pt x="13636" y="1603"/>
                    <a:pt x="13405" y="1524"/>
                  </a:cubicBezTo>
                  <a:cubicBezTo>
                    <a:pt x="13332" y="1451"/>
                    <a:pt x="13252" y="1451"/>
                    <a:pt x="13179" y="1372"/>
                  </a:cubicBezTo>
                  <a:cubicBezTo>
                    <a:pt x="12491" y="994"/>
                    <a:pt x="11882" y="610"/>
                    <a:pt x="11199" y="385"/>
                  </a:cubicBezTo>
                  <a:cubicBezTo>
                    <a:pt x="10815" y="232"/>
                    <a:pt x="10437" y="232"/>
                    <a:pt x="10054" y="153"/>
                  </a:cubicBezTo>
                  <a:cubicBezTo>
                    <a:pt x="9901" y="153"/>
                    <a:pt x="9749" y="80"/>
                    <a:pt x="9597" y="80"/>
                  </a:cubicBezTo>
                  <a:cubicBezTo>
                    <a:pt x="9444" y="1"/>
                    <a:pt x="9219" y="1"/>
                    <a:pt x="8987" y="1"/>
                  </a:cubicBezTo>
                  <a:cubicBezTo>
                    <a:pt x="8762" y="1"/>
                    <a:pt x="8457" y="1"/>
                    <a:pt x="8226" y="80"/>
                  </a:cubicBezTo>
                  <a:cubicBezTo>
                    <a:pt x="8000" y="80"/>
                    <a:pt x="7769" y="80"/>
                    <a:pt x="7543" y="153"/>
                  </a:cubicBezTo>
                  <a:lnTo>
                    <a:pt x="5411" y="153"/>
                  </a:lnTo>
                  <a:cubicBezTo>
                    <a:pt x="5179" y="80"/>
                    <a:pt x="4875" y="80"/>
                    <a:pt x="4649" y="80"/>
                  </a:cubicBezTo>
                  <a:cubicBezTo>
                    <a:pt x="4418" y="1"/>
                    <a:pt x="4192" y="1"/>
                    <a:pt x="3961" y="1"/>
                  </a:cubicBezTo>
                  <a:close/>
                </a:path>
              </a:pathLst>
            </a:custGeom>
            <a:solidFill>
              <a:srgbClr val="F594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4"/>
            <p:cNvSpPr/>
            <p:nvPr/>
          </p:nvSpPr>
          <p:spPr>
            <a:xfrm>
              <a:off x="6804229" y="1265309"/>
              <a:ext cx="348171" cy="341592"/>
            </a:xfrm>
            <a:custGeom>
              <a:rect b="b" l="l" r="r" t="t"/>
              <a:pathLst>
                <a:path extrusionOk="0" h="12627" w="12869">
                  <a:moveTo>
                    <a:pt x="3495" y="1"/>
                  </a:moveTo>
                  <a:cubicBezTo>
                    <a:pt x="3116" y="1"/>
                    <a:pt x="2737" y="67"/>
                    <a:pt x="2358" y="162"/>
                  </a:cubicBezTo>
                  <a:cubicBezTo>
                    <a:pt x="1980" y="235"/>
                    <a:pt x="1523" y="314"/>
                    <a:pt x="1292" y="619"/>
                  </a:cubicBezTo>
                  <a:cubicBezTo>
                    <a:pt x="1219" y="844"/>
                    <a:pt x="1139" y="1076"/>
                    <a:pt x="1139" y="1228"/>
                  </a:cubicBezTo>
                  <a:cubicBezTo>
                    <a:pt x="987" y="2367"/>
                    <a:pt x="835" y="3434"/>
                    <a:pt x="762" y="4579"/>
                  </a:cubicBezTo>
                  <a:cubicBezTo>
                    <a:pt x="682" y="5871"/>
                    <a:pt x="305" y="7169"/>
                    <a:pt x="152" y="8460"/>
                  </a:cubicBezTo>
                  <a:cubicBezTo>
                    <a:pt x="73" y="8917"/>
                    <a:pt x="0" y="9374"/>
                    <a:pt x="152" y="9831"/>
                  </a:cubicBezTo>
                  <a:cubicBezTo>
                    <a:pt x="378" y="10977"/>
                    <a:pt x="1444" y="11659"/>
                    <a:pt x="2510" y="12043"/>
                  </a:cubicBezTo>
                  <a:cubicBezTo>
                    <a:pt x="3685" y="12463"/>
                    <a:pt x="4929" y="12627"/>
                    <a:pt x="6192" y="12627"/>
                  </a:cubicBezTo>
                  <a:cubicBezTo>
                    <a:pt x="7223" y="12627"/>
                    <a:pt x="8265" y="12518"/>
                    <a:pt x="9292" y="12348"/>
                  </a:cubicBezTo>
                  <a:cubicBezTo>
                    <a:pt x="9822" y="12269"/>
                    <a:pt x="10358" y="12116"/>
                    <a:pt x="10888" y="11891"/>
                  </a:cubicBezTo>
                  <a:cubicBezTo>
                    <a:pt x="11120" y="11812"/>
                    <a:pt x="11345" y="11659"/>
                    <a:pt x="11577" y="11434"/>
                  </a:cubicBezTo>
                  <a:cubicBezTo>
                    <a:pt x="12868" y="10288"/>
                    <a:pt x="11729" y="8613"/>
                    <a:pt x="11881" y="7169"/>
                  </a:cubicBezTo>
                  <a:cubicBezTo>
                    <a:pt x="11881" y="6255"/>
                    <a:pt x="11954" y="5341"/>
                    <a:pt x="12034" y="4500"/>
                  </a:cubicBezTo>
                  <a:cubicBezTo>
                    <a:pt x="12034" y="4195"/>
                    <a:pt x="12034" y="3970"/>
                    <a:pt x="11954" y="3665"/>
                  </a:cubicBezTo>
                  <a:cubicBezTo>
                    <a:pt x="11881" y="3281"/>
                    <a:pt x="11650" y="2977"/>
                    <a:pt x="11345" y="2751"/>
                  </a:cubicBezTo>
                  <a:cubicBezTo>
                    <a:pt x="10510" y="1911"/>
                    <a:pt x="9365" y="1685"/>
                    <a:pt x="8299" y="1380"/>
                  </a:cubicBezTo>
                  <a:cubicBezTo>
                    <a:pt x="8146" y="1301"/>
                    <a:pt x="8073" y="1301"/>
                    <a:pt x="7921" y="1228"/>
                  </a:cubicBezTo>
                  <a:cubicBezTo>
                    <a:pt x="7232" y="1076"/>
                    <a:pt x="6471" y="1228"/>
                    <a:pt x="5862" y="923"/>
                  </a:cubicBezTo>
                  <a:cubicBezTo>
                    <a:pt x="5252" y="692"/>
                    <a:pt x="4795" y="314"/>
                    <a:pt x="4186" y="83"/>
                  </a:cubicBezTo>
                  <a:cubicBezTo>
                    <a:pt x="3956" y="25"/>
                    <a:pt x="3726" y="1"/>
                    <a:pt x="3495" y="1"/>
                  </a:cubicBezTo>
                  <a:close/>
                </a:path>
              </a:pathLst>
            </a:custGeom>
            <a:solidFill>
              <a:srgbClr val="F594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4"/>
            <p:cNvSpPr/>
            <p:nvPr/>
          </p:nvSpPr>
          <p:spPr>
            <a:xfrm>
              <a:off x="6872135" y="1298531"/>
              <a:ext cx="257672" cy="203462"/>
            </a:xfrm>
            <a:custGeom>
              <a:rect b="b" l="l" r="r" t="t"/>
              <a:pathLst>
                <a:path extrusionOk="0" h="7521" w="9524">
                  <a:moveTo>
                    <a:pt x="5411" y="0"/>
                  </a:moveTo>
                  <a:cubicBezTo>
                    <a:pt x="4802" y="0"/>
                    <a:pt x="4113" y="73"/>
                    <a:pt x="3431" y="152"/>
                  </a:cubicBezTo>
                  <a:cubicBezTo>
                    <a:pt x="2590" y="226"/>
                    <a:pt x="1219" y="378"/>
                    <a:pt x="762" y="1292"/>
                  </a:cubicBezTo>
                  <a:cubicBezTo>
                    <a:pt x="762" y="1292"/>
                    <a:pt x="689" y="1292"/>
                    <a:pt x="689" y="1371"/>
                  </a:cubicBezTo>
                  <a:cubicBezTo>
                    <a:pt x="0" y="2894"/>
                    <a:pt x="457" y="4795"/>
                    <a:pt x="1603" y="5941"/>
                  </a:cubicBezTo>
                  <a:cubicBezTo>
                    <a:pt x="2662" y="7000"/>
                    <a:pt x="4001" y="7521"/>
                    <a:pt x="5384" y="7521"/>
                  </a:cubicBezTo>
                  <a:cubicBezTo>
                    <a:pt x="6389" y="7521"/>
                    <a:pt x="7417" y="7246"/>
                    <a:pt x="8378" y="6702"/>
                  </a:cubicBezTo>
                  <a:cubicBezTo>
                    <a:pt x="8762" y="6550"/>
                    <a:pt x="9067" y="6245"/>
                    <a:pt x="9371" y="5941"/>
                  </a:cubicBezTo>
                  <a:cubicBezTo>
                    <a:pt x="9371" y="5027"/>
                    <a:pt x="9444" y="4113"/>
                    <a:pt x="9524" y="3272"/>
                  </a:cubicBezTo>
                  <a:cubicBezTo>
                    <a:pt x="9524" y="2967"/>
                    <a:pt x="9524" y="2742"/>
                    <a:pt x="9444" y="2437"/>
                  </a:cubicBezTo>
                  <a:cubicBezTo>
                    <a:pt x="9371" y="2053"/>
                    <a:pt x="9140" y="1749"/>
                    <a:pt x="8835" y="1523"/>
                  </a:cubicBezTo>
                  <a:cubicBezTo>
                    <a:pt x="8000" y="683"/>
                    <a:pt x="6855" y="457"/>
                    <a:pt x="5789" y="152"/>
                  </a:cubicBezTo>
                  <a:cubicBezTo>
                    <a:pt x="5636" y="73"/>
                    <a:pt x="5563" y="73"/>
                    <a:pt x="5411" y="0"/>
                  </a:cubicBezTo>
                  <a:close/>
                </a:path>
              </a:pathLst>
            </a:custGeom>
            <a:solidFill>
              <a:srgbClr val="D963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4"/>
            <p:cNvSpPr/>
            <p:nvPr/>
          </p:nvSpPr>
          <p:spPr>
            <a:xfrm>
              <a:off x="6787803" y="813772"/>
              <a:ext cx="440969" cy="646014"/>
            </a:xfrm>
            <a:custGeom>
              <a:rect b="b" l="l" r="r" t="t"/>
              <a:pathLst>
                <a:path extrusionOk="0" h="23880" w="16299">
                  <a:moveTo>
                    <a:pt x="6928" y="0"/>
                  </a:moveTo>
                  <a:cubicBezTo>
                    <a:pt x="6428" y="0"/>
                    <a:pt x="5939" y="59"/>
                    <a:pt x="5484" y="211"/>
                  </a:cubicBezTo>
                  <a:cubicBezTo>
                    <a:pt x="4265" y="595"/>
                    <a:pt x="3199" y="1357"/>
                    <a:pt x="2358" y="2271"/>
                  </a:cubicBezTo>
                  <a:cubicBezTo>
                    <a:pt x="2285" y="2423"/>
                    <a:pt x="2206" y="2575"/>
                    <a:pt x="2053" y="2648"/>
                  </a:cubicBezTo>
                  <a:cubicBezTo>
                    <a:pt x="1066" y="4099"/>
                    <a:pt x="152" y="6000"/>
                    <a:pt x="152" y="7754"/>
                  </a:cubicBezTo>
                  <a:cubicBezTo>
                    <a:pt x="152" y="8741"/>
                    <a:pt x="0" y="9808"/>
                    <a:pt x="73" y="10801"/>
                  </a:cubicBezTo>
                  <a:lnTo>
                    <a:pt x="73" y="10953"/>
                  </a:lnTo>
                  <a:cubicBezTo>
                    <a:pt x="152" y="12093"/>
                    <a:pt x="305" y="13159"/>
                    <a:pt x="530" y="14225"/>
                  </a:cubicBezTo>
                  <a:cubicBezTo>
                    <a:pt x="609" y="14834"/>
                    <a:pt x="914" y="15444"/>
                    <a:pt x="1066" y="16053"/>
                  </a:cubicBezTo>
                  <a:cubicBezTo>
                    <a:pt x="1292" y="16815"/>
                    <a:pt x="1523" y="17503"/>
                    <a:pt x="1828" y="18186"/>
                  </a:cubicBezTo>
                  <a:cubicBezTo>
                    <a:pt x="2358" y="19556"/>
                    <a:pt x="3199" y="20854"/>
                    <a:pt x="4113" y="21921"/>
                  </a:cubicBezTo>
                  <a:cubicBezTo>
                    <a:pt x="4418" y="22298"/>
                    <a:pt x="4722" y="22603"/>
                    <a:pt x="5027" y="22908"/>
                  </a:cubicBezTo>
                  <a:cubicBezTo>
                    <a:pt x="5973" y="23539"/>
                    <a:pt x="7283" y="23879"/>
                    <a:pt x="8528" y="23879"/>
                  </a:cubicBezTo>
                  <a:cubicBezTo>
                    <a:pt x="9087" y="23879"/>
                    <a:pt x="9632" y="23811"/>
                    <a:pt x="10127" y="23669"/>
                  </a:cubicBezTo>
                  <a:cubicBezTo>
                    <a:pt x="11272" y="23291"/>
                    <a:pt x="12716" y="22603"/>
                    <a:pt x="13478" y="21689"/>
                  </a:cubicBezTo>
                  <a:cubicBezTo>
                    <a:pt x="14239" y="20702"/>
                    <a:pt x="14776" y="19861"/>
                    <a:pt x="15080" y="18642"/>
                  </a:cubicBezTo>
                  <a:cubicBezTo>
                    <a:pt x="15763" y="16437"/>
                    <a:pt x="15842" y="14000"/>
                    <a:pt x="16146" y="11715"/>
                  </a:cubicBezTo>
                  <a:cubicBezTo>
                    <a:pt x="16146" y="11105"/>
                    <a:pt x="16299" y="10569"/>
                    <a:pt x="16299" y="10039"/>
                  </a:cubicBezTo>
                  <a:cubicBezTo>
                    <a:pt x="16299" y="9430"/>
                    <a:pt x="16220" y="8821"/>
                    <a:pt x="16220" y="8211"/>
                  </a:cubicBezTo>
                  <a:cubicBezTo>
                    <a:pt x="16220" y="7370"/>
                    <a:pt x="16146" y="6609"/>
                    <a:pt x="16067" y="5847"/>
                  </a:cubicBezTo>
                  <a:cubicBezTo>
                    <a:pt x="15915" y="5238"/>
                    <a:pt x="15763" y="4555"/>
                    <a:pt x="15458" y="3946"/>
                  </a:cubicBezTo>
                  <a:cubicBezTo>
                    <a:pt x="15001" y="2953"/>
                    <a:pt x="14087" y="2191"/>
                    <a:pt x="13100" y="1582"/>
                  </a:cubicBezTo>
                  <a:cubicBezTo>
                    <a:pt x="12107" y="1052"/>
                    <a:pt x="11041" y="747"/>
                    <a:pt x="9901" y="443"/>
                  </a:cubicBezTo>
                  <a:cubicBezTo>
                    <a:pt x="8986" y="239"/>
                    <a:pt x="7934" y="0"/>
                    <a:pt x="6928" y="0"/>
                  </a:cubicBezTo>
                  <a:close/>
                </a:path>
              </a:pathLst>
            </a:custGeom>
            <a:solidFill>
              <a:srgbClr val="F594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4"/>
            <p:cNvSpPr/>
            <p:nvPr/>
          </p:nvSpPr>
          <p:spPr>
            <a:xfrm>
              <a:off x="6734209" y="793049"/>
              <a:ext cx="511069" cy="399809"/>
            </a:xfrm>
            <a:custGeom>
              <a:rect b="b" l="l" r="r" t="t"/>
              <a:pathLst>
                <a:path extrusionOk="0" h="14779" w="18890">
                  <a:moveTo>
                    <a:pt x="9921" y="1"/>
                  </a:moveTo>
                  <a:cubicBezTo>
                    <a:pt x="8605" y="1"/>
                    <a:pt x="7301" y="203"/>
                    <a:pt x="6167" y="825"/>
                  </a:cubicBezTo>
                  <a:cubicBezTo>
                    <a:pt x="5405" y="1282"/>
                    <a:pt x="4723" y="1891"/>
                    <a:pt x="4034" y="2427"/>
                  </a:cubicBezTo>
                  <a:cubicBezTo>
                    <a:pt x="2438" y="3798"/>
                    <a:pt x="836" y="5321"/>
                    <a:pt x="379" y="7375"/>
                  </a:cubicBezTo>
                  <a:cubicBezTo>
                    <a:pt x="226" y="7911"/>
                    <a:pt x="226" y="8441"/>
                    <a:pt x="153" y="8977"/>
                  </a:cubicBezTo>
                  <a:cubicBezTo>
                    <a:pt x="74" y="10421"/>
                    <a:pt x="1" y="12024"/>
                    <a:pt x="683" y="13395"/>
                  </a:cubicBezTo>
                  <a:cubicBezTo>
                    <a:pt x="988" y="13925"/>
                    <a:pt x="1372" y="14461"/>
                    <a:pt x="1981" y="14686"/>
                  </a:cubicBezTo>
                  <a:cubicBezTo>
                    <a:pt x="2149" y="14750"/>
                    <a:pt x="2300" y="14779"/>
                    <a:pt x="2441" y="14779"/>
                  </a:cubicBezTo>
                  <a:cubicBezTo>
                    <a:pt x="2811" y="14779"/>
                    <a:pt x="3116" y="14582"/>
                    <a:pt x="3504" y="14309"/>
                  </a:cubicBezTo>
                  <a:cubicBezTo>
                    <a:pt x="3961" y="14004"/>
                    <a:pt x="4571" y="13699"/>
                    <a:pt x="4796" y="13163"/>
                  </a:cubicBezTo>
                  <a:cubicBezTo>
                    <a:pt x="5028" y="12633"/>
                    <a:pt x="5028" y="12024"/>
                    <a:pt x="5028" y="11488"/>
                  </a:cubicBezTo>
                  <a:lnTo>
                    <a:pt x="5028" y="11031"/>
                  </a:lnTo>
                  <a:cubicBezTo>
                    <a:pt x="5028" y="10574"/>
                    <a:pt x="5101" y="10117"/>
                    <a:pt x="5253" y="9739"/>
                  </a:cubicBezTo>
                  <a:cubicBezTo>
                    <a:pt x="5558" y="8898"/>
                    <a:pt x="6319" y="8216"/>
                    <a:pt x="7233" y="8136"/>
                  </a:cubicBezTo>
                  <a:cubicBezTo>
                    <a:pt x="7690" y="8136"/>
                    <a:pt x="8147" y="8216"/>
                    <a:pt x="8531" y="8216"/>
                  </a:cubicBezTo>
                  <a:cubicBezTo>
                    <a:pt x="9293" y="8216"/>
                    <a:pt x="10054" y="7911"/>
                    <a:pt x="10664" y="7454"/>
                  </a:cubicBezTo>
                  <a:cubicBezTo>
                    <a:pt x="11121" y="7149"/>
                    <a:pt x="11425" y="6692"/>
                    <a:pt x="11882" y="6540"/>
                  </a:cubicBezTo>
                  <a:cubicBezTo>
                    <a:pt x="12260" y="6461"/>
                    <a:pt x="12644" y="6461"/>
                    <a:pt x="13022" y="6461"/>
                  </a:cubicBezTo>
                  <a:cubicBezTo>
                    <a:pt x="13479" y="6540"/>
                    <a:pt x="14015" y="6540"/>
                    <a:pt x="14472" y="6613"/>
                  </a:cubicBezTo>
                  <a:cubicBezTo>
                    <a:pt x="15154" y="6613"/>
                    <a:pt x="15843" y="6692"/>
                    <a:pt x="16452" y="6918"/>
                  </a:cubicBezTo>
                  <a:cubicBezTo>
                    <a:pt x="16909" y="7070"/>
                    <a:pt x="17366" y="7302"/>
                    <a:pt x="17744" y="7606"/>
                  </a:cubicBezTo>
                  <a:cubicBezTo>
                    <a:pt x="17927" y="7848"/>
                    <a:pt x="18061" y="8327"/>
                    <a:pt x="18336" y="8327"/>
                  </a:cubicBezTo>
                  <a:cubicBezTo>
                    <a:pt x="18408" y="8327"/>
                    <a:pt x="18490" y="8294"/>
                    <a:pt x="18584" y="8216"/>
                  </a:cubicBezTo>
                  <a:cubicBezTo>
                    <a:pt x="18810" y="7911"/>
                    <a:pt x="18810" y="7223"/>
                    <a:pt x="18810" y="6918"/>
                  </a:cubicBezTo>
                  <a:cubicBezTo>
                    <a:pt x="18889" y="6004"/>
                    <a:pt x="18584" y="5090"/>
                    <a:pt x="18127" y="4408"/>
                  </a:cubicBezTo>
                  <a:cubicBezTo>
                    <a:pt x="17671" y="3798"/>
                    <a:pt x="17061" y="3567"/>
                    <a:pt x="16452" y="3189"/>
                  </a:cubicBezTo>
                  <a:cubicBezTo>
                    <a:pt x="15843" y="2732"/>
                    <a:pt x="15233" y="2275"/>
                    <a:pt x="14624" y="1739"/>
                  </a:cubicBezTo>
                  <a:cubicBezTo>
                    <a:pt x="14240" y="1361"/>
                    <a:pt x="13862" y="904"/>
                    <a:pt x="13405" y="673"/>
                  </a:cubicBezTo>
                  <a:cubicBezTo>
                    <a:pt x="12796" y="295"/>
                    <a:pt x="12035" y="142"/>
                    <a:pt x="11273" y="63"/>
                  </a:cubicBezTo>
                  <a:cubicBezTo>
                    <a:pt x="10825" y="24"/>
                    <a:pt x="10372" y="1"/>
                    <a:pt x="99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4"/>
            <p:cNvSpPr/>
            <p:nvPr/>
          </p:nvSpPr>
          <p:spPr>
            <a:xfrm>
              <a:off x="6758125" y="1124971"/>
              <a:ext cx="114091" cy="163532"/>
            </a:xfrm>
            <a:custGeom>
              <a:rect b="b" l="l" r="r" t="t"/>
              <a:pathLst>
                <a:path extrusionOk="0" h="6045" w="4217">
                  <a:moveTo>
                    <a:pt x="1528" y="1"/>
                  </a:moveTo>
                  <a:cubicBezTo>
                    <a:pt x="488" y="1"/>
                    <a:pt x="0" y="1548"/>
                    <a:pt x="183" y="2570"/>
                  </a:cubicBezTo>
                  <a:cubicBezTo>
                    <a:pt x="409" y="3411"/>
                    <a:pt x="866" y="4172"/>
                    <a:pt x="1323" y="4855"/>
                  </a:cubicBezTo>
                  <a:cubicBezTo>
                    <a:pt x="1693" y="5349"/>
                    <a:pt x="2217" y="6044"/>
                    <a:pt x="2890" y="6044"/>
                  </a:cubicBezTo>
                  <a:cubicBezTo>
                    <a:pt x="3046" y="6044"/>
                    <a:pt x="3210" y="6007"/>
                    <a:pt x="3382" y="5921"/>
                  </a:cubicBezTo>
                  <a:cubicBezTo>
                    <a:pt x="3687" y="5695"/>
                    <a:pt x="3839" y="5391"/>
                    <a:pt x="3912" y="5007"/>
                  </a:cubicBezTo>
                  <a:cubicBezTo>
                    <a:pt x="4217" y="3788"/>
                    <a:pt x="3991" y="2192"/>
                    <a:pt x="3230" y="1126"/>
                  </a:cubicBezTo>
                  <a:cubicBezTo>
                    <a:pt x="2998" y="821"/>
                    <a:pt x="2773" y="516"/>
                    <a:pt x="2468" y="364"/>
                  </a:cubicBezTo>
                  <a:cubicBezTo>
                    <a:pt x="2118" y="109"/>
                    <a:pt x="1804" y="1"/>
                    <a:pt x="1528" y="1"/>
                  </a:cubicBezTo>
                  <a:close/>
                </a:path>
              </a:pathLst>
            </a:custGeom>
            <a:solidFill>
              <a:srgbClr val="F594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4"/>
            <p:cNvSpPr/>
            <p:nvPr/>
          </p:nvSpPr>
          <p:spPr>
            <a:xfrm>
              <a:off x="7008012" y="1145898"/>
              <a:ext cx="57708" cy="171837"/>
            </a:xfrm>
            <a:custGeom>
              <a:rect b="b" l="l" r="r" t="t"/>
              <a:pathLst>
                <a:path extrusionOk="0" h="6352" w="2133">
                  <a:moveTo>
                    <a:pt x="1712" y="1"/>
                  </a:moveTo>
                  <a:cubicBezTo>
                    <a:pt x="1666" y="1"/>
                    <a:pt x="1624" y="10"/>
                    <a:pt x="1603" y="33"/>
                  </a:cubicBezTo>
                  <a:cubicBezTo>
                    <a:pt x="1298" y="564"/>
                    <a:pt x="1219" y="1100"/>
                    <a:pt x="1219" y="1709"/>
                  </a:cubicBezTo>
                  <a:cubicBezTo>
                    <a:pt x="1219" y="2318"/>
                    <a:pt x="1219" y="3001"/>
                    <a:pt x="1371" y="3610"/>
                  </a:cubicBezTo>
                  <a:cubicBezTo>
                    <a:pt x="1371" y="3915"/>
                    <a:pt x="1450" y="4219"/>
                    <a:pt x="1524" y="4524"/>
                  </a:cubicBezTo>
                  <a:cubicBezTo>
                    <a:pt x="1603" y="4756"/>
                    <a:pt x="1755" y="5060"/>
                    <a:pt x="1755" y="5286"/>
                  </a:cubicBezTo>
                  <a:cubicBezTo>
                    <a:pt x="1755" y="5669"/>
                    <a:pt x="1450" y="5743"/>
                    <a:pt x="1146" y="5822"/>
                  </a:cubicBezTo>
                  <a:cubicBezTo>
                    <a:pt x="841" y="5974"/>
                    <a:pt x="537" y="6047"/>
                    <a:pt x="232" y="6126"/>
                  </a:cubicBezTo>
                  <a:cubicBezTo>
                    <a:pt x="0" y="6200"/>
                    <a:pt x="232" y="6352"/>
                    <a:pt x="384" y="6352"/>
                  </a:cubicBezTo>
                  <a:cubicBezTo>
                    <a:pt x="689" y="6200"/>
                    <a:pt x="1067" y="6126"/>
                    <a:pt x="1371" y="5974"/>
                  </a:cubicBezTo>
                  <a:cubicBezTo>
                    <a:pt x="1603" y="5895"/>
                    <a:pt x="1907" y="5822"/>
                    <a:pt x="1981" y="5590"/>
                  </a:cubicBezTo>
                  <a:cubicBezTo>
                    <a:pt x="2133" y="5438"/>
                    <a:pt x="2060" y="5133"/>
                    <a:pt x="2060" y="4981"/>
                  </a:cubicBezTo>
                  <a:cubicBezTo>
                    <a:pt x="1981" y="4603"/>
                    <a:pt x="1828" y="4299"/>
                    <a:pt x="1755" y="3994"/>
                  </a:cubicBezTo>
                  <a:cubicBezTo>
                    <a:pt x="1603" y="3385"/>
                    <a:pt x="1524" y="2696"/>
                    <a:pt x="1524" y="2014"/>
                  </a:cubicBezTo>
                  <a:cubicBezTo>
                    <a:pt x="1524" y="1325"/>
                    <a:pt x="1603" y="716"/>
                    <a:pt x="1907" y="107"/>
                  </a:cubicBezTo>
                  <a:cubicBezTo>
                    <a:pt x="1959" y="55"/>
                    <a:pt x="1823" y="1"/>
                    <a:pt x="1712" y="1"/>
                  </a:cubicBezTo>
                  <a:close/>
                </a:path>
              </a:pathLst>
            </a:custGeom>
            <a:solidFill>
              <a:srgbClr val="D963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4"/>
            <p:cNvSpPr/>
            <p:nvPr/>
          </p:nvSpPr>
          <p:spPr>
            <a:xfrm>
              <a:off x="6721100" y="1496375"/>
              <a:ext cx="250232" cy="257024"/>
            </a:xfrm>
            <a:custGeom>
              <a:rect b="b" l="l" r="r" t="t"/>
              <a:pathLst>
                <a:path extrusionOk="0" h="10877" w="9874">
                  <a:moveTo>
                    <a:pt x="3510" y="1"/>
                  </a:moveTo>
                  <a:cubicBezTo>
                    <a:pt x="2570" y="1"/>
                    <a:pt x="1681" y="781"/>
                    <a:pt x="1681" y="781"/>
                  </a:cubicBezTo>
                  <a:cubicBezTo>
                    <a:pt x="1" y="5981"/>
                    <a:pt x="3091" y="10877"/>
                    <a:pt x="4485" y="10877"/>
                  </a:cubicBezTo>
                  <a:cubicBezTo>
                    <a:pt x="4714" y="10877"/>
                    <a:pt x="4897" y="10744"/>
                    <a:pt x="5005" y="10460"/>
                  </a:cubicBezTo>
                  <a:cubicBezTo>
                    <a:pt x="5779" y="8441"/>
                    <a:pt x="9873" y="6599"/>
                    <a:pt x="9873" y="6599"/>
                  </a:cubicBezTo>
                  <a:cubicBezTo>
                    <a:pt x="4711" y="4167"/>
                    <a:pt x="3699" y="12"/>
                    <a:pt x="3699" y="12"/>
                  </a:cubicBezTo>
                  <a:cubicBezTo>
                    <a:pt x="3636" y="4"/>
                    <a:pt x="3573" y="1"/>
                    <a:pt x="35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4"/>
            <p:cNvSpPr/>
            <p:nvPr/>
          </p:nvSpPr>
          <p:spPr>
            <a:xfrm>
              <a:off x="6971317" y="1490747"/>
              <a:ext cx="243838" cy="268281"/>
            </a:xfrm>
            <a:custGeom>
              <a:rect b="b" l="l" r="r" t="t"/>
              <a:pathLst>
                <a:path extrusionOk="0" h="10877" w="9886">
                  <a:moveTo>
                    <a:pt x="6425" y="1"/>
                  </a:moveTo>
                  <a:cubicBezTo>
                    <a:pt x="6362" y="1"/>
                    <a:pt x="6299" y="4"/>
                    <a:pt x="6236" y="12"/>
                  </a:cubicBezTo>
                  <a:cubicBezTo>
                    <a:pt x="6236" y="12"/>
                    <a:pt x="5224" y="4167"/>
                    <a:pt x="0" y="6599"/>
                  </a:cubicBezTo>
                  <a:cubicBezTo>
                    <a:pt x="0" y="6599"/>
                    <a:pt x="4099" y="8441"/>
                    <a:pt x="4868" y="10460"/>
                  </a:cubicBezTo>
                  <a:cubicBezTo>
                    <a:pt x="4985" y="10744"/>
                    <a:pt x="5175" y="10877"/>
                    <a:pt x="5408" y="10877"/>
                  </a:cubicBezTo>
                  <a:cubicBezTo>
                    <a:pt x="6830" y="10877"/>
                    <a:pt x="9885" y="5981"/>
                    <a:pt x="8254" y="781"/>
                  </a:cubicBezTo>
                  <a:cubicBezTo>
                    <a:pt x="8254" y="781"/>
                    <a:pt x="7365" y="1"/>
                    <a:pt x="64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4"/>
            <p:cNvSpPr/>
            <p:nvPr/>
          </p:nvSpPr>
          <p:spPr>
            <a:xfrm>
              <a:off x="6322516" y="996386"/>
              <a:ext cx="484223" cy="591072"/>
            </a:xfrm>
            <a:custGeom>
              <a:rect b="b" l="l" r="r" t="t"/>
              <a:pathLst>
                <a:path extrusionOk="0" h="23964" w="19632">
                  <a:moveTo>
                    <a:pt x="16322" y="0"/>
                  </a:moveTo>
                  <a:cubicBezTo>
                    <a:pt x="15742" y="0"/>
                    <a:pt x="15104" y="70"/>
                    <a:pt x="14764" y="99"/>
                  </a:cubicBezTo>
                  <a:cubicBezTo>
                    <a:pt x="14113" y="218"/>
                    <a:pt x="11501" y="1286"/>
                    <a:pt x="11145" y="1581"/>
                  </a:cubicBezTo>
                  <a:cubicBezTo>
                    <a:pt x="10846" y="1937"/>
                    <a:pt x="8352" y="4074"/>
                    <a:pt x="7996" y="4312"/>
                  </a:cubicBezTo>
                  <a:cubicBezTo>
                    <a:pt x="7640" y="4549"/>
                    <a:pt x="6752" y="8111"/>
                    <a:pt x="6396" y="9597"/>
                  </a:cubicBezTo>
                  <a:cubicBezTo>
                    <a:pt x="6097" y="11022"/>
                    <a:pt x="3903" y="14403"/>
                    <a:pt x="3309" y="15415"/>
                  </a:cubicBezTo>
                  <a:cubicBezTo>
                    <a:pt x="2772" y="16422"/>
                    <a:pt x="160" y="20577"/>
                    <a:pt x="160" y="20577"/>
                  </a:cubicBezTo>
                  <a:cubicBezTo>
                    <a:pt x="0" y="23096"/>
                    <a:pt x="1754" y="23963"/>
                    <a:pt x="3453" y="23963"/>
                  </a:cubicBezTo>
                  <a:cubicBezTo>
                    <a:pt x="4878" y="23963"/>
                    <a:pt x="6264" y="23353"/>
                    <a:pt x="6453" y="22595"/>
                  </a:cubicBezTo>
                  <a:cubicBezTo>
                    <a:pt x="6928" y="20995"/>
                    <a:pt x="8414" y="15828"/>
                    <a:pt x="9483" y="15059"/>
                  </a:cubicBezTo>
                  <a:cubicBezTo>
                    <a:pt x="10489" y="14284"/>
                    <a:pt x="11439" y="13691"/>
                    <a:pt x="11976" y="12209"/>
                  </a:cubicBezTo>
                  <a:cubicBezTo>
                    <a:pt x="12508" y="10784"/>
                    <a:pt x="13401" y="7935"/>
                    <a:pt x="13576" y="7398"/>
                  </a:cubicBezTo>
                  <a:cubicBezTo>
                    <a:pt x="13757" y="6867"/>
                    <a:pt x="14526" y="5736"/>
                    <a:pt x="15238" y="5380"/>
                  </a:cubicBezTo>
                  <a:cubicBezTo>
                    <a:pt x="15894" y="5024"/>
                    <a:pt x="16426" y="4193"/>
                    <a:pt x="17376" y="4136"/>
                  </a:cubicBezTo>
                  <a:cubicBezTo>
                    <a:pt x="18325" y="4074"/>
                    <a:pt x="18150" y="3362"/>
                    <a:pt x="18150" y="3362"/>
                  </a:cubicBezTo>
                  <a:cubicBezTo>
                    <a:pt x="19631" y="3243"/>
                    <a:pt x="18862" y="2056"/>
                    <a:pt x="18862" y="2056"/>
                  </a:cubicBezTo>
                  <a:lnTo>
                    <a:pt x="18862" y="2056"/>
                  </a:lnTo>
                  <a:cubicBezTo>
                    <a:pt x="18874" y="2058"/>
                    <a:pt x="18886" y="2058"/>
                    <a:pt x="18898" y="2058"/>
                  </a:cubicBezTo>
                  <a:cubicBezTo>
                    <a:pt x="19278" y="2058"/>
                    <a:pt x="19316" y="1102"/>
                    <a:pt x="18625" y="987"/>
                  </a:cubicBezTo>
                  <a:cubicBezTo>
                    <a:pt x="18484" y="952"/>
                    <a:pt x="18294" y="939"/>
                    <a:pt x="18080" y="939"/>
                  </a:cubicBezTo>
                  <a:cubicBezTo>
                    <a:pt x="17824" y="939"/>
                    <a:pt x="17534" y="958"/>
                    <a:pt x="17253" y="987"/>
                  </a:cubicBezTo>
                  <a:lnTo>
                    <a:pt x="17253" y="987"/>
                  </a:lnTo>
                  <a:cubicBezTo>
                    <a:pt x="17507" y="890"/>
                    <a:pt x="17585" y="727"/>
                    <a:pt x="17556" y="394"/>
                  </a:cubicBezTo>
                  <a:cubicBezTo>
                    <a:pt x="17524" y="83"/>
                    <a:pt x="16957" y="0"/>
                    <a:pt x="16322" y="0"/>
                  </a:cubicBezTo>
                  <a:close/>
                </a:path>
              </a:pathLst>
            </a:custGeom>
            <a:solidFill>
              <a:srgbClr val="F495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4"/>
            <p:cNvSpPr/>
            <p:nvPr/>
          </p:nvSpPr>
          <p:spPr>
            <a:xfrm>
              <a:off x="6579821" y="1025170"/>
              <a:ext cx="136126" cy="54140"/>
            </a:xfrm>
            <a:custGeom>
              <a:rect b="b" l="l" r="r" t="t"/>
              <a:pathLst>
                <a:path extrusionOk="0" h="2195" w="5519">
                  <a:moveTo>
                    <a:pt x="5519" y="1"/>
                  </a:moveTo>
                  <a:cubicBezTo>
                    <a:pt x="5519" y="1"/>
                    <a:pt x="2432" y="357"/>
                    <a:pt x="2076" y="651"/>
                  </a:cubicBezTo>
                  <a:cubicBezTo>
                    <a:pt x="1720" y="950"/>
                    <a:pt x="0" y="2195"/>
                    <a:pt x="0" y="2195"/>
                  </a:cubicBezTo>
                  <a:cubicBezTo>
                    <a:pt x="475" y="1957"/>
                    <a:pt x="1900" y="1069"/>
                    <a:pt x="2375" y="770"/>
                  </a:cubicBezTo>
                  <a:cubicBezTo>
                    <a:pt x="2850" y="533"/>
                    <a:pt x="5519" y="1"/>
                    <a:pt x="5519" y="1"/>
                  </a:cubicBezTo>
                  <a:close/>
                </a:path>
              </a:pathLst>
            </a:custGeom>
            <a:solidFill>
              <a:srgbClr val="D963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4"/>
            <p:cNvSpPr/>
            <p:nvPr/>
          </p:nvSpPr>
          <p:spPr>
            <a:xfrm>
              <a:off x="6603253" y="1044507"/>
              <a:ext cx="184494" cy="50983"/>
            </a:xfrm>
            <a:custGeom>
              <a:rect b="b" l="l" r="r" t="t"/>
              <a:pathLst>
                <a:path extrusionOk="0" h="2067" w="7480">
                  <a:moveTo>
                    <a:pt x="6264" y="1"/>
                  </a:moveTo>
                  <a:cubicBezTo>
                    <a:pt x="4734" y="1"/>
                    <a:pt x="2506" y="254"/>
                    <a:pt x="2194" y="342"/>
                  </a:cubicBezTo>
                  <a:cubicBezTo>
                    <a:pt x="1719" y="523"/>
                    <a:pt x="0" y="2066"/>
                    <a:pt x="0" y="2066"/>
                  </a:cubicBezTo>
                  <a:cubicBezTo>
                    <a:pt x="413" y="1710"/>
                    <a:pt x="2137" y="698"/>
                    <a:pt x="2375" y="580"/>
                  </a:cubicBezTo>
                  <a:cubicBezTo>
                    <a:pt x="2551" y="404"/>
                    <a:pt x="4806" y="285"/>
                    <a:pt x="5281" y="285"/>
                  </a:cubicBezTo>
                  <a:cubicBezTo>
                    <a:pt x="5756" y="285"/>
                    <a:pt x="7480" y="105"/>
                    <a:pt x="7480" y="105"/>
                  </a:cubicBezTo>
                  <a:cubicBezTo>
                    <a:pt x="7223" y="30"/>
                    <a:pt x="6784" y="1"/>
                    <a:pt x="6264" y="1"/>
                  </a:cubicBezTo>
                  <a:close/>
                </a:path>
              </a:pathLst>
            </a:custGeom>
            <a:solidFill>
              <a:srgbClr val="D963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4"/>
            <p:cNvSpPr/>
            <p:nvPr/>
          </p:nvSpPr>
          <p:spPr>
            <a:xfrm>
              <a:off x="6617879" y="1067396"/>
              <a:ext cx="152306" cy="61712"/>
            </a:xfrm>
            <a:custGeom>
              <a:rect b="b" l="l" r="r" t="t"/>
              <a:pathLst>
                <a:path extrusionOk="0" h="2502" w="6175">
                  <a:moveTo>
                    <a:pt x="4892" y="1"/>
                  </a:moveTo>
                  <a:cubicBezTo>
                    <a:pt x="4843" y="1"/>
                    <a:pt x="4795" y="3"/>
                    <a:pt x="4750" y="8"/>
                  </a:cubicBezTo>
                  <a:cubicBezTo>
                    <a:pt x="4213" y="70"/>
                    <a:pt x="1958" y="720"/>
                    <a:pt x="1782" y="958"/>
                  </a:cubicBezTo>
                  <a:cubicBezTo>
                    <a:pt x="1544" y="1257"/>
                    <a:pt x="1" y="2501"/>
                    <a:pt x="1" y="2501"/>
                  </a:cubicBezTo>
                  <a:cubicBezTo>
                    <a:pt x="533" y="2382"/>
                    <a:pt x="1544" y="1433"/>
                    <a:pt x="1901" y="1076"/>
                  </a:cubicBezTo>
                  <a:cubicBezTo>
                    <a:pt x="2257" y="663"/>
                    <a:pt x="3800" y="426"/>
                    <a:pt x="4332" y="245"/>
                  </a:cubicBezTo>
                  <a:cubicBezTo>
                    <a:pt x="4426" y="214"/>
                    <a:pt x="4544" y="202"/>
                    <a:pt x="4674" y="202"/>
                  </a:cubicBezTo>
                  <a:cubicBezTo>
                    <a:pt x="5287" y="202"/>
                    <a:pt x="6175" y="483"/>
                    <a:pt x="6175" y="483"/>
                  </a:cubicBezTo>
                  <a:cubicBezTo>
                    <a:pt x="6118" y="266"/>
                    <a:pt x="5418" y="1"/>
                    <a:pt x="4892" y="1"/>
                  </a:cubicBezTo>
                  <a:close/>
                </a:path>
              </a:pathLst>
            </a:custGeom>
            <a:solidFill>
              <a:srgbClr val="D963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4"/>
            <p:cNvSpPr/>
            <p:nvPr/>
          </p:nvSpPr>
          <p:spPr>
            <a:xfrm>
              <a:off x="5953157" y="1370726"/>
              <a:ext cx="609127" cy="1032699"/>
            </a:xfrm>
            <a:custGeom>
              <a:rect b="b" l="l" r="r" t="t"/>
              <a:pathLst>
                <a:path extrusionOk="0" h="41869" w="24696">
                  <a:moveTo>
                    <a:pt x="16147" y="0"/>
                  </a:moveTo>
                  <a:cubicBezTo>
                    <a:pt x="12880" y="5756"/>
                    <a:pt x="4512" y="21190"/>
                    <a:pt x="1482" y="29800"/>
                  </a:cubicBezTo>
                  <a:cubicBezTo>
                    <a:pt x="1069" y="30926"/>
                    <a:pt x="0" y="34193"/>
                    <a:pt x="651" y="36686"/>
                  </a:cubicBezTo>
                  <a:cubicBezTo>
                    <a:pt x="1069" y="38287"/>
                    <a:pt x="2076" y="40011"/>
                    <a:pt x="3975" y="41198"/>
                  </a:cubicBezTo>
                  <a:cubicBezTo>
                    <a:pt x="4696" y="41694"/>
                    <a:pt x="5780" y="41869"/>
                    <a:pt x="6836" y="41869"/>
                  </a:cubicBezTo>
                  <a:cubicBezTo>
                    <a:pt x="8305" y="41869"/>
                    <a:pt x="9721" y="41531"/>
                    <a:pt x="10030" y="41255"/>
                  </a:cubicBezTo>
                  <a:cubicBezTo>
                    <a:pt x="15672" y="36743"/>
                    <a:pt x="18935" y="20184"/>
                    <a:pt x="20478" y="15791"/>
                  </a:cubicBezTo>
                  <a:cubicBezTo>
                    <a:pt x="21252" y="13535"/>
                    <a:pt x="22021" y="11279"/>
                    <a:pt x="22853" y="9080"/>
                  </a:cubicBezTo>
                  <a:cubicBezTo>
                    <a:pt x="23446" y="7418"/>
                    <a:pt x="24040" y="5818"/>
                    <a:pt x="24695" y="4213"/>
                  </a:cubicBezTo>
                  <a:lnTo>
                    <a:pt x="1614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4"/>
            <p:cNvSpPr/>
            <p:nvPr/>
          </p:nvSpPr>
          <p:spPr>
            <a:xfrm>
              <a:off x="6982992" y="1346472"/>
              <a:ext cx="82479" cy="24250"/>
            </a:xfrm>
            <a:custGeom>
              <a:rect b="b" l="l" r="r" t="t"/>
              <a:pathLst>
                <a:path extrusionOk="0" h="1655" w="5629">
                  <a:moveTo>
                    <a:pt x="2558" y="0"/>
                  </a:moveTo>
                  <a:cubicBezTo>
                    <a:pt x="1359" y="0"/>
                    <a:pt x="359" y="452"/>
                    <a:pt x="168" y="878"/>
                  </a:cubicBezTo>
                  <a:cubicBezTo>
                    <a:pt x="1" y="1317"/>
                    <a:pt x="1257" y="1655"/>
                    <a:pt x="2150" y="1655"/>
                  </a:cubicBezTo>
                  <a:cubicBezTo>
                    <a:pt x="2223" y="1655"/>
                    <a:pt x="2294" y="1652"/>
                    <a:pt x="2362" y="1648"/>
                  </a:cubicBezTo>
                  <a:cubicBezTo>
                    <a:pt x="3611" y="1591"/>
                    <a:pt x="5629" y="1353"/>
                    <a:pt x="5273" y="817"/>
                  </a:cubicBezTo>
                  <a:cubicBezTo>
                    <a:pt x="5092" y="641"/>
                    <a:pt x="4798" y="579"/>
                    <a:pt x="4560" y="461"/>
                  </a:cubicBezTo>
                  <a:cubicBezTo>
                    <a:pt x="3898" y="130"/>
                    <a:pt x="3200" y="0"/>
                    <a:pt x="2558" y="0"/>
                  </a:cubicBezTo>
                  <a:close/>
                </a:path>
              </a:pathLst>
            </a:custGeom>
            <a:solidFill>
              <a:srgbClr val="D963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0" name="Google Shape;860;p44"/>
            <p:cNvGrpSpPr/>
            <p:nvPr/>
          </p:nvGrpSpPr>
          <p:grpSpPr>
            <a:xfrm rot="-371501">
              <a:off x="6865081" y="1030895"/>
              <a:ext cx="358984" cy="212721"/>
              <a:chOff x="1134147" y="670025"/>
              <a:chExt cx="487022" cy="288592"/>
            </a:xfrm>
          </p:grpSpPr>
          <p:sp>
            <p:nvSpPr>
              <p:cNvPr id="861" name="Google Shape;861;p44"/>
              <p:cNvSpPr/>
              <p:nvPr/>
            </p:nvSpPr>
            <p:spPr>
              <a:xfrm>
                <a:off x="1193175" y="715700"/>
                <a:ext cx="172175" cy="63825"/>
              </a:xfrm>
              <a:custGeom>
                <a:rect b="b" l="l" r="r" t="t"/>
                <a:pathLst>
                  <a:path extrusionOk="0" h="2553" w="6887">
                    <a:moveTo>
                      <a:pt x="2582" y="0"/>
                    </a:moveTo>
                    <a:cubicBezTo>
                      <a:pt x="1421" y="0"/>
                      <a:pt x="261" y="219"/>
                      <a:pt x="62" y="1048"/>
                    </a:cubicBezTo>
                    <a:cubicBezTo>
                      <a:pt x="1" y="1405"/>
                      <a:pt x="181" y="1818"/>
                      <a:pt x="537" y="1936"/>
                    </a:cubicBezTo>
                    <a:cubicBezTo>
                      <a:pt x="629" y="1973"/>
                      <a:pt x="721" y="1987"/>
                      <a:pt x="813" y="1987"/>
                    </a:cubicBezTo>
                    <a:cubicBezTo>
                      <a:pt x="1017" y="1987"/>
                      <a:pt x="1222" y="1919"/>
                      <a:pt x="1425" y="1879"/>
                    </a:cubicBezTo>
                    <a:cubicBezTo>
                      <a:pt x="1539" y="1860"/>
                      <a:pt x="1655" y="1852"/>
                      <a:pt x="1771" y="1852"/>
                    </a:cubicBezTo>
                    <a:cubicBezTo>
                      <a:pt x="2384" y="1852"/>
                      <a:pt x="3026" y="2084"/>
                      <a:pt x="3624" y="2236"/>
                    </a:cubicBezTo>
                    <a:cubicBezTo>
                      <a:pt x="4218" y="2354"/>
                      <a:pt x="4750" y="2473"/>
                      <a:pt x="5343" y="2530"/>
                    </a:cubicBezTo>
                    <a:cubicBezTo>
                      <a:pt x="5443" y="2545"/>
                      <a:pt x="5545" y="2552"/>
                      <a:pt x="5647" y="2552"/>
                    </a:cubicBezTo>
                    <a:cubicBezTo>
                      <a:pt x="5974" y="2552"/>
                      <a:pt x="6292" y="2474"/>
                      <a:pt x="6473" y="2293"/>
                    </a:cubicBezTo>
                    <a:cubicBezTo>
                      <a:pt x="6887" y="1879"/>
                      <a:pt x="6768" y="1224"/>
                      <a:pt x="6355" y="811"/>
                    </a:cubicBezTo>
                    <a:cubicBezTo>
                      <a:pt x="5999" y="455"/>
                      <a:pt x="5405" y="336"/>
                      <a:pt x="4868" y="217"/>
                    </a:cubicBezTo>
                    <a:cubicBezTo>
                      <a:pt x="4423" y="137"/>
                      <a:pt x="3502" y="0"/>
                      <a:pt x="25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4"/>
              <p:cNvSpPr/>
              <p:nvPr/>
            </p:nvSpPr>
            <p:spPr>
              <a:xfrm>
                <a:off x="1432175" y="749650"/>
                <a:ext cx="172175" cy="79775"/>
              </a:xfrm>
              <a:custGeom>
                <a:rect b="b" l="l" r="r" t="t"/>
                <a:pathLst>
                  <a:path extrusionOk="0" h="3191" w="6887">
                    <a:moveTo>
                      <a:pt x="1637" y="1"/>
                    </a:moveTo>
                    <a:cubicBezTo>
                      <a:pt x="1368" y="1"/>
                      <a:pt x="1099" y="46"/>
                      <a:pt x="831" y="165"/>
                    </a:cubicBezTo>
                    <a:cubicBezTo>
                      <a:pt x="356" y="403"/>
                      <a:pt x="0" y="996"/>
                      <a:pt x="238" y="1471"/>
                    </a:cubicBezTo>
                    <a:cubicBezTo>
                      <a:pt x="413" y="1827"/>
                      <a:pt x="831" y="2003"/>
                      <a:pt x="1245" y="2122"/>
                    </a:cubicBezTo>
                    <a:cubicBezTo>
                      <a:pt x="1781" y="2241"/>
                      <a:pt x="2375" y="2359"/>
                      <a:pt x="2968" y="2421"/>
                    </a:cubicBezTo>
                    <a:cubicBezTo>
                      <a:pt x="3738" y="2478"/>
                      <a:pt x="4512" y="2478"/>
                      <a:pt x="5162" y="2834"/>
                    </a:cubicBezTo>
                    <a:cubicBezTo>
                      <a:pt x="5400" y="2953"/>
                      <a:pt x="5637" y="3133"/>
                      <a:pt x="5937" y="3190"/>
                    </a:cubicBezTo>
                    <a:cubicBezTo>
                      <a:pt x="6293" y="3190"/>
                      <a:pt x="6649" y="2834"/>
                      <a:pt x="6706" y="2478"/>
                    </a:cubicBezTo>
                    <a:cubicBezTo>
                      <a:pt x="6886" y="935"/>
                      <a:pt x="3443" y="284"/>
                      <a:pt x="2432" y="104"/>
                    </a:cubicBezTo>
                    <a:cubicBezTo>
                      <a:pt x="2168" y="45"/>
                      <a:pt x="1902" y="1"/>
                      <a:pt x="16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4"/>
              <p:cNvSpPr/>
              <p:nvPr/>
            </p:nvSpPr>
            <p:spPr>
              <a:xfrm>
                <a:off x="1245175" y="833900"/>
                <a:ext cx="50475" cy="48950"/>
              </a:xfrm>
              <a:custGeom>
                <a:rect b="b" l="l" r="r" t="t"/>
                <a:pathLst>
                  <a:path extrusionOk="0" h="1958" w="2019">
                    <a:moveTo>
                      <a:pt x="1007" y="1"/>
                    </a:moveTo>
                    <a:cubicBezTo>
                      <a:pt x="594" y="1"/>
                      <a:pt x="176" y="357"/>
                      <a:pt x="58" y="832"/>
                    </a:cubicBezTo>
                    <a:cubicBezTo>
                      <a:pt x="1" y="1364"/>
                      <a:pt x="357" y="1839"/>
                      <a:pt x="832" y="1957"/>
                    </a:cubicBezTo>
                    <a:lnTo>
                      <a:pt x="1007" y="1957"/>
                    </a:lnTo>
                    <a:cubicBezTo>
                      <a:pt x="1425" y="1957"/>
                      <a:pt x="1838" y="1601"/>
                      <a:pt x="1900" y="1126"/>
                    </a:cubicBezTo>
                    <a:cubicBezTo>
                      <a:pt x="2019" y="594"/>
                      <a:pt x="1663" y="120"/>
                      <a:pt x="1188" y="58"/>
                    </a:cubicBezTo>
                    <a:cubicBezTo>
                      <a:pt x="1126" y="1"/>
                      <a:pt x="1069" y="1"/>
                      <a:pt x="100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4"/>
              <p:cNvSpPr/>
              <p:nvPr/>
            </p:nvSpPr>
            <p:spPr>
              <a:xfrm>
                <a:off x="1449677" y="863385"/>
                <a:ext cx="50475" cy="47500"/>
              </a:xfrm>
              <a:custGeom>
                <a:rect b="b" l="l" r="r" t="t"/>
                <a:pathLst>
                  <a:path extrusionOk="0" h="1900" w="2019">
                    <a:moveTo>
                      <a:pt x="1007" y="0"/>
                    </a:moveTo>
                    <a:cubicBezTo>
                      <a:pt x="594" y="0"/>
                      <a:pt x="176" y="295"/>
                      <a:pt x="119" y="770"/>
                    </a:cubicBezTo>
                    <a:cubicBezTo>
                      <a:pt x="0" y="1306"/>
                      <a:pt x="356" y="1838"/>
                      <a:pt x="831" y="1900"/>
                    </a:cubicBezTo>
                    <a:lnTo>
                      <a:pt x="1007" y="1900"/>
                    </a:lnTo>
                    <a:cubicBezTo>
                      <a:pt x="1425" y="1900"/>
                      <a:pt x="1838" y="1601"/>
                      <a:pt x="1900" y="1126"/>
                    </a:cubicBezTo>
                    <a:cubicBezTo>
                      <a:pt x="2019" y="594"/>
                      <a:pt x="1662" y="119"/>
                      <a:pt x="11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4"/>
              <p:cNvSpPr/>
              <p:nvPr/>
            </p:nvSpPr>
            <p:spPr>
              <a:xfrm>
                <a:off x="1134147" y="790069"/>
                <a:ext cx="487022" cy="168548"/>
              </a:xfrm>
              <a:custGeom>
                <a:rect b="b" l="l" r="r" t="t"/>
                <a:pathLst>
                  <a:path extrusionOk="0" h="7186" w="21191">
                    <a:moveTo>
                      <a:pt x="5638" y="893"/>
                    </a:moveTo>
                    <a:cubicBezTo>
                      <a:pt x="5875" y="893"/>
                      <a:pt x="6056" y="893"/>
                      <a:pt x="6293" y="950"/>
                    </a:cubicBezTo>
                    <a:cubicBezTo>
                      <a:pt x="7837" y="1187"/>
                      <a:pt x="8905" y="2318"/>
                      <a:pt x="8725" y="3443"/>
                    </a:cubicBezTo>
                    <a:cubicBezTo>
                      <a:pt x="8668" y="3918"/>
                      <a:pt x="8250" y="4393"/>
                      <a:pt x="7718" y="4692"/>
                    </a:cubicBezTo>
                    <a:cubicBezTo>
                      <a:pt x="7314" y="4893"/>
                      <a:pt x="6826" y="5012"/>
                      <a:pt x="6312" y="5012"/>
                    </a:cubicBezTo>
                    <a:cubicBezTo>
                      <a:pt x="6072" y="5012"/>
                      <a:pt x="5826" y="4986"/>
                      <a:pt x="5581" y="4930"/>
                    </a:cubicBezTo>
                    <a:cubicBezTo>
                      <a:pt x="4038" y="4692"/>
                      <a:pt x="2969" y="3562"/>
                      <a:pt x="3145" y="2436"/>
                    </a:cubicBezTo>
                    <a:cubicBezTo>
                      <a:pt x="3263" y="1961"/>
                      <a:pt x="3620" y="1486"/>
                      <a:pt x="4156" y="1187"/>
                    </a:cubicBezTo>
                    <a:cubicBezTo>
                      <a:pt x="4631" y="950"/>
                      <a:pt x="5106" y="893"/>
                      <a:pt x="5638" y="893"/>
                    </a:cubicBezTo>
                    <a:close/>
                    <a:moveTo>
                      <a:pt x="14367" y="2375"/>
                    </a:moveTo>
                    <a:cubicBezTo>
                      <a:pt x="14604" y="2375"/>
                      <a:pt x="14780" y="2375"/>
                      <a:pt x="15017" y="2436"/>
                    </a:cubicBezTo>
                    <a:cubicBezTo>
                      <a:pt x="15791" y="2555"/>
                      <a:pt x="16442" y="2911"/>
                      <a:pt x="16917" y="3386"/>
                    </a:cubicBezTo>
                    <a:cubicBezTo>
                      <a:pt x="17335" y="3861"/>
                      <a:pt x="17572" y="4393"/>
                      <a:pt x="17453" y="4930"/>
                    </a:cubicBezTo>
                    <a:cubicBezTo>
                      <a:pt x="17392" y="5461"/>
                      <a:pt x="16979" y="5879"/>
                      <a:pt x="16442" y="6174"/>
                    </a:cubicBezTo>
                    <a:cubicBezTo>
                      <a:pt x="16001" y="6396"/>
                      <a:pt x="15464" y="6518"/>
                      <a:pt x="14900" y="6518"/>
                    </a:cubicBezTo>
                    <a:cubicBezTo>
                      <a:pt x="14704" y="6518"/>
                      <a:pt x="14505" y="6504"/>
                      <a:pt x="14305" y="6473"/>
                    </a:cubicBezTo>
                    <a:cubicBezTo>
                      <a:pt x="13536" y="6354"/>
                      <a:pt x="12880" y="5998"/>
                      <a:pt x="12405" y="5461"/>
                    </a:cubicBezTo>
                    <a:cubicBezTo>
                      <a:pt x="11992" y="5048"/>
                      <a:pt x="11812" y="4455"/>
                      <a:pt x="11873" y="3980"/>
                    </a:cubicBezTo>
                    <a:cubicBezTo>
                      <a:pt x="11992" y="3443"/>
                      <a:pt x="12348" y="2968"/>
                      <a:pt x="12880" y="2674"/>
                    </a:cubicBezTo>
                    <a:cubicBezTo>
                      <a:pt x="13355" y="2493"/>
                      <a:pt x="13830" y="2375"/>
                      <a:pt x="14367" y="2375"/>
                    </a:cubicBezTo>
                    <a:close/>
                    <a:moveTo>
                      <a:pt x="238" y="0"/>
                    </a:moveTo>
                    <a:lnTo>
                      <a:pt x="1" y="655"/>
                    </a:lnTo>
                    <a:cubicBezTo>
                      <a:pt x="1069" y="1012"/>
                      <a:pt x="2138" y="1662"/>
                      <a:pt x="2613" y="1961"/>
                    </a:cubicBezTo>
                    <a:cubicBezTo>
                      <a:pt x="2551" y="2080"/>
                      <a:pt x="2494" y="2199"/>
                      <a:pt x="2494" y="2318"/>
                    </a:cubicBezTo>
                    <a:cubicBezTo>
                      <a:pt x="2257" y="3799"/>
                      <a:pt x="3563" y="5286"/>
                      <a:pt x="5462" y="5642"/>
                    </a:cubicBezTo>
                    <a:cubicBezTo>
                      <a:pt x="5757" y="5642"/>
                      <a:pt x="5994" y="5699"/>
                      <a:pt x="6232" y="5699"/>
                    </a:cubicBezTo>
                    <a:cubicBezTo>
                      <a:pt x="6887" y="5699"/>
                      <a:pt x="7481" y="5523"/>
                      <a:pt x="8012" y="5286"/>
                    </a:cubicBezTo>
                    <a:cubicBezTo>
                      <a:pt x="8787" y="4868"/>
                      <a:pt x="9261" y="4274"/>
                      <a:pt x="9380" y="3505"/>
                    </a:cubicBezTo>
                    <a:cubicBezTo>
                      <a:pt x="9437" y="3443"/>
                      <a:pt x="9437" y="3324"/>
                      <a:pt x="9437" y="3267"/>
                    </a:cubicBezTo>
                    <a:cubicBezTo>
                      <a:pt x="9533" y="3171"/>
                      <a:pt x="9785" y="2998"/>
                      <a:pt x="10161" y="2998"/>
                    </a:cubicBezTo>
                    <a:cubicBezTo>
                      <a:pt x="10250" y="2998"/>
                      <a:pt x="10346" y="3007"/>
                      <a:pt x="10449" y="3030"/>
                    </a:cubicBezTo>
                    <a:cubicBezTo>
                      <a:pt x="10981" y="3087"/>
                      <a:pt x="11218" y="3386"/>
                      <a:pt x="11280" y="3562"/>
                    </a:cubicBezTo>
                    <a:cubicBezTo>
                      <a:pt x="11280" y="3624"/>
                      <a:pt x="11218" y="3742"/>
                      <a:pt x="11218" y="3861"/>
                    </a:cubicBezTo>
                    <a:cubicBezTo>
                      <a:pt x="11099" y="4573"/>
                      <a:pt x="11337" y="5343"/>
                      <a:pt x="11930" y="5936"/>
                    </a:cubicBezTo>
                    <a:cubicBezTo>
                      <a:pt x="12524" y="6530"/>
                      <a:pt x="13298" y="6948"/>
                      <a:pt x="14186" y="7124"/>
                    </a:cubicBezTo>
                    <a:cubicBezTo>
                      <a:pt x="14485" y="7185"/>
                      <a:pt x="14723" y="7185"/>
                      <a:pt x="14960" y="7185"/>
                    </a:cubicBezTo>
                    <a:cubicBezTo>
                      <a:pt x="15611" y="7185"/>
                      <a:pt x="16204" y="7067"/>
                      <a:pt x="16741" y="6767"/>
                    </a:cubicBezTo>
                    <a:cubicBezTo>
                      <a:pt x="17510" y="6411"/>
                      <a:pt x="17985" y="5761"/>
                      <a:pt x="18104" y="5048"/>
                    </a:cubicBezTo>
                    <a:cubicBezTo>
                      <a:pt x="18166" y="4930"/>
                      <a:pt x="18166" y="4811"/>
                      <a:pt x="18166" y="4692"/>
                    </a:cubicBezTo>
                    <a:cubicBezTo>
                      <a:pt x="18579" y="4573"/>
                      <a:pt x="19885" y="4274"/>
                      <a:pt x="21191" y="4274"/>
                    </a:cubicBezTo>
                    <a:lnTo>
                      <a:pt x="21191" y="3624"/>
                    </a:lnTo>
                    <a:cubicBezTo>
                      <a:pt x="19885" y="3624"/>
                      <a:pt x="18579" y="3918"/>
                      <a:pt x="18047" y="4037"/>
                    </a:cubicBezTo>
                    <a:cubicBezTo>
                      <a:pt x="17928" y="3624"/>
                      <a:pt x="17748" y="3267"/>
                      <a:pt x="17392" y="2911"/>
                    </a:cubicBezTo>
                    <a:cubicBezTo>
                      <a:pt x="16860" y="2318"/>
                      <a:pt x="16029" y="1900"/>
                      <a:pt x="15136" y="1781"/>
                    </a:cubicBezTo>
                    <a:cubicBezTo>
                      <a:pt x="14863" y="1727"/>
                      <a:pt x="14584" y="1701"/>
                      <a:pt x="14308" y="1701"/>
                    </a:cubicBezTo>
                    <a:cubicBezTo>
                      <a:pt x="13686" y="1701"/>
                      <a:pt x="13079" y="1833"/>
                      <a:pt x="12586" y="2080"/>
                    </a:cubicBezTo>
                    <a:cubicBezTo>
                      <a:pt x="12168" y="2318"/>
                      <a:pt x="11873" y="2555"/>
                      <a:pt x="11636" y="2911"/>
                    </a:cubicBezTo>
                    <a:cubicBezTo>
                      <a:pt x="11398" y="2674"/>
                      <a:pt x="11042" y="2436"/>
                      <a:pt x="10567" y="2318"/>
                    </a:cubicBezTo>
                    <a:cubicBezTo>
                      <a:pt x="10466" y="2306"/>
                      <a:pt x="10369" y="2301"/>
                      <a:pt x="10276" y="2301"/>
                    </a:cubicBezTo>
                    <a:cubicBezTo>
                      <a:pt x="9879" y="2301"/>
                      <a:pt x="9561" y="2397"/>
                      <a:pt x="9318" y="2493"/>
                    </a:cubicBezTo>
                    <a:cubicBezTo>
                      <a:pt x="8962" y="1425"/>
                      <a:pt x="7837" y="537"/>
                      <a:pt x="6412" y="237"/>
                    </a:cubicBezTo>
                    <a:cubicBezTo>
                      <a:pt x="6189" y="208"/>
                      <a:pt x="5966" y="193"/>
                      <a:pt x="5745" y="193"/>
                    </a:cubicBezTo>
                    <a:cubicBezTo>
                      <a:pt x="5082" y="193"/>
                      <a:pt x="4438" y="327"/>
                      <a:pt x="3857" y="594"/>
                    </a:cubicBezTo>
                    <a:cubicBezTo>
                      <a:pt x="3501" y="831"/>
                      <a:pt x="3145" y="1069"/>
                      <a:pt x="2907" y="1368"/>
                    </a:cubicBezTo>
                    <a:cubicBezTo>
                      <a:pt x="2432" y="1069"/>
                      <a:pt x="1364" y="418"/>
                      <a:pt x="2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4"/>
              <p:cNvSpPr/>
              <p:nvPr/>
            </p:nvSpPr>
            <p:spPr>
              <a:xfrm>
                <a:off x="1340150" y="670025"/>
                <a:ext cx="148450" cy="24400"/>
              </a:xfrm>
              <a:custGeom>
                <a:rect b="b" l="l" r="r" t="t"/>
                <a:pathLst>
                  <a:path extrusionOk="0" h="976" w="5938">
                    <a:moveTo>
                      <a:pt x="1671" y="0"/>
                    </a:moveTo>
                    <a:cubicBezTo>
                      <a:pt x="1114" y="0"/>
                      <a:pt x="557" y="45"/>
                      <a:pt x="1" y="145"/>
                    </a:cubicBezTo>
                    <a:cubicBezTo>
                      <a:pt x="951" y="145"/>
                      <a:pt x="1839" y="202"/>
                      <a:pt x="2788" y="263"/>
                    </a:cubicBezTo>
                    <a:cubicBezTo>
                      <a:pt x="3857" y="382"/>
                      <a:pt x="4869" y="677"/>
                      <a:pt x="5937" y="976"/>
                    </a:cubicBezTo>
                    <a:cubicBezTo>
                      <a:pt x="5225" y="382"/>
                      <a:pt x="4037" y="202"/>
                      <a:pt x="3026" y="83"/>
                    </a:cubicBezTo>
                    <a:cubicBezTo>
                      <a:pt x="2575" y="30"/>
                      <a:pt x="2123" y="0"/>
                      <a:pt x="1671" y="0"/>
                    </a:cubicBezTo>
                    <a:close/>
                  </a:path>
                </a:pathLst>
              </a:custGeom>
              <a:solidFill>
                <a:srgbClr val="D963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4"/>
              <p:cNvSpPr/>
              <p:nvPr/>
            </p:nvSpPr>
            <p:spPr>
              <a:xfrm>
                <a:off x="1328275" y="691450"/>
                <a:ext cx="163275" cy="34075"/>
              </a:xfrm>
              <a:custGeom>
                <a:rect b="b" l="l" r="r" t="t"/>
                <a:pathLst>
                  <a:path extrusionOk="0" h="1363" w="6531">
                    <a:moveTo>
                      <a:pt x="1544" y="0"/>
                    </a:moveTo>
                    <a:cubicBezTo>
                      <a:pt x="1008" y="0"/>
                      <a:pt x="533" y="0"/>
                      <a:pt x="1" y="119"/>
                    </a:cubicBezTo>
                    <a:cubicBezTo>
                      <a:pt x="533" y="119"/>
                      <a:pt x="1069" y="176"/>
                      <a:pt x="1663" y="237"/>
                    </a:cubicBezTo>
                    <a:cubicBezTo>
                      <a:pt x="2138" y="237"/>
                      <a:pt x="2613" y="294"/>
                      <a:pt x="3088" y="356"/>
                    </a:cubicBezTo>
                    <a:cubicBezTo>
                      <a:pt x="4275" y="532"/>
                      <a:pt x="5401" y="950"/>
                      <a:pt x="6531" y="1363"/>
                    </a:cubicBezTo>
                    <a:cubicBezTo>
                      <a:pt x="5044" y="532"/>
                      <a:pt x="3325" y="57"/>
                      <a:pt x="1544" y="0"/>
                    </a:cubicBezTo>
                    <a:close/>
                  </a:path>
                </a:pathLst>
              </a:custGeom>
              <a:solidFill>
                <a:srgbClr val="D963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p:nvPr/>
            </p:nvSpPr>
            <p:spPr>
              <a:xfrm>
                <a:off x="1335650" y="715175"/>
                <a:ext cx="141075" cy="28175"/>
              </a:xfrm>
              <a:custGeom>
                <a:rect b="b" l="l" r="r" t="t"/>
                <a:pathLst>
                  <a:path extrusionOk="0" h="1127" w="5643">
                    <a:moveTo>
                      <a:pt x="0" y="1"/>
                    </a:moveTo>
                    <a:cubicBezTo>
                      <a:pt x="1900" y="238"/>
                      <a:pt x="3861" y="476"/>
                      <a:pt x="5642" y="1126"/>
                    </a:cubicBezTo>
                    <a:cubicBezTo>
                      <a:pt x="4811" y="594"/>
                      <a:pt x="3800" y="238"/>
                      <a:pt x="2731" y="120"/>
                    </a:cubicBezTo>
                    <a:cubicBezTo>
                      <a:pt x="1843" y="1"/>
                      <a:pt x="893" y="1"/>
                      <a:pt x="0" y="1"/>
                    </a:cubicBezTo>
                    <a:close/>
                  </a:path>
                </a:pathLst>
              </a:custGeom>
              <a:solidFill>
                <a:srgbClr val="D963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World Alzheimer's Day: Let's Talk about Dementia by Slidesgo">
  <a:themeElements>
    <a:clrScheme name="Simple Light">
      <a:dk1>
        <a:srgbClr val="474780"/>
      </a:dk1>
      <a:lt1>
        <a:srgbClr val="FFFFFF"/>
      </a:lt1>
      <a:dk2>
        <a:srgbClr val="DFD1BE"/>
      </a:dk2>
      <a:lt2>
        <a:srgbClr val="FFBF68"/>
      </a:lt2>
      <a:accent1>
        <a:srgbClr val="F7A763"/>
      </a:accent1>
      <a:accent2>
        <a:srgbClr val="DB6B50"/>
      </a:accent2>
      <a:accent3>
        <a:srgbClr val="7B75C7"/>
      </a:accent3>
      <a:accent4>
        <a:srgbClr val="BBC9DE"/>
      </a:accent4>
      <a:accent5>
        <a:srgbClr val="EEEEEE"/>
      </a:accent5>
      <a:accent6>
        <a:srgbClr val="20324F"/>
      </a:accent6>
      <a:hlink>
        <a:srgbClr val="47478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